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  <p:sldMasterId id="2147483677" r:id="rId2"/>
  </p:sldMasterIdLst>
  <p:notesMasterIdLst>
    <p:notesMasterId r:id="rId19"/>
  </p:notesMasterIdLst>
  <p:sldIdLst>
    <p:sldId id="256" r:id="rId3"/>
    <p:sldId id="258" r:id="rId4"/>
    <p:sldId id="308" r:id="rId5"/>
    <p:sldId id="257" r:id="rId6"/>
    <p:sldId id="265" r:id="rId7"/>
    <p:sldId id="266" r:id="rId8"/>
    <p:sldId id="259" r:id="rId9"/>
    <p:sldId id="263" r:id="rId10"/>
    <p:sldId id="268" r:id="rId11"/>
    <p:sldId id="309" r:id="rId12"/>
    <p:sldId id="261" r:id="rId13"/>
    <p:sldId id="314" r:id="rId14"/>
    <p:sldId id="311" r:id="rId15"/>
    <p:sldId id="312" r:id="rId16"/>
    <p:sldId id="313" r:id="rId17"/>
    <p:sldId id="310" r:id="rId18"/>
  </p:sldIdLst>
  <p:sldSz cx="9144000" cy="5143500" type="screen16x9"/>
  <p:notesSz cx="6858000" cy="9144000"/>
  <p:embeddedFontLst>
    <p:embeddedFont>
      <p:font typeface="Anaheim" panose="020B0604020202020204" charset="0"/>
      <p:regular r:id="rId20"/>
    </p:embeddedFont>
    <p:embeddedFont>
      <p:font typeface="Bebas Neue" panose="020B0604020202020204" pitchFamily="34" charset="0"/>
      <p:regular r:id="rId21"/>
    </p:embeddedFont>
    <p:embeddedFont>
      <p:font typeface="Carme" panose="020B0604020202020204" charset="0"/>
      <p:regular r:id="rId22"/>
    </p:embeddedFont>
    <p:embeddedFont>
      <p:font typeface="Century Schoolbook" panose="02040604050505020304" pitchFamily="18" charset="0"/>
      <p:regular r:id="rId23"/>
      <p:bold r:id="rId24"/>
      <p:italic r:id="rId25"/>
      <p:boldItalic r:id="rId26"/>
    </p:embeddedFont>
    <p:embeddedFont>
      <p:font typeface="Maven Pro" panose="020B0604020202020204" charset="0"/>
      <p:regular r:id="rId27"/>
      <p:bold r:id="rId28"/>
    </p:embeddedFont>
    <p:embeddedFont>
      <p:font typeface="Maven Pro Black" panose="020B0604020202020204" charset="0"/>
      <p:bold r:id="rId29"/>
    </p:embeddedFont>
    <p:embeddedFont>
      <p:font typeface="Proxima Nova" panose="020B0604020202020204" charset="0"/>
      <p:regular r:id="rId30"/>
      <p:bold r:id="rId31"/>
      <p:italic r:id="rId32"/>
      <p:boldItalic r:id="rId33"/>
    </p:embeddedFont>
    <p:embeddedFont>
      <p:font typeface="Proxima Nova Semibold" panose="020B0604020202020204" charset="0"/>
      <p:regular r:id="rId34"/>
      <p:bold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FEF93E6-7A26-42B8-B1EB-7C86B267ECFA}">
  <a:tblStyle styleId="{0FEF93E6-7A26-42B8-B1EB-7C86B267ECF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39" autoAdjust="0"/>
    <p:restoredTop sz="86642" autoAdjust="0"/>
  </p:normalViewPr>
  <p:slideViewPr>
    <p:cSldViewPr>
      <p:cViewPr varScale="1">
        <p:scale>
          <a:sx n="91" d="100"/>
          <a:sy n="91" d="100"/>
        </p:scale>
        <p:origin x="53" y="53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b190eedfe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b190eedfe6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57200" marR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ru-RU" sz="1100" dirty="0"/>
              <a:t>Веројатно и ти не можеш да си замислиш ден без Интернет. Интернетот е одличен начин да се поврзеш со пријателите и семејството, да се поврзеш со светот, да научиш нови работи, да изградиш дигитални и други вештини, да споделиш фотографии, видеа и мислења. Ако се користи правилно, постојат можности за комуникација, учење</a:t>
            </a:r>
            <a:r>
              <a:rPr lang="en-US" sz="1100" dirty="0"/>
              <a:t>. </a:t>
            </a:r>
            <a:r>
              <a:rPr lang="mk-MK" sz="1100" dirty="0"/>
              <a:t>Интернетот често </a:t>
            </a:r>
            <a:r>
              <a:rPr lang="ru-RU" sz="1100" dirty="0"/>
              <a:t>се користи за погрешни намени и се злоупотребува, а децата и младите се тие што ја плаќаат цената.</a:t>
            </a:r>
            <a:endParaRPr lang="en-US" sz="1100" dirty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b190eedfe6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b190eedfe6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mk-MK" sz="1100" dirty="0"/>
              <a:t>Интернетот  претставува збир од мрежи од целиот свет кои прават пренос на податоци  и информации. Се започнува дискусија што се се прави онлајн. Ако не се вклучат во дискусија се поттикнуваат: за пребарување за школо, на социјални мрежи, за слушање музика, гледање филмови, допишување....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b190eedfe6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b190eedfe6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dirty="0"/>
              <a:t>Започнуваме дискусија</a:t>
            </a:r>
            <a:r>
              <a:rPr lang="mk-MK" baseline="0" dirty="0"/>
              <a:t> за тоа што учениците сметаат дека претставува коректно однесување на интернет.</a:t>
            </a: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b190eedfe6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b190eedfe6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b190eedfe6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b190eedfe6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b190eedfe6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b190eedfe6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b190eedfe6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b190eedfe6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b190eedfe6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b190eedfe6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b190eedfe6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b190eedfe6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b190eedfe6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b190eedfe6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16602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mk-MK" sz="11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aven Pro Black"/>
                <a:ea typeface="Maven Pro Black"/>
                <a:cs typeface="Maven Pro Black"/>
                <a:sym typeface="Maven Pro Black"/>
              </a:rPr>
              <a:t>Хакирањето е многу лесен начин со кој што хакерите можат да пристапат до вашите податоци и тие лесно можат да ги злоупотребат. За спречување на вакви немили настани треба добро да пазите на кого му ги давате вашите лични податоци,</a:t>
            </a:r>
            <a:r>
              <a:rPr kumimoji="0" lang="mk-MK" sz="1100" b="0" i="0" u="none" strike="noStrike" kern="0" cap="none" spc="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aven Pro Black"/>
                <a:ea typeface="Maven Pro Black"/>
                <a:cs typeface="Maven Pro Black"/>
                <a:sym typeface="Maven Pro Black"/>
              </a:rPr>
              <a:t> како што се вашите лозинки од социалните мрежи, вашата адреса на живеење или пак кажување во кое училиште одите, кој ви е бројот на телефонот и слично. </a:t>
            </a:r>
          </a:p>
          <a:p>
            <a:r>
              <a:rPr kumimoji="0" lang="mk-MK" sz="1100" b="0" i="0" u="none" strike="noStrike" kern="0" cap="none" spc="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aven Pro Black"/>
                <a:ea typeface="Maven Pro Black"/>
                <a:cs typeface="Maven Pro Black"/>
                <a:sym typeface="Maven Pro Black"/>
              </a:rPr>
              <a:t>Бели хакери – работат на откривање на проблеми со безбедноста на разни системи за да ја подобрат истата</a:t>
            </a:r>
          </a:p>
          <a:p>
            <a:r>
              <a:rPr kumimoji="0" lang="mk-MK" sz="1100" b="0" i="0" u="none" strike="noStrike" kern="0" cap="none" spc="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aven Pro Black"/>
                <a:ea typeface="Maven Pro Black"/>
                <a:cs typeface="Maven Pro Black"/>
                <a:sym typeface="Maven Pro Black"/>
              </a:rPr>
              <a:t>Сиви хакери – кога ќе најдат проблем со безбедноста дополнително одлучуваат како ќе ја искористат (дали за да се подобри или ќе ја злоупотребат)</a:t>
            </a:r>
          </a:p>
          <a:p>
            <a:r>
              <a:rPr kumimoji="0" lang="mk-MK" sz="1100" b="0" i="0" u="none" strike="noStrike" kern="0" cap="none" spc="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aven Pro Black"/>
                <a:ea typeface="Maven Pro Black"/>
                <a:cs typeface="Maven Pro Black"/>
                <a:sym typeface="Maven Pro Black"/>
              </a:rPr>
              <a:t>Црни хакери – ги користат пропустите за нелегална лична или финансиска добивка</a:t>
            </a:r>
          </a:p>
          <a:p>
            <a:endParaRPr kumimoji="0" lang="mk-MK" sz="1100" b="0" i="0" u="none" strike="noStrike" kern="0" cap="none" spc="0" normalizeH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Maven Pro Black"/>
              <a:ea typeface="Maven Pro Black"/>
              <a:cs typeface="Maven Pro Black"/>
              <a:sym typeface="Maven Pro Black"/>
            </a:endParaRPr>
          </a:p>
          <a:p>
            <a:endParaRPr kumimoji="0" lang="mk-MK" sz="1100" b="0" i="0" u="none" strike="noStrike" kern="0" cap="none" spc="0" normalizeH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Maven Pro Black"/>
              <a:ea typeface="Maven Pro Black"/>
              <a:cs typeface="Maven Pro Black"/>
              <a:sym typeface="Maven Pro Black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5744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100" dirty="0"/>
              <a:t>- Дезинформациите може да бидат директни  како што се  лаги  и измами или индиректни (прикривање на проверени факти, попречување или прикривање на вистината и импликација на погрешни заклучоци).</a:t>
            </a:r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Century Schoolbook" pitchFamily="18" charset="0"/>
              </a:rPr>
              <a:t>Така да нареден пат кога ќе прочитате некоја информација запрашајте се дали можеби таа е лажна и станува збор за дезинформација, сепак сите имаат право на говор, иако некој тоа го злоупотребуваат за да шират невистини.</a:t>
            </a:r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storyset.com/?utm_source=slidesgo_template&amp;utm_medium=referral-link&amp;utm_campaign=slidesgo_contents_of_this_template&amp;utm_term=storyset&amp;utm_content=storyset" TargetMode="External"/><Relationship Id="rId4" Type="http://schemas.openxmlformats.org/officeDocument/2006/relationships/hyperlink" Target="http://bit.ly/2TtBDfr" TargetMode="Externa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20000" y="538550"/>
            <a:ext cx="3639300" cy="279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4700" b="1">
                <a:latin typeface="Maven Pro"/>
                <a:ea typeface="Maven Pro"/>
                <a:cs typeface="Maven Pro"/>
                <a:sym typeface="Maven Pr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20000" y="3372625"/>
            <a:ext cx="30654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3769399" y="538540"/>
            <a:ext cx="4992731" cy="4066419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7150833" y="661844"/>
            <a:ext cx="788230" cy="799262"/>
          </a:xfrm>
          <a:custGeom>
            <a:avLst/>
            <a:gdLst/>
            <a:ahLst/>
            <a:cxnLst/>
            <a:rect l="l" t="t" r="r" b="b"/>
            <a:pathLst>
              <a:path w="92624" h="42183" extrusionOk="0">
                <a:moveTo>
                  <a:pt x="46831" y="12007"/>
                </a:moveTo>
                <a:lnTo>
                  <a:pt x="47350" y="12016"/>
                </a:lnTo>
                <a:lnTo>
                  <a:pt x="47848" y="12035"/>
                </a:lnTo>
                <a:lnTo>
                  <a:pt x="48347" y="12054"/>
                </a:lnTo>
                <a:lnTo>
                  <a:pt x="48866" y="12083"/>
                </a:lnTo>
                <a:lnTo>
                  <a:pt x="49343" y="12111"/>
                </a:lnTo>
                <a:lnTo>
                  <a:pt x="49841" y="12149"/>
                </a:lnTo>
                <a:lnTo>
                  <a:pt x="50339" y="12187"/>
                </a:lnTo>
                <a:lnTo>
                  <a:pt x="51294" y="12291"/>
                </a:lnTo>
                <a:lnTo>
                  <a:pt x="52249" y="12413"/>
                </a:lnTo>
                <a:lnTo>
                  <a:pt x="53183" y="12555"/>
                </a:lnTo>
                <a:lnTo>
                  <a:pt x="54076" y="12716"/>
                </a:lnTo>
                <a:lnTo>
                  <a:pt x="54968" y="12905"/>
                </a:lnTo>
                <a:lnTo>
                  <a:pt x="55820" y="13104"/>
                </a:lnTo>
                <a:lnTo>
                  <a:pt x="56650" y="13321"/>
                </a:lnTo>
                <a:lnTo>
                  <a:pt x="57459" y="13557"/>
                </a:lnTo>
                <a:lnTo>
                  <a:pt x="58248" y="13813"/>
                </a:lnTo>
                <a:lnTo>
                  <a:pt x="58996" y="14077"/>
                </a:lnTo>
                <a:lnTo>
                  <a:pt x="59722" y="14370"/>
                </a:lnTo>
                <a:lnTo>
                  <a:pt x="60428" y="14663"/>
                </a:lnTo>
                <a:lnTo>
                  <a:pt x="61071" y="14985"/>
                </a:lnTo>
                <a:lnTo>
                  <a:pt x="61715" y="15316"/>
                </a:lnTo>
                <a:lnTo>
                  <a:pt x="62296" y="15656"/>
                </a:lnTo>
                <a:lnTo>
                  <a:pt x="62857" y="16015"/>
                </a:lnTo>
                <a:lnTo>
                  <a:pt x="63375" y="16384"/>
                </a:lnTo>
                <a:lnTo>
                  <a:pt x="63853" y="16762"/>
                </a:lnTo>
                <a:lnTo>
                  <a:pt x="64289" y="17150"/>
                </a:lnTo>
                <a:lnTo>
                  <a:pt x="64683" y="17556"/>
                </a:lnTo>
                <a:lnTo>
                  <a:pt x="65057" y="17963"/>
                </a:lnTo>
                <a:lnTo>
                  <a:pt x="65368" y="18388"/>
                </a:lnTo>
                <a:lnTo>
                  <a:pt x="65638" y="18823"/>
                </a:lnTo>
                <a:lnTo>
                  <a:pt x="65846" y="19258"/>
                </a:lnTo>
                <a:lnTo>
                  <a:pt x="65949" y="19485"/>
                </a:lnTo>
                <a:lnTo>
                  <a:pt x="66033" y="19702"/>
                </a:lnTo>
                <a:lnTo>
                  <a:pt x="66095" y="19929"/>
                </a:lnTo>
                <a:lnTo>
                  <a:pt x="66157" y="20165"/>
                </a:lnTo>
                <a:lnTo>
                  <a:pt x="66199" y="20392"/>
                </a:lnTo>
                <a:lnTo>
                  <a:pt x="66240" y="20619"/>
                </a:lnTo>
                <a:lnTo>
                  <a:pt x="66261" y="20856"/>
                </a:lnTo>
                <a:lnTo>
                  <a:pt x="66261" y="21092"/>
                </a:lnTo>
                <a:lnTo>
                  <a:pt x="66261" y="21328"/>
                </a:lnTo>
                <a:lnTo>
                  <a:pt x="66240" y="21555"/>
                </a:lnTo>
                <a:lnTo>
                  <a:pt x="66199" y="21791"/>
                </a:lnTo>
                <a:lnTo>
                  <a:pt x="66157" y="22018"/>
                </a:lnTo>
                <a:lnTo>
                  <a:pt x="66095" y="22245"/>
                </a:lnTo>
                <a:lnTo>
                  <a:pt x="66033" y="22472"/>
                </a:lnTo>
                <a:lnTo>
                  <a:pt x="65949" y="22699"/>
                </a:lnTo>
                <a:lnTo>
                  <a:pt x="65846" y="22916"/>
                </a:lnTo>
                <a:lnTo>
                  <a:pt x="65638" y="23361"/>
                </a:lnTo>
                <a:lnTo>
                  <a:pt x="65368" y="23796"/>
                </a:lnTo>
                <a:lnTo>
                  <a:pt x="65057" y="24212"/>
                </a:lnTo>
                <a:lnTo>
                  <a:pt x="64683" y="24628"/>
                </a:lnTo>
                <a:lnTo>
                  <a:pt x="64289" y="25025"/>
                </a:lnTo>
                <a:lnTo>
                  <a:pt x="63853" y="25422"/>
                </a:lnTo>
                <a:lnTo>
                  <a:pt x="63375" y="25800"/>
                </a:lnTo>
                <a:lnTo>
                  <a:pt x="62857" y="26168"/>
                </a:lnTo>
                <a:lnTo>
                  <a:pt x="62296" y="26528"/>
                </a:lnTo>
                <a:lnTo>
                  <a:pt x="61715" y="26868"/>
                </a:lnTo>
                <a:lnTo>
                  <a:pt x="61071" y="27199"/>
                </a:lnTo>
                <a:lnTo>
                  <a:pt x="60428" y="27511"/>
                </a:lnTo>
                <a:lnTo>
                  <a:pt x="59722" y="27813"/>
                </a:lnTo>
                <a:lnTo>
                  <a:pt x="58996" y="28097"/>
                </a:lnTo>
                <a:lnTo>
                  <a:pt x="58248" y="28371"/>
                </a:lnTo>
                <a:lnTo>
                  <a:pt x="57459" y="28626"/>
                </a:lnTo>
                <a:lnTo>
                  <a:pt x="56650" y="28863"/>
                </a:lnTo>
                <a:lnTo>
                  <a:pt x="55820" y="29080"/>
                </a:lnTo>
                <a:lnTo>
                  <a:pt x="54968" y="29279"/>
                </a:lnTo>
                <a:lnTo>
                  <a:pt x="54076" y="29458"/>
                </a:lnTo>
                <a:lnTo>
                  <a:pt x="53183" y="29619"/>
                </a:lnTo>
                <a:lnTo>
                  <a:pt x="52249" y="29761"/>
                </a:lnTo>
                <a:lnTo>
                  <a:pt x="51294" y="29884"/>
                </a:lnTo>
                <a:lnTo>
                  <a:pt x="50339" y="29988"/>
                </a:lnTo>
                <a:lnTo>
                  <a:pt x="49841" y="30035"/>
                </a:lnTo>
                <a:lnTo>
                  <a:pt x="49343" y="30073"/>
                </a:lnTo>
                <a:lnTo>
                  <a:pt x="48866" y="30101"/>
                </a:lnTo>
                <a:lnTo>
                  <a:pt x="48347" y="30130"/>
                </a:lnTo>
                <a:lnTo>
                  <a:pt x="47848" y="30148"/>
                </a:lnTo>
                <a:lnTo>
                  <a:pt x="47350" y="30158"/>
                </a:lnTo>
                <a:lnTo>
                  <a:pt x="46831" y="30167"/>
                </a:lnTo>
                <a:lnTo>
                  <a:pt x="46312" y="30177"/>
                </a:lnTo>
                <a:lnTo>
                  <a:pt x="45793" y="30167"/>
                </a:lnTo>
                <a:lnTo>
                  <a:pt x="45295" y="30158"/>
                </a:lnTo>
                <a:lnTo>
                  <a:pt x="44776" y="30148"/>
                </a:lnTo>
                <a:lnTo>
                  <a:pt x="44278" y="30130"/>
                </a:lnTo>
                <a:lnTo>
                  <a:pt x="43780" y="30101"/>
                </a:lnTo>
                <a:lnTo>
                  <a:pt x="43282" y="30073"/>
                </a:lnTo>
                <a:lnTo>
                  <a:pt x="42783" y="30035"/>
                </a:lnTo>
                <a:lnTo>
                  <a:pt x="42285" y="29988"/>
                </a:lnTo>
                <a:lnTo>
                  <a:pt x="41330" y="29884"/>
                </a:lnTo>
                <a:lnTo>
                  <a:pt x="40375" y="29761"/>
                </a:lnTo>
                <a:lnTo>
                  <a:pt x="39462" y="29619"/>
                </a:lnTo>
                <a:lnTo>
                  <a:pt x="38549" y="29458"/>
                </a:lnTo>
                <a:lnTo>
                  <a:pt x="37677" y="29279"/>
                </a:lnTo>
                <a:lnTo>
                  <a:pt x="36805" y="29080"/>
                </a:lnTo>
                <a:lnTo>
                  <a:pt x="35975" y="28863"/>
                </a:lnTo>
                <a:lnTo>
                  <a:pt x="35165" y="28626"/>
                </a:lnTo>
                <a:lnTo>
                  <a:pt x="34376" y="28371"/>
                </a:lnTo>
                <a:lnTo>
                  <a:pt x="33629" y="28097"/>
                </a:lnTo>
                <a:lnTo>
                  <a:pt x="32903" y="27813"/>
                </a:lnTo>
                <a:lnTo>
                  <a:pt x="32218" y="27511"/>
                </a:lnTo>
                <a:lnTo>
                  <a:pt x="31553" y="27199"/>
                </a:lnTo>
                <a:lnTo>
                  <a:pt x="30931" y="26868"/>
                </a:lnTo>
                <a:lnTo>
                  <a:pt x="30329" y="26528"/>
                </a:lnTo>
                <a:lnTo>
                  <a:pt x="29768" y="26168"/>
                </a:lnTo>
                <a:lnTo>
                  <a:pt x="29249" y="25800"/>
                </a:lnTo>
                <a:lnTo>
                  <a:pt x="28772" y="25422"/>
                </a:lnTo>
                <a:lnTo>
                  <a:pt x="28336" y="25025"/>
                </a:lnTo>
                <a:lnTo>
                  <a:pt x="27941" y="24628"/>
                </a:lnTo>
                <a:lnTo>
                  <a:pt x="27588" y="24212"/>
                </a:lnTo>
                <a:lnTo>
                  <a:pt x="27256" y="23796"/>
                </a:lnTo>
                <a:lnTo>
                  <a:pt x="27007" y="23361"/>
                </a:lnTo>
                <a:lnTo>
                  <a:pt x="26779" y="22916"/>
                </a:lnTo>
                <a:lnTo>
                  <a:pt x="26675" y="22699"/>
                </a:lnTo>
                <a:lnTo>
                  <a:pt x="26592" y="22472"/>
                </a:lnTo>
                <a:lnTo>
                  <a:pt x="26530" y="22245"/>
                </a:lnTo>
                <a:lnTo>
                  <a:pt x="26468" y="22018"/>
                </a:lnTo>
                <a:lnTo>
                  <a:pt x="26426" y="21791"/>
                </a:lnTo>
                <a:lnTo>
                  <a:pt x="26405" y="21555"/>
                </a:lnTo>
                <a:lnTo>
                  <a:pt x="26385" y="21328"/>
                </a:lnTo>
                <a:lnTo>
                  <a:pt x="26364" y="21092"/>
                </a:lnTo>
                <a:lnTo>
                  <a:pt x="26385" y="20856"/>
                </a:lnTo>
                <a:lnTo>
                  <a:pt x="26405" y="20619"/>
                </a:lnTo>
                <a:lnTo>
                  <a:pt x="26426" y="20392"/>
                </a:lnTo>
                <a:lnTo>
                  <a:pt x="26468" y="20165"/>
                </a:lnTo>
                <a:lnTo>
                  <a:pt x="26530" y="19929"/>
                </a:lnTo>
                <a:lnTo>
                  <a:pt x="26592" y="19702"/>
                </a:lnTo>
                <a:lnTo>
                  <a:pt x="26675" y="19485"/>
                </a:lnTo>
                <a:lnTo>
                  <a:pt x="26779" y="19258"/>
                </a:lnTo>
                <a:lnTo>
                  <a:pt x="27007" y="18823"/>
                </a:lnTo>
                <a:lnTo>
                  <a:pt x="27256" y="18388"/>
                </a:lnTo>
                <a:lnTo>
                  <a:pt x="27588" y="17963"/>
                </a:lnTo>
                <a:lnTo>
                  <a:pt x="27941" y="17556"/>
                </a:lnTo>
                <a:lnTo>
                  <a:pt x="28336" y="17150"/>
                </a:lnTo>
                <a:lnTo>
                  <a:pt x="28772" y="16762"/>
                </a:lnTo>
                <a:lnTo>
                  <a:pt x="29249" y="16384"/>
                </a:lnTo>
                <a:lnTo>
                  <a:pt x="29768" y="16015"/>
                </a:lnTo>
                <a:lnTo>
                  <a:pt x="30329" y="15656"/>
                </a:lnTo>
                <a:lnTo>
                  <a:pt x="30931" y="15316"/>
                </a:lnTo>
                <a:lnTo>
                  <a:pt x="31553" y="14985"/>
                </a:lnTo>
                <a:lnTo>
                  <a:pt x="32218" y="14663"/>
                </a:lnTo>
                <a:lnTo>
                  <a:pt x="32903" y="14370"/>
                </a:lnTo>
                <a:lnTo>
                  <a:pt x="33629" y="14077"/>
                </a:lnTo>
                <a:lnTo>
                  <a:pt x="34376" y="13813"/>
                </a:lnTo>
                <a:lnTo>
                  <a:pt x="35165" y="13557"/>
                </a:lnTo>
                <a:lnTo>
                  <a:pt x="35975" y="13321"/>
                </a:lnTo>
                <a:lnTo>
                  <a:pt x="36805" y="13104"/>
                </a:lnTo>
                <a:lnTo>
                  <a:pt x="37677" y="12905"/>
                </a:lnTo>
                <a:lnTo>
                  <a:pt x="38549" y="12716"/>
                </a:lnTo>
                <a:lnTo>
                  <a:pt x="39462" y="12555"/>
                </a:lnTo>
                <a:lnTo>
                  <a:pt x="40375" y="12413"/>
                </a:lnTo>
                <a:lnTo>
                  <a:pt x="41330" y="12291"/>
                </a:lnTo>
                <a:lnTo>
                  <a:pt x="42285" y="12187"/>
                </a:lnTo>
                <a:lnTo>
                  <a:pt x="42783" y="12149"/>
                </a:lnTo>
                <a:lnTo>
                  <a:pt x="43282" y="12111"/>
                </a:lnTo>
                <a:lnTo>
                  <a:pt x="43780" y="12083"/>
                </a:lnTo>
                <a:lnTo>
                  <a:pt x="44278" y="12054"/>
                </a:lnTo>
                <a:lnTo>
                  <a:pt x="44776" y="12035"/>
                </a:lnTo>
                <a:lnTo>
                  <a:pt x="45295" y="12016"/>
                </a:lnTo>
                <a:lnTo>
                  <a:pt x="45793" y="12007"/>
                </a:lnTo>
                <a:close/>
                <a:moveTo>
                  <a:pt x="37718" y="1"/>
                </a:moveTo>
                <a:lnTo>
                  <a:pt x="37718" y="2979"/>
                </a:lnTo>
                <a:lnTo>
                  <a:pt x="36805" y="3073"/>
                </a:lnTo>
                <a:lnTo>
                  <a:pt x="35912" y="3177"/>
                </a:lnTo>
                <a:lnTo>
                  <a:pt x="35020" y="3291"/>
                </a:lnTo>
                <a:lnTo>
                  <a:pt x="34127" y="3404"/>
                </a:lnTo>
                <a:lnTo>
                  <a:pt x="33255" y="3536"/>
                </a:lnTo>
                <a:lnTo>
                  <a:pt x="32384" y="3678"/>
                </a:lnTo>
                <a:lnTo>
                  <a:pt x="31533" y="3820"/>
                </a:lnTo>
                <a:lnTo>
                  <a:pt x="30681" y="3981"/>
                </a:lnTo>
                <a:lnTo>
                  <a:pt x="29851" y="4141"/>
                </a:lnTo>
                <a:lnTo>
                  <a:pt x="29021" y="4312"/>
                </a:lnTo>
                <a:lnTo>
                  <a:pt x="28211" y="4491"/>
                </a:lnTo>
                <a:lnTo>
                  <a:pt x="27402" y="4680"/>
                </a:lnTo>
                <a:lnTo>
                  <a:pt x="26613" y="4879"/>
                </a:lnTo>
                <a:lnTo>
                  <a:pt x="25824" y="5087"/>
                </a:lnTo>
                <a:lnTo>
                  <a:pt x="25035" y="5295"/>
                </a:lnTo>
                <a:lnTo>
                  <a:pt x="24288" y="5512"/>
                </a:lnTo>
                <a:lnTo>
                  <a:pt x="19638" y="3404"/>
                </a:lnTo>
                <a:lnTo>
                  <a:pt x="7474" y="8944"/>
                </a:lnTo>
                <a:lnTo>
                  <a:pt x="12124" y="11052"/>
                </a:lnTo>
                <a:lnTo>
                  <a:pt x="11625" y="11402"/>
                </a:lnTo>
                <a:lnTo>
                  <a:pt x="11169" y="11752"/>
                </a:lnTo>
                <a:lnTo>
                  <a:pt x="10712" y="12111"/>
                </a:lnTo>
                <a:lnTo>
                  <a:pt x="10297" y="12480"/>
                </a:lnTo>
                <a:lnTo>
                  <a:pt x="9882" y="12839"/>
                </a:lnTo>
                <a:lnTo>
                  <a:pt x="9487" y="13217"/>
                </a:lnTo>
                <a:lnTo>
                  <a:pt x="9114" y="13595"/>
                </a:lnTo>
                <a:lnTo>
                  <a:pt x="8740" y="13973"/>
                </a:lnTo>
                <a:lnTo>
                  <a:pt x="8408" y="14361"/>
                </a:lnTo>
                <a:lnTo>
                  <a:pt x="8076" y="14748"/>
                </a:lnTo>
                <a:lnTo>
                  <a:pt x="7785" y="15146"/>
                </a:lnTo>
                <a:lnTo>
                  <a:pt x="7495" y="15543"/>
                </a:lnTo>
                <a:lnTo>
                  <a:pt x="7225" y="15940"/>
                </a:lnTo>
                <a:lnTo>
                  <a:pt x="6976" y="16346"/>
                </a:lnTo>
                <a:lnTo>
                  <a:pt x="6747" y="16762"/>
                </a:lnTo>
                <a:lnTo>
                  <a:pt x="6540" y="17169"/>
                </a:lnTo>
                <a:lnTo>
                  <a:pt x="1" y="17169"/>
                </a:lnTo>
                <a:lnTo>
                  <a:pt x="1" y="25006"/>
                </a:lnTo>
                <a:lnTo>
                  <a:pt x="6540" y="25006"/>
                </a:lnTo>
                <a:lnTo>
                  <a:pt x="6747" y="25422"/>
                </a:lnTo>
                <a:lnTo>
                  <a:pt x="6976" y="25828"/>
                </a:lnTo>
                <a:lnTo>
                  <a:pt x="7225" y="26235"/>
                </a:lnTo>
                <a:lnTo>
                  <a:pt x="7495" y="26641"/>
                </a:lnTo>
                <a:lnTo>
                  <a:pt x="7785" y="27038"/>
                </a:lnTo>
                <a:lnTo>
                  <a:pt x="8076" y="27426"/>
                </a:lnTo>
                <a:lnTo>
                  <a:pt x="8408" y="27823"/>
                </a:lnTo>
                <a:lnTo>
                  <a:pt x="8740" y="28201"/>
                </a:lnTo>
                <a:lnTo>
                  <a:pt x="9114" y="28589"/>
                </a:lnTo>
                <a:lnTo>
                  <a:pt x="9487" y="28967"/>
                </a:lnTo>
                <a:lnTo>
                  <a:pt x="9882" y="29335"/>
                </a:lnTo>
                <a:lnTo>
                  <a:pt x="10297" y="29704"/>
                </a:lnTo>
                <a:lnTo>
                  <a:pt x="10712" y="30063"/>
                </a:lnTo>
                <a:lnTo>
                  <a:pt x="11169" y="30423"/>
                </a:lnTo>
                <a:lnTo>
                  <a:pt x="11625" y="30782"/>
                </a:lnTo>
                <a:lnTo>
                  <a:pt x="12124" y="31122"/>
                </a:lnTo>
                <a:lnTo>
                  <a:pt x="7474" y="33230"/>
                </a:lnTo>
                <a:lnTo>
                  <a:pt x="19638" y="38780"/>
                </a:lnTo>
                <a:lnTo>
                  <a:pt x="24288" y="36662"/>
                </a:lnTo>
                <a:lnTo>
                  <a:pt x="25035" y="36889"/>
                </a:lnTo>
                <a:lnTo>
                  <a:pt x="25824" y="37097"/>
                </a:lnTo>
                <a:lnTo>
                  <a:pt x="26613" y="37305"/>
                </a:lnTo>
                <a:lnTo>
                  <a:pt x="27402" y="37494"/>
                </a:lnTo>
                <a:lnTo>
                  <a:pt x="28211" y="37683"/>
                </a:lnTo>
                <a:lnTo>
                  <a:pt x="29021" y="37863"/>
                </a:lnTo>
                <a:lnTo>
                  <a:pt x="29851" y="38033"/>
                </a:lnTo>
                <a:lnTo>
                  <a:pt x="30681" y="38203"/>
                </a:lnTo>
                <a:lnTo>
                  <a:pt x="31533" y="38354"/>
                </a:lnTo>
                <a:lnTo>
                  <a:pt x="32384" y="38506"/>
                </a:lnTo>
                <a:lnTo>
                  <a:pt x="33255" y="38638"/>
                </a:lnTo>
                <a:lnTo>
                  <a:pt x="34127" y="38770"/>
                </a:lnTo>
                <a:lnTo>
                  <a:pt x="35020" y="38893"/>
                </a:lnTo>
                <a:lnTo>
                  <a:pt x="35912" y="39007"/>
                </a:lnTo>
                <a:lnTo>
                  <a:pt x="36805" y="39111"/>
                </a:lnTo>
                <a:lnTo>
                  <a:pt x="37718" y="39205"/>
                </a:lnTo>
                <a:lnTo>
                  <a:pt x="37718" y="42183"/>
                </a:lnTo>
                <a:lnTo>
                  <a:pt x="54927" y="42183"/>
                </a:lnTo>
                <a:lnTo>
                  <a:pt x="54927" y="39205"/>
                </a:lnTo>
                <a:lnTo>
                  <a:pt x="55820" y="39111"/>
                </a:lnTo>
                <a:lnTo>
                  <a:pt x="56733" y="39007"/>
                </a:lnTo>
                <a:lnTo>
                  <a:pt x="57605" y="38893"/>
                </a:lnTo>
                <a:lnTo>
                  <a:pt x="58497" y="38770"/>
                </a:lnTo>
                <a:lnTo>
                  <a:pt x="59369" y="38638"/>
                </a:lnTo>
                <a:lnTo>
                  <a:pt x="60241" y="38506"/>
                </a:lnTo>
                <a:lnTo>
                  <a:pt x="61092" y="38354"/>
                </a:lnTo>
                <a:lnTo>
                  <a:pt x="61943" y="38203"/>
                </a:lnTo>
                <a:lnTo>
                  <a:pt x="62773" y="38033"/>
                </a:lnTo>
                <a:lnTo>
                  <a:pt x="63604" y="37863"/>
                </a:lnTo>
                <a:lnTo>
                  <a:pt x="64413" y="37683"/>
                </a:lnTo>
                <a:lnTo>
                  <a:pt x="65223" y="37494"/>
                </a:lnTo>
                <a:lnTo>
                  <a:pt x="66033" y="37305"/>
                </a:lnTo>
                <a:lnTo>
                  <a:pt x="66821" y="37097"/>
                </a:lnTo>
                <a:lnTo>
                  <a:pt x="67589" y="36889"/>
                </a:lnTo>
                <a:lnTo>
                  <a:pt x="68357" y="36662"/>
                </a:lnTo>
                <a:lnTo>
                  <a:pt x="72986" y="38780"/>
                </a:lnTo>
                <a:lnTo>
                  <a:pt x="85151" y="33230"/>
                </a:lnTo>
                <a:lnTo>
                  <a:pt x="80522" y="31122"/>
                </a:lnTo>
                <a:lnTo>
                  <a:pt x="80999" y="30782"/>
                </a:lnTo>
                <a:lnTo>
                  <a:pt x="81456" y="30423"/>
                </a:lnTo>
                <a:lnTo>
                  <a:pt x="81912" y="30063"/>
                </a:lnTo>
                <a:lnTo>
                  <a:pt x="82348" y="29704"/>
                </a:lnTo>
                <a:lnTo>
                  <a:pt x="82764" y="29335"/>
                </a:lnTo>
                <a:lnTo>
                  <a:pt x="83158" y="28967"/>
                </a:lnTo>
                <a:lnTo>
                  <a:pt x="83532" y="28589"/>
                </a:lnTo>
                <a:lnTo>
                  <a:pt x="83885" y="28201"/>
                </a:lnTo>
                <a:lnTo>
                  <a:pt x="84237" y="27823"/>
                </a:lnTo>
                <a:lnTo>
                  <a:pt x="84549" y="27426"/>
                </a:lnTo>
                <a:lnTo>
                  <a:pt x="84860" y="27038"/>
                </a:lnTo>
                <a:lnTo>
                  <a:pt x="85130" y="26641"/>
                </a:lnTo>
                <a:lnTo>
                  <a:pt x="85400" y="26235"/>
                </a:lnTo>
                <a:lnTo>
                  <a:pt x="85649" y="25828"/>
                </a:lnTo>
                <a:lnTo>
                  <a:pt x="85877" y="25422"/>
                </a:lnTo>
                <a:lnTo>
                  <a:pt x="86085" y="25006"/>
                </a:lnTo>
                <a:lnTo>
                  <a:pt x="92624" y="25006"/>
                </a:lnTo>
                <a:lnTo>
                  <a:pt x="92624" y="17169"/>
                </a:lnTo>
                <a:lnTo>
                  <a:pt x="86085" y="17169"/>
                </a:lnTo>
                <a:lnTo>
                  <a:pt x="85877" y="16762"/>
                </a:lnTo>
                <a:lnTo>
                  <a:pt x="85649" y="16346"/>
                </a:lnTo>
                <a:lnTo>
                  <a:pt x="85400" y="15940"/>
                </a:lnTo>
                <a:lnTo>
                  <a:pt x="85130" y="15543"/>
                </a:lnTo>
                <a:lnTo>
                  <a:pt x="84860" y="15146"/>
                </a:lnTo>
                <a:lnTo>
                  <a:pt x="84549" y="14748"/>
                </a:lnTo>
                <a:lnTo>
                  <a:pt x="84237" y="14361"/>
                </a:lnTo>
                <a:lnTo>
                  <a:pt x="83885" y="13973"/>
                </a:lnTo>
                <a:lnTo>
                  <a:pt x="83532" y="13595"/>
                </a:lnTo>
                <a:lnTo>
                  <a:pt x="83158" y="13217"/>
                </a:lnTo>
                <a:lnTo>
                  <a:pt x="82764" y="12839"/>
                </a:lnTo>
                <a:lnTo>
                  <a:pt x="82348" y="12480"/>
                </a:lnTo>
                <a:lnTo>
                  <a:pt x="81912" y="12111"/>
                </a:lnTo>
                <a:lnTo>
                  <a:pt x="81456" y="11752"/>
                </a:lnTo>
                <a:lnTo>
                  <a:pt x="80999" y="11402"/>
                </a:lnTo>
                <a:lnTo>
                  <a:pt x="80522" y="11052"/>
                </a:lnTo>
                <a:lnTo>
                  <a:pt x="85151" y="8944"/>
                </a:lnTo>
                <a:lnTo>
                  <a:pt x="72986" y="3404"/>
                </a:lnTo>
                <a:lnTo>
                  <a:pt x="68357" y="5512"/>
                </a:lnTo>
                <a:lnTo>
                  <a:pt x="67589" y="5295"/>
                </a:lnTo>
                <a:lnTo>
                  <a:pt x="66821" y="5087"/>
                </a:lnTo>
                <a:lnTo>
                  <a:pt x="66033" y="4879"/>
                </a:lnTo>
                <a:lnTo>
                  <a:pt x="65223" y="4680"/>
                </a:lnTo>
                <a:lnTo>
                  <a:pt x="64413" y="4491"/>
                </a:lnTo>
                <a:lnTo>
                  <a:pt x="63604" y="4312"/>
                </a:lnTo>
                <a:lnTo>
                  <a:pt x="62773" y="4141"/>
                </a:lnTo>
                <a:lnTo>
                  <a:pt x="61943" y="3981"/>
                </a:lnTo>
                <a:lnTo>
                  <a:pt x="61092" y="3820"/>
                </a:lnTo>
                <a:lnTo>
                  <a:pt x="60241" y="3678"/>
                </a:lnTo>
                <a:lnTo>
                  <a:pt x="59369" y="3536"/>
                </a:lnTo>
                <a:lnTo>
                  <a:pt x="58497" y="3404"/>
                </a:lnTo>
                <a:lnTo>
                  <a:pt x="57605" y="3291"/>
                </a:lnTo>
                <a:lnTo>
                  <a:pt x="56733" y="3177"/>
                </a:lnTo>
                <a:lnTo>
                  <a:pt x="55820" y="3073"/>
                </a:lnTo>
                <a:lnTo>
                  <a:pt x="54927" y="2979"/>
                </a:lnTo>
                <a:lnTo>
                  <a:pt x="54927" y="1"/>
                </a:lnTo>
                <a:close/>
              </a:path>
            </a:pathLst>
          </a:custGeom>
          <a:gradFill>
            <a:gsLst>
              <a:gs pos="0">
                <a:schemeClr val="dk1"/>
              </a:gs>
              <a:gs pos="100000">
                <a:schemeClr val="accent1"/>
              </a:gs>
            </a:gsLst>
            <a:lin ang="8100019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 rot="10800000">
            <a:off x="8255326" y="1899409"/>
            <a:ext cx="591436" cy="599726"/>
          </a:xfrm>
          <a:custGeom>
            <a:avLst/>
            <a:gdLst/>
            <a:ahLst/>
            <a:cxnLst/>
            <a:rect l="l" t="t" r="r" b="b"/>
            <a:pathLst>
              <a:path w="69499" h="31652" extrusionOk="0">
                <a:moveTo>
                  <a:pt x="35185" y="9123"/>
                </a:moveTo>
                <a:lnTo>
                  <a:pt x="35891" y="9142"/>
                </a:lnTo>
                <a:lnTo>
                  <a:pt x="36597" y="9180"/>
                </a:lnTo>
                <a:lnTo>
                  <a:pt x="37302" y="9227"/>
                </a:lnTo>
                <a:lnTo>
                  <a:pt x="38008" y="9293"/>
                </a:lnTo>
                <a:lnTo>
                  <a:pt x="38714" y="9369"/>
                </a:lnTo>
                <a:lnTo>
                  <a:pt x="39399" y="9464"/>
                </a:lnTo>
                <a:lnTo>
                  <a:pt x="40105" y="9577"/>
                </a:lnTo>
                <a:lnTo>
                  <a:pt x="40769" y="9709"/>
                </a:lnTo>
                <a:lnTo>
                  <a:pt x="41433" y="9861"/>
                </a:lnTo>
                <a:lnTo>
                  <a:pt x="42098" y="10021"/>
                </a:lnTo>
                <a:lnTo>
                  <a:pt x="42741" y="10201"/>
                </a:lnTo>
                <a:lnTo>
                  <a:pt x="43364" y="10399"/>
                </a:lnTo>
                <a:lnTo>
                  <a:pt x="43966" y="10598"/>
                </a:lnTo>
                <a:lnTo>
                  <a:pt x="44547" y="10815"/>
                </a:lnTo>
                <a:lnTo>
                  <a:pt x="45066" y="11052"/>
                </a:lnTo>
                <a:lnTo>
                  <a:pt x="45585" y="11288"/>
                </a:lnTo>
                <a:lnTo>
                  <a:pt x="46062" y="11534"/>
                </a:lnTo>
                <a:lnTo>
                  <a:pt x="46519" y="11789"/>
                </a:lnTo>
                <a:lnTo>
                  <a:pt x="46934" y="12063"/>
                </a:lnTo>
                <a:lnTo>
                  <a:pt x="47308" y="12337"/>
                </a:lnTo>
                <a:lnTo>
                  <a:pt x="47681" y="12612"/>
                </a:lnTo>
                <a:lnTo>
                  <a:pt x="47993" y="12905"/>
                </a:lnTo>
                <a:lnTo>
                  <a:pt x="48283" y="13198"/>
                </a:lnTo>
                <a:lnTo>
                  <a:pt x="48553" y="13500"/>
                </a:lnTo>
                <a:lnTo>
                  <a:pt x="48782" y="13803"/>
                </a:lnTo>
                <a:lnTo>
                  <a:pt x="48989" y="14115"/>
                </a:lnTo>
                <a:lnTo>
                  <a:pt x="49135" y="14427"/>
                </a:lnTo>
                <a:lnTo>
                  <a:pt x="49280" y="14739"/>
                </a:lnTo>
                <a:lnTo>
                  <a:pt x="49363" y="15060"/>
                </a:lnTo>
                <a:lnTo>
                  <a:pt x="49446" y="15382"/>
                </a:lnTo>
                <a:lnTo>
                  <a:pt x="49467" y="15703"/>
                </a:lnTo>
                <a:lnTo>
                  <a:pt x="49467" y="16024"/>
                </a:lnTo>
                <a:lnTo>
                  <a:pt x="49425" y="16346"/>
                </a:lnTo>
                <a:lnTo>
                  <a:pt x="49363" y="16667"/>
                </a:lnTo>
                <a:lnTo>
                  <a:pt x="49259" y="16989"/>
                </a:lnTo>
                <a:lnTo>
                  <a:pt x="49114" y="17310"/>
                </a:lnTo>
                <a:lnTo>
                  <a:pt x="48927" y="17631"/>
                </a:lnTo>
                <a:lnTo>
                  <a:pt x="48719" y="17943"/>
                </a:lnTo>
                <a:lnTo>
                  <a:pt x="48470" y="18265"/>
                </a:lnTo>
                <a:lnTo>
                  <a:pt x="48180" y="18567"/>
                </a:lnTo>
                <a:lnTo>
                  <a:pt x="47868" y="18879"/>
                </a:lnTo>
                <a:lnTo>
                  <a:pt x="47495" y="19172"/>
                </a:lnTo>
                <a:lnTo>
                  <a:pt x="47100" y="19466"/>
                </a:lnTo>
                <a:lnTo>
                  <a:pt x="46685" y="19749"/>
                </a:lnTo>
                <a:lnTo>
                  <a:pt x="46228" y="20023"/>
                </a:lnTo>
                <a:lnTo>
                  <a:pt x="45751" y="20288"/>
                </a:lnTo>
                <a:lnTo>
                  <a:pt x="45253" y="20524"/>
                </a:lnTo>
                <a:lnTo>
                  <a:pt x="44713" y="20761"/>
                </a:lnTo>
                <a:lnTo>
                  <a:pt x="44173" y="20978"/>
                </a:lnTo>
                <a:lnTo>
                  <a:pt x="43613" y="21186"/>
                </a:lnTo>
                <a:lnTo>
                  <a:pt x="43032" y="21375"/>
                </a:lnTo>
                <a:lnTo>
                  <a:pt x="42430" y="21545"/>
                </a:lnTo>
                <a:lnTo>
                  <a:pt x="41807" y="21715"/>
                </a:lnTo>
                <a:lnTo>
                  <a:pt x="41184" y="21857"/>
                </a:lnTo>
                <a:lnTo>
                  <a:pt x="40520" y="21990"/>
                </a:lnTo>
                <a:lnTo>
                  <a:pt x="39876" y="22113"/>
                </a:lnTo>
                <a:lnTo>
                  <a:pt x="39212" y="22217"/>
                </a:lnTo>
                <a:lnTo>
                  <a:pt x="38527" y="22311"/>
                </a:lnTo>
                <a:lnTo>
                  <a:pt x="37842" y="22377"/>
                </a:lnTo>
                <a:lnTo>
                  <a:pt x="37136" y="22443"/>
                </a:lnTo>
                <a:lnTo>
                  <a:pt x="36451" y="22491"/>
                </a:lnTo>
                <a:lnTo>
                  <a:pt x="35746" y="22519"/>
                </a:lnTo>
                <a:lnTo>
                  <a:pt x="35040" y="22528"/>
                </a:lnTo>
                <a:lnTo>
                  <a:pt x="34313" y="22528"/>
                </a:lnTo>
                <a:lnTo>
                  <a:pt x="33607" y="22510"/>
                </a:lnTo>
                <a:lnTo>
                  <a:pt x="32902" y="22481"/>
                </a:lnTo>
                <a:lnTo>
                  <a:pt x="32196" y="22434"/>
                </a:lnTo>
                <a:lnTo>
                  <a:pt x="31490" y="22368"/>
                </a:lnTo>
                <a:lnTo>
                  <a:pt x="30784" y="22283"/>
                </a:lnTo>
                <a:lnTo>
                  <a:pt x="30099" y="22188"/>
                </a:lnTo>
                <a:lnTo>
                  <a:pt x="29414" y="22075"/>
                </a:lnTo>
                <a:lnTo>
                  <a:pt x="28729" y="21942"/>
                </a:lnTo>
                <a:lnTo>
                  <a:pt x="28065" y="21801"/>
                </a:lnTo>
                <a:lnTo>
                  <a:pt x="27401" y="21630"/>
                </a:lnTo>
                <a:lnTo>
                  <a:pt x="26757" y="21451"/>
                </a:lnTo>
                <a:lnTo>
                  <a:pt x="26135" y="21262"/>
                </a:lnTo>
                <a:lnTo>
                  <a:pt x="25533" y="21054"/>
                </a:lnTo>
                <a:lnTo>
                  <a:pt x="24972" y="20836"/>
                </a:lnTo>
                <a:lnTo>
                  <a:pt x="24432" y="20609"/>
                </a:lnTo>
                <a:lnTo>
                  <a:pt x="23913" y="20364"/>
                </a:lnTo>
                <a:lnTo>
                  <a:pt x="23436" y="20118"/>
                </a:lnTo>
                <a:lnTo>
                  <a:pt x="23000" y="19863"/>
                </a:lnTo>
                <a:lnTo>
                  <a:pt x="22585" y="19598"/>
                </a:lnTo>
                <a:lnTo>
                  <a:pt x="22191" y="19324"/>
                </a:lnTo>
                <a:lnTo>
                  <a:pt x="21838" y="19040"/>
                </a:lnTo>
                <a:lnTo>
                  <a:pt x="21506" y="18756"/>
                </a:lnTo>
                <a:lnTo>
                  <a:pt x="21215" y="18454"/>
                </a:lnTo>
                <a:lnTo>
                  <a:pt x="20945" y="18161"/>
                </a:lnTo>
                <a:lnTo>
                  <a:pt x="20717" y="17858"/>
                </a:lnTo>
                <a:lnTo>
                  <a:pt x="20530" y="17546"/>
                </a:lnTo>
                <a:lnTo>
                  <a:pt x="20364" y="17234"/>
                </a:lnTo>
                <a:lnTo>
                  <a:pt x="20239" y="16913"/>
                </a:lnTo>
                <a:lnTo>
                  <a:pt x="20135" y="16601"/>
                </a:lnTo>
                <a:lnTo>
                  <a:pt x="20073" y="16280"/>
                </a:lnTo>
                <a:lnTo>
                  <a:pt x="20032" y="15958"/>
                </a:lnTo>
                <a:lnTo>
                  <a:pt x="20032" y="15627"/>
                </a:lnTo>
                <a:lnTo>
                  <a:pt x="20073" y="15306"/>
                </a:lnTo>
                <a:lnTo>
                  <a:pt x="20156" y="14984"/>
                </a:lnTo>
                <a:lnTo>
                  <a:pt x="20260" y="14663"/>
                </a:lnTo>
                <a:lnTo>
                  <a:pt x="20405" y="14342"/>
                </a:lnTo>
                <a:lnTo>
                  <a:pt x="20571" y="14020"/>
                </a:lnTo>
                <a:lnTo>
                  <a:pt x="20779" y="13708"/>
                </a:lnTo>
                <a:lnTo>
                  <a:pt x="21028" y="13396"/>
                </a:lnTo>
                <a:lnTo>
                  <a:pt x="21319" y="13084"/>
                </a:lnTo>
                <a:lnTo>
                  <a:pt x="21651" y="12782"/>
                </a:lnTo>
                <a:lnTo>
                  <a:pt x="22004" y="12479"/>
                </a:lnTo>
                <a:lnTo>
                  <a:pt x="22398" y="12186"/>
                </a:lnTo>
                <a:lnTo>
                  <a:pt x="22834" y="11903"/>
                </a:lnTo>
                <a:lnTo>
                  <a:pt x="23270" y="11628"/>
                </a:lnTo>
                <a:lnTo>
                  <a:pt x="23747" y="11373"/>
                </a:lnTo>
                <a:lnTo>
                  <a:pt x="24266" y="11127"/>
                </a:lnTo>
                <a:lnTo>
                  <a:pt x="24785" y="10891"/>
                </a:lnTo>
                <a:lnTo>
                  <a:pt x="25325" y="10674"/>
                </a:lnTo>
                <a:lnTo>
                  <a:pt x="25885" y="10475"/>
                </a:lnTo>
                <a:lnTo>
                  <a:pt x="26487" y="10286"/>
                </a:lnTo>
                <a:lnTo>
                  <a:pt x="27089" y="10106"/>
                </a:lnTo>
                <a:lnTo>
                  <a:pt x="27691" y="9946"/>
                </a:lnTo>
                <a:lnTo>
                  <a:pt x="28335" y="9794"/>
                </a:lnTo>
                <a:lnTo>
                  <a:pt x="28978" y="9662"/>
                </a:lnTo>
                <a:lnTo>
                  <a:pt x="29643" y="9539"/>
                </a:lnTo>
                <a:lnTo>
                  <a:pt x="30307" y="9435"/>
                </a:lnTo>
                <a:lnTo>
                  <a:pt x="30992" y="9350"/>
                </a:lnTo>
                <a:lnTo>
                  <a:pt x="31677" y="9274"/>
                </a:lnTo>
                <a:lnTo>
                  <a:pt x="32362" y="9218"/>
                </a:lnTo>
                <a:lnTo>
                  <a:pt x="33068" y="9170"/>
                </a:lnTo>
                <a:lnTo>
                  <a:pt x="33774" y="9142"/>
                </a:lnTo>
                <a:lnTo>
                  <a:pt x="34479" y="9123"/>
                </a:lnTo>
                <a:close/>
                <a:moveTo>
                  <a:pt x="33794" y="0"/>
                </a:moveTo>
                <a:lnTo>
                  <a:pt x="21381" y="1210"/>
                </a:lnTo>
                <a:lnTo>
                  <a:pt x="22398" y="3366"/>
                </a:lnTo>
                <a:lnTo>
                  <a:pt x="21796" y="3498"/>
                </a:lnTo>
                <a:lnTo>
                  <a:pt x="21194" y="3631"/>
                </a:lnTo>
                <a:lnTo>
                  <a:pt x="20592" y="3772"/>
                </a:lnTo>
                <a:lnTo>
                  <a:pt x="20011" y="3914"/>
                </a:lnTo>
                <a:lnTo>
                  <a:pt x="19430" y="4065"/>
                </a:lnTo>
                <a:lnTo>
                  <a:pt x="18869" y="4226"/>
                </a:lnTo>
                <a:lnTo>
                  <a:pt x="18288" y="4387"/>
                </a:lnTo>
                <a:lnTo>
                  <a:pt x="17748" y="4557"/>
                </a:lnTo>
                <a:lnTo>
                  <a:pt x="17188" y="4737"/>
                </a:lnTo>
                <a:lnTo>
                  <a:pt x="16648" y="4916"/>
                </a:lnTo>
                <a:lnTo>
                  <a:pt x="16108" y="5105"/>
                </a:lnTo>
                <a:lnTo>
                  <a:pt x="15589" y="5304"/>
                </a:lnTo>
                <a:lnTo>
                  <a:pt x="15070" y="5502"/>
                </a:lnTo>
                <a:lnTo>
                  <a:pt x="14552" y="5710"/>
                </a:lnTo>
                <a:lnTo>
                  <a:pt x="14053" y="5918"/>
                </a:lnTo>
                <a:lnTo>
                  <a:pt x="13555" y="6145"/>
                </a:lnTo>
                <a:lnTo>
                  <a:pt x="9507" y="4945"/>
                </a:lnTo>
                <a:lnTo>
                  <a:pt x="2616" y="9804"/>
                </a:lnTo>
                <a:lnTo>
                  <a:pt x="6663" y="10995"/>
                </a:lnTo>
                <a:lnTo>
                  <a:pt x="6435" y="11288"/>
                </a:lnTo>
                <a:lnTo>
                  <a:pt x="6207" y="11581"/>
                </a:lnTo>
                <a:lnTo>
                  <a:pt x="5999" y="11884"/>
                </a:lnTo>
                <a:lnTo>
                  <a:pt x="5812" y="12177"/>
                </a:lnTo>
                <a:lnTo>
                  <a:pt x="5646" y="12479"/>
                </a:lnTo>
                <a:lnTo>
                  <a:pt x="5480" y="12772"/>
                </a:lnTo>
                <a:lnTo>
                  <a:pt x="5335" y="13075"/>
                </a:lnTo>
                <a:lnTo>
                  <a:pt x="5210" y="13377"/>
                </a:lnTo>
                <a:lnTo>
                  <a:pt x="5107" y="13680"/>
                </a:lnTo>
                <a:lnTo>
                  <a:pt x="5003" y="13982"/>
                </a:lnTo>
                <a:lnTo>
                  <a:pt x="4920" y="14285"/>
                </a:lnTo>
                <a:lnTo>
                  <a:pt x="4857" y="14587"/>
                </a:lnTo>
                <a:lnTo>
                  <a:pt x="4795" y="14890"/>
                </a:lnTo>
                <a:lnTo>
                  <a:pt x="4754" y="15192"/>
                </a:lnTo>
                <a:lnTo>
                  <a:pt x="4733" y="15495"/>
                </a:lnTo>
                <a:lnTo>
                  <a:pt x="4733" y="15797"/>
                </a:lnTo>
                <a:lnTo>
                  <a:pt x="0" y="16261"/>
                </a:lnTo>
                <a:lnTo>
                  <a:pt x="2657" y="21914"/>
                </a:lnTo>
                <a:lnTo>
                  <a:pt x="7390" y="21451"/>
                </a:lnTo>
                <a:lnTo>
                  <a:pt x="7681" y="21734"/>
                </a:lnTo>
                <a:lnTo>
                  <a:pt x="7971" y="21999"/>
                </a:lnTo>
                <a:lnTo>
                  <a:pt x="8283" y="22273"/>
                </a:lnTo>
                <a:lnTo>
                  <a:pt x="8594" y="22538"/>
                </a:lnTo>
                <a:lnTo>
                  <a:pt x="8926" y="22803"/>
                </a:lnTo>
                <a:lnTo>
                  <a:pt x="9279" y="23067"/>
                </a:lnTo>
                <a:lnTo>
                  <a:pt x="9632" y="23323"/>
                </a:lnTo>
                <a:lnTo>
                  <a:pt x="10006" y="23578"/>
                </a:lnTo>
                <a:lnTo>
                  <a:pt x="10400" y="23824"/>
                </a:lnTo>
                <a:lnTo>
                  <a:pt x="10794" y="24069"/>
                </a:lnTo>
                <a:lnTo>
                  <a:pt x="11209" y="24315"/>
                </a:lnTo>
                <a:lnTo>
                  <a:pt x="11645" y="24561"/>
                </a:lnTo>
                <a:lnTo>
                  <a:pt x="12081" y="24797"/>
                </a:lnTo>
                <a:lnTo>
                  <a:pt x="12538" y="25024"/>
                </a:lnTo>
                <a:lnTo>
                  <a:pt x="12995" y="25251"/>
                </a:lnTo>
                <a:lnTo>
                  <a:pt x="13472" y="25478"/>
                </a:lnTo>
                <a:lnTo>
                  <a:pt x="10857" y="27322"/>
                </a:lnTo>
                <a:lnTo>
                  <a:pt x="21526" y="30470"/>
                </a:lnTo>
                <a:lnTo>
                  <a:pt x="24142" y="28617"/>
                </a:lnTo>
                <a:lnTo>
                  <a:pt x="24785" y="28730"/>
                </a:lnTo>
                <a:lnTo>
                  <a:pt x="25429" y="28825"/>
                </a:lnTo>
                <a:lnTo>
                  <a:pt x="26093" y="28919"/>
                </a:lnTo>
                <a:lnTo>
                  <a:pt x="26737" y="29004"/>
                </a:lnTo>
                <a:lnTo>
                  <a:pt x="27401" y="29080"/>
                </a:lnTo>
                <a:lnTo>
                  <a:pt x="28044" y="29156"/>
                </a:lnTo>
                <a:lnTo>
                  <a:pt x="28709" y="29222"/>
                </a:lnTo>
                <a:lnTo>
                  <a:pt x="29373" y="29278"/>
                </a:lnTo>
                <a:lnTo>
                  <a:pt x="30037" y="29335"/>
                </a:lnTo>
                <a:lnTo>
                  <a:pt x="30701" y="29373"/>
                </a:lnTo>
                <a:lnTo>
                  <a:pt x="31366" y="29411"/>
                </a:lnTo>
                <a:lnTo>
                  <a:pt x="32030" y="29449"/>
                </a:lnTo>
                <a:lnTo>
                  <a:pt x="32694" y="29467"/>
                </a:lnTo>
                <a:lnTo>
                  <a:pt x="33358" y="29486"/>
                </a:lnTo>
                <a:lnTo>
                  <a:pt x="34023" y="29496"/>
                </a:lnTo>
                <a:lnTo>
                  <a:pt x="34687" y="29496"/>
                </a:lnTo>
                <a:lnTo>
                  <a:pt x="35704" y="31651"/>
                </a:lnTo>
                <a:lnTo>
                  <a:pt x="48117" y="30441"/>
                </a:lnTo>
                <a:lnTo>
                  <a:pt x="47100" y="28286"/>
                </a:lnTo>
                <a:lnTo>
                  <a:pt x="47702" y="28163"/>
                </a:lnTo>
                <a:lnTo>
                  <a:pt x="48304" y="28031"/>
                </a:lnTo>
                <a:lnTo>
                  <a:pt x="48906" y="27889"/>
                </a:lnTo>
                <a:lnTo>
                  <a:pt x="49487" y="27737"/>
                </a:lnTo>
                <a:lnTo>
                  <a:pt x="50069" y="27586"/>
                </a:lnTo>
                <a:lnTo>
                  <a:pt x="50650" y="27425"/>
                </a:lnTo>
                <a:lnTo>
                  <a:pt x="51210" y="27265"/>
                </a:lnTo>
                <a:lnTo>
                  <a:pt x="51771" y="27095"/>
                </a:lnTo>
                <a:lnTo>
                  <a:pt x="52311" y="26915"/>
                </a:lnTo>
                <a:lnTo>
                  <a:pt x="52850" y="26735"/>
                </a:lnTo>
                <a:lnTo>
                  <a:pt x="53390" y="26546"/>
                </a:lnTo>
                <a:lnTo>
                  <a:pt x="53930" y="26348"/>
                </a:lnTo>
                <a:lnTo>
                  <a:pt x="54449" y="26149"/>
                </a:lnTo>
                <a:lnTo>
                  <a:pt x="54947" y="25941"/>
                </a:lnTo>
                <a:lnTo>
                  <a:pt x="55445" y="25733"/>
                </a:lnTo>
                <a:lnTo>
                  <a:pt x="55943" y="25516"/>
                </a:lnTo>
                <a:lnTo>
                  <a:pt x="59991" y="26707"/>
                </a:lnTo>
                <a:lnTo>
                  <a:pt x="66904" y="21857"/>
                </a:lnTo>
                <a:lnTo>
                  <a:pt x="62835" y="20657"/>
                </a:lnTo>
                <a:lnTo>
                  <a:pt x="63063" y="20364"/>
                </a:lnTo>
                <a:lnTo>
                  <a:pt x="63292" y="20071"/>
                </a:lnTo>
                <a:lnTo>
                  <a:pt x="63499" y="19777"/>
                </a:lnTo>
                <a:lnTo>
                  <a:pt x="63686" y="19475"/>
                </a:lnTo>
                <a:lnTo>
                  <a:pt x="63852" y="19182"/>
                </a:lnTo>
                <a:lnTo>
                  <a:pt x="64018" y="18879"/>
                </a:lnTo>
                <a:lnTo>
                  <a:pt x="64163" y="18577"/>
                </a:lnTo>
                <a:lnTo>
                  <a:pt x="64288" y="18274"/>
                </a:lnTo>
                <a:lnTo>
                  <a:pt x="64413" y="17972"/>
                </a:lnTo>
                <a:lnTo>
                  <a:pt x="64496" y="17669"/>
                </a:lnTo>
                <a:lnTo>
                  <a:pt x="64579" y="17367"/>
                </a:lnTo>
                <a:lnTo>
                  <a:pt x="64662" y="17064"/>
                </a:lnTo>
                <a:lnTo>
                  <a:pt x="64703" y="16762"/>
                </a:lnTo>
                <a:lnTo>
                  <a:pt x="64745" y="16459"/>
                </a:lnTo>
                <a:lnTo>
                  <a:pt x="64765" y="16157"/>
                </a:lnTo>
                <a:lnTo>
                  <a:pt x="64765" y="15854"/>
                </a:lnTo>
                <a:lnTo>
                  <a:pt x="69498" y="15391"/>
                </a:lnTo>
                <a:lnTo>
                  <a:pt x="66841" y="9738"/>
                </a:lnTo>
                <a:lnTo>
                  <a:pt x="62108" y="10201"/>
                </a:lnTo>
                <a:lnTo>
                  <a:pt x="61839" y="9927"/>
                </a:lnTo>
                <a:lnTo>
                  <a:pt x="61548" y="9653"/>
                </a:lnTo>
                <a:lnTo>
                  <a:pt x="61237" y="9388"/>
                </a:lnTo>
                <a:lnTo>
                  <a:pt x="60904" y="9114"/>
                </a:lnTo>
                <a:lnTo>
                  <a:pt x="60572" y="8849"/>
                </a:lnTo>
                <a:lnTo>
                  <a:pt x="60219" y="8594"/>
                </a:lnTo>
                <a:lnTo>
                  <a:pt x="59867" y="8339"/>
                </a:lnTo>
                <a:lnTo>
                  <a:pt x="59493" y="8083"/>
                </a:lnTo>
                <a:lnTo>
                  <a:pt x="59098" y="7828"/>
                </a:lnTo>
                <a:lnTo>
                  <a:pt x="58704" y="7582"/>
                </a:lnTo>
                <a:lnTo>
                  <a:pt x="58289" y="7336"/>
                </a:lnTo>
                <a:lnTo>
                  <a:pt x="57853" y="7100"/>
                </a:lnTo>
                <a:lnTo>
                  <a:pt x="57417" y="6864"/>
                </a:lnTo>
                <a:lnTo>
                  <a:pt x="56960" y="6627"/>
                </a:lnTo>
                <a:lnTo>
                  <a:pt x="56504" y="6401"/>
                </a:lnTo>
                <a:lnTo>
                  <a:pt x="56026" y="6174"/>
                </a:lnTo>
                <a:lnTo>
                  <a:pt x="58642" y="4330"/>
                </a:lnTo>
                <a:lnTo>
                  <a:pt x="47993" y="1192"/>
                </a:lnTo>
                <a:lnTo>
                  <a:pt x="45357" y="3035"/>
                </a:lnTo>
                <a:lnTo>
                  <a:pt x="44713" y="2931"/>
                </a:lnTo>
                <a:lnTo>
                  <a:pt x="44070" y="2827"/>
                </a:lnTo>
                <a:lnTo>
                  <a:pt x="43426" y="2733"/>
                </a:lnTo>
                <a:lnTo>
                  <a:pt x="42762" y="2647"/>
                </a:lnTo>
                <a:lnTo>
                  <a:pt x="42118" y="2572"/>
                </a:lnTo>
                <a:lnTo>
                  <a:pt x="41454" y="2496"/>
                </a:lnTo>
                <a:lnTo>
                  <a:pt x="40790" y="2430"/>
                </a:lnTo>
                <a:lnTo>
                  <a:pt x="40126" y="2373"/>
                </a:lnTo>
                <a:lnTo>
                  <a:pt x="39461" y="2326"/>
                </a:lnTo>
                <a:lnTo>
                  <a:pt x="38797" y="2279"/>
                </a:lnTo>
                <a:lnTo>
                  <a:pt x="38133" y="2241"/>
                </a:lnTo>
                <a:lnTo>
                  <a:pt x="37469" y="2213"/>
                </a:lnTo>
                <a:lnTo>
                  <a:pt x="36804" y="2184"/>
                </a:lnTo>
                <a:lnTo>
                  <a:pt x="36140" y="2165"/>
                </a:lnTo>
                <a:lnTo>
                  <a:pt x="35476" y="2156"/>
                </a:lnTo>
                <a:lnTo>
                  <a:pt x="34811" y="2156"/>
                </a:lnTo>
                <a:lnTo>
                  <a:pt x="33794" y="0"/>
                </a:lnTo>
                <a:close/>
              </a:path>
            </a:pathLst>
          </a:custGeom>
          <a:gradFill>
            <a:gsLst>
              <a:gs pos="0">
                <a:schemeClr val="dk1"/>
              </a:gs>
              <a:gs pos="100000">
                <a:schemeClr val="accent1"/>
              </a:gs>
            </a:gsLst>
            <a:lin ang="8100019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rot="10800000" flipH="1">
            <a:off x="7003563" y="2785391"/>
            <a:ext cx="20" cy="4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lnTo>
                  <a:pt x="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 rot="10800000" flipH="1">
            <a:off x="7003563" y="2785391"/>
            <a:ext cx="20" cy="4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0" y="1"/>
                </a:moveTo>
                <a:lnTo>
                  <a:pt x="0" y="1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 rot="10800000" flipH="1">
            <a:off x="6975565" y="3939219"/>
            <a:ext cx="56018" cy="57272"/>
          </a:xfrm>
          <a:custGeom>
            <a:avLst/>
            <a:gdLst/>
            <a:ahLst/>
            <a:cxnLst/>
            <a:rect l="l" t="t" r="r" b="b"/>
            <a:pathLst>
              <a:path w="2767" h="16340" extrusionOk="0">
                <a:moveTo>
                  <a:pt x="1383" y="1"/>
                </a:moveTo>
                <a:lnTo>
                  <a:pt x="1290" y="23"/>
                </a:lnTo>
                <a:lnTo>
                  <a:pt x="1200" y="67"/>
                </a:lnTo>
                <a:lnTo>
                  <a:pt x="1110" y="155"/>
                </a:lnTo>
                <a:lnTo>
                  <a:pt x="1021" y="266"/>
                </a:lnTo>
                <a:lnTo>
                  <a:pt x="935" y="443"/>
                </a:lnTo>
                <a:lnTo>
                  <a:pt x="852" y="620"/>
                </a:lnTo>
                <a:lnTo>
                  <a:pt x="766" y="841"/>
                </a:lnTo>
                <a:lnTo>
                  <a:pt x="684" y="1106"/>
                </a:lnTo>
                <a:lnTo>
                  <a:pt x="408" y="2388"/>
                </a:lnTo>
                <a:lnTo>
                  <a:pt x="344" y="2786"/>
                </a:lnTo>
                <a:lnTo>
                  <a:pt x="288" y="3184"/>
                </a:lnTo>
                <a:lnTo>
                  <a:pt x="236" y="3604"/>
                </a:lnTo>
                <a:lnTo>
                  <a:pt x="191" y="4047"/>
                </a:lnTo>
                <a:lnTo>
                  <a:pt x="146" y="4511"/>
                </a:lnTo>
                <a:lnTo>
                  <a:pt x="109" y="4997"/>
                </a:lnTo>
                <a:lnTo>
                  <a:pt x="79" y="5484"/>
                </a:lnTo>
                <a:lnTo>
                  <a:pt x="53" y="5992"/>
                </a:lnTo>
                <a:lnTo>
                  <a:pt x="0" y="8159"/>
                </a:lnTo>
                <a:lnTo>
                  <a:pt x="0" y="8579"/>
                </a:lnTo>
                <a:lnTo>
                  <a:pt x="4" y="8999"/>
                </a:lnTo>
                <a:lnTo>
                  <a:pt x="15" y="9397"/>
                </a:lnTo>
                <a:lnTo>
                  <a:pt x="26" y="9795"/>
                </a:lnTo>
                <a:lnTo>
                  <a:pt x="41" y="10193"/>
                </a:lnTo>
                <a:lnTo>
                  <a:pt x="64" y="10569"/>
                </a:lnTo>
                <a:lnTo>
                  <a:pt x="90" y="10945"/>
                </a:lnTo>
                <a:lnTo>
                  <a:pt x="120" y="11320"/>
                </a:lnTo>
                <a:lnTo>
                  <a:pt x="142" y="11696"/>
                </a:lnTo>
                <a:lnTo>
                  <a:pt x="168" y="12050"/>
                </a:lnTo>
                <a:lnTo>
                  <a:pt x="198" y="12404"/>
                </a:lnTo>
                <a:lnTo>
                  <a:pt x="236" y="12735"/>
                </a:lnTo>
                <a:lnTo>
                  <a:pt x="273" y="13045"/>
                </a:lnTo>
                <a:lnTo>
                  <a:pt x="314" y="13354"/>
                </a:lnTo>
                <a:lnTo>
                  <a:pt x="359" y="13664"/>
                </a:lnTo>
                <a:lnTo>
                  <a:pt x="408" y="13951"/>
                </a:lnTo>
                <a:lnTo>
                  <a:pt x="452" y="14239"/>
                </a:lnTo>
                <a:lnTo>
                  <a:pt x="505" y="14504"/>
                </a:lnTo>
                <a:lnTo>
                  <a:pt x="557" y="14747"/>
                </a:lnTo>
                <a:lnTo>
                  <a:pt x="609" y="14968"/>
                </a:lnTo>
                <a:lnTo>
                  <a:pt x="669" y="15167"/>
                </a:lnTo>
                <a:lnTo>
                  <a:pt x="725" y="15344"/>
                </a:lnTo>
                <a:lnTo>
                  <a:pt x="789" y="15499"/>
                </a:lnTo>
                <a:lnTo>
                  <a:pt x="852" y="15632"/>
                </a:lnTo>
                <a:lnTo>
                  <a:pt x="912" y="15809"/>
                </a:lnTo>
                <a:lnTo>
                  <a:pt x="976" y="15963"/>
                </a:lnTo>
                <a:lnTo>
                  <a:pt x="1043" y="16096"/>
                </a:lnTo>
                <a:lnTo>
                  <a:pt x="1107" y="16184"/>
                </a:lnTo>
                <a:lnTo>
                  <a:pt x="1174" y="16273"/>
                </a:lnTo>
                <a:lnTo>
                  <a:pt x="1241" y="16317"/>
                </a:lnTo>
                <a:lnTo>
                  <a:pt x="1312" y="16339"/>
                </a:lnTo>
                <a:lnTo>
                  <a:pt x="1383" y="16339"/>
                </a:lnTo>
                <a:lnTo>
                  <a:pt x="1477" y="16317"/>
                </a:lnTo>
                <a:lnTo>
                  <a:pt x="1566" y="16273"/>
                </a:lnTo>
                <a:lnTo>
                  <a:pt x="1656" y="16184"/>
                </a:lnTo>
                <a:lnTo>
                  <a:pt x="1746" y="16052"/>
                </a:lnTo>
                <a:lnTo>
                  <a:pt x="1832" y="15897"/>
                </a:lnTo>
                <a:lnTo>
                  <a:pt x="1914" y="15698"/>
                </a:lnTo>
                <a:lnTo>
                  <a:pt x="2000" y="15477"/>
                </a:lnTo>
                <a:lnTo>
                  <a:pt x="2082" y="15212"/>
                </a:lnTo>
                <a:lnTo>
                  <a:pt x="2359" y="13951"/>
                </a:lnTo>
                <a:lnTo>
                  <a:pt x="2422" y="13553"/>
                </a:lnTo>
                <a:lnTo>
                  <a:pt x="2479" y="13155"/>
                </a:lnTo>
                <a:lnTo>
                  <a:pt x="2531" y="12713"/>
                </a:lnTo>
                <a:lnTo>
                  <a:pt x="2579" y="12271"/>
                </a:lnTo>
                <a:lnTo>
                  <a:pt x="2621" y="11829"/>
                </a:lnTo>
                <a:lnTo>
                  <a:pt x="2658" y="11343"/>
                </a:lnTo>
                <a:lnTo>
                  <a:pt x="2688" y="10856"/>
                </a:lnTo>
                <a:lnTo>
                  <a:pt x="2714" y="10348"/>
                </a:lnTo>
                <a:lnTo>
                  <a:pt x="2766" y="8159"/>
                </a:lnTo>
                <a:lnTo>
                  <a:pt x="2766" y="7739"/>
                </a:lnTo>
                <a:lnTo>
                  <a:pt x="2763" y="7341"/>
                </a:lnTo>
                <a:lnTo>
                  <a:pt x="2755" y="6943"/>
                </a:lnTo>
                <a:lnTo>
                  <a:pt x="2740" y="6545"/>
                </a:lnTo>
                <a:lnTo>
                  <a:pt x="2725" y="6147"/>
                </a:lnTo>
                <a:lnTo>
                  <a:pt x="2703" y="5771"/>
                </a:lnTo>
                <a:lnTo>
                  <a:pt x="2677" y="5395"/>
                </a:lnTo>
                <a:lnTo>
                  <a:pt x="2647" y="5019"/>
                </a:lnTo>
                <a:lnTo>
                  <a:pt x="2624" y="4643"/>
                </a:lnTo>
                <a:lnTo>
                  <a:pt x="2598" y="4290"/>
                </a:lnTo>
                <a:lnTo>
                  <a:pt x="2568" y="3936"/>
                </a:lnTo>
                <a:lnTo>
                  <a:pt x="2535" y="3604"/>
                </a:lnTo>
                <a:lnTo>
                  <a:pt x="2493" y="3273"/>
                </a:lnTo>
                <a:lnTo>
                  <a:pt x="2452" y="2963"/>
                </a:lnTo>
                <a:lnTo>
                  <a:pt x="2408" y="2676"/>
                </a:lnTo>
                <a:lnTo>
                  <a:pt x="2359" y="2388"/>
                </a:lnTo>
                <a:lnTo>
                  <a:pt x="2314" y="2101"/>
                </a:lnTo>
                <a:lnTo>
                  <a:pt x="2262" y="1836"/>
                </a:lnTo>
                <a:lnTo>
                  <a:pt x="2209" y="1592"/>
                </a:lnTo>
                <a:lnTo>
                  <a:pt x="2157" y="1371"/>
                </a:lnTo>
                <a:lnTo>
                  <a:pt x="2097" y="1172"/>
                </a:lnTo>
                <a:lnTo>
                  <a:pt x="2041" y="995"/>
                </a:lnTo>
                <a:lnTo>
                  <a:pt x="1978" y="841"/>
                </a:lnTo>
                <a:lnTo>
                  <a:pt x="1914" y="708"/>
                </a:lnTo>
                <a:lnTo>
                  <a:pt x="1854" y="509"/>
                </a:lnTo>
                <a:lnTo>
                  <a:pt x="1791" y="376"/>
                </a:lnTo>
                <a:lnTo>
                  <a:pt x="1723" y="244"/>
                </a:lnTo>
                <a:lnTo>
                  <a:pt x="1660" y="133"/>
                </a:lnTo>
                <a:lnTo>
                  <a:pt x="1593" y="67"/>
                </a:lnTo>
                <a:lnTo>
                  <a:pt x="1525" y="23"/>
                </a:lnTo>
                <a:lnTo>
                  <a:pt x="145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" name="Google Shape;17;p2"/>
          <p:cNvGrpSpPr/>
          <p:nvPr/>
        </p:nvGrpSpPr>
        <p:grpSpPr>
          <a:xfrm>
            <a:off x="7355392" y="2549989"/>
            <a:ext cx="790361" cy="1571381"/>
            <a:chOff x="2617875" y="9661223"/>
            <a:chExt cx="2182714" cy="4339633"/>
          </a:xfrm>
        </p:grpSpPr>
        <p:sp>
          <p:nvSpPr>
            <p:cNvPr id="18" name="Google Shape;18;p2"/>
            <p:cNvSpPr/>
            <p:nvPr/>
          </p:nvSpPr>
          <p:spPr>
            <a:xfrm rot="10800000" flipH="1">
              <a:off x="2967707" y="9661223"/>
              <a:ext cx="960508" cy="2851468"/>
            </a:xfrm>
            <a:custGeom>
              <a:avLst/>
              <a:gdLst/>
              <a:ahLst/>
              <a:cxnLst/>
              <a:rect l="l" t="t" r="r" b="b"/>
              <a:pathLst>
                <a:path w="33788" h="471902" extrusionOk="0">
                  <a:moveTo>
                    <a:pt x="28293" y="1"/>
                  </a:moveTo>
                  <a:lnTo>
                    <a:pt x="27861" y="1746"/>
                  </a:lnTo>
                  <a:lnTo>
                    <a:pt x="27433" y="3491"/>
                  </a:lnTo>
                  <a:lnTo>
                    <a:pt x="27012" y="5281"/>
                  </a:lnTo>
                  <a:lnTo>
                    <a:pt x="26592" y="7071"/>
                  </a:lnTo>
                  <a:lnTo>
                    <a:pt x="26179" y="8862"/>
                  </a:lnTo>
                  <a:lnTo>
                    <a:pt x="25769" y="10697"/>
                  </a:lnTo>
                  <a:lnTo>
                    <a:pt x="25363" y="12533"/>
                  </a:lnTo>
                  <a:lnTo>
                    <a:pt x="24961" y="14368"/>
                  </a:lnTo>
                  <a:lnTo>
                    <a:pt x="24563" y="16249"/>
                  </a:lnTo>
                  <a:lnTo>
                    <a:pt x="24168" y="18130"/>
                  </a:lnTo>
                  <a:lnTo>
                    <a:pt x="23781" y="20011"/>
                  </a:lnTo>
                  <a:lnTo>
                    <a:pt x="23394" y="21915"/>
                  </a:lnTo>
                  <a:lnTo>
                    <a:pt x="23014" y="23841"/>
                  </a:lnTo>
                  <a:lnTo>
                    <a:pt x="22635" y="25790"/>
                  </a:lnTo>
                  <a:lnTo>
                    <a:pt x="22262" y="27739"/>
                  </a:lnTo>
                  <a:lnTo>
                    <a:pt x="21894" y="29687"/>
                  </a:lnTo>
                  <a:lnTo>
                    <a:pt x="21529" y="31682"/>
                  </a:lnTo>
                  <a:lnTo>
                    <a:pt x="21164" y="33653"/>
                  </a:lnTo>
                  <a:lnTo>
                    <a:pt x="20807" y="35670"/>
                  </a:lnTo>
                  <a:lnTo>
                    <a:pt x="20453" y="37687"/>
                  </a:lnTo>
                  <a:lnTo>
                    <a:pt x="20103" y="39704"/>
                  </a:lnTo>
                  <a:lnTo>
                    <a:pt x="19761" y="41743"/>
                  </a:lnTo>
                  <a:lnTo>
                    <a:pt x="19418" y="43805"/>
                  </a:lnTo>
                  <a:lnTo>
                    <a:pt x="19079" y="45868"/>
                  </a:lnTo>
                  <a:lnTo>
                    <a:pt x="18744" y="47952"/>
                  </a:lnTo>
                  <a:lnTo>
                    <a:pt x="18413" y="50037"/>
                  </a:lnTo>
                  <a:lnTo>
                    <a:pt x="18085" y="52122"/>
                  </a:lnTo>
                  <a:lnTo>
                    <a:pt x="17765" y="54230"/>
                  </a:lnTo>
                  <a:lnTo>
                    <a:pt x="17445" y="56360"/>
                  </a:lnTo>
                  <a:lnTo>
                    <a:pt x="17129" y="58490"/>
                  </a:lnTo>
                  <a:lnTo>
                    <a:pt x="16816" y="60643"/>
                  </a:lnTo>
                  <a:lnTo>
                    <a:pt x="16507" y="62796"/>
                  </a:lnTo>
                  <a:lnTo>
                    <a:pt x="16202" y="64949"/>
                  </a:lnTo>
                  <a:lnTo>
                    <a:pt x="15904" y="67124"/>
                  </a:lnTo>
                  <a:lnTo>
                    <a:pt x="15606" y="69322"/>
                  </a:lnTo>
                  <a:lnTo>
                    <a:pt x="15312" y="71498"/>
                  </a:lnTo>
                  <a:lnTo>
                    <a:pt x="15022" y="73718"/>
                  </a:lnTo>
                  <a:lnTo>
                    <a:pt x="14735" y="75917"/>
                  </a:lnTo>
                  <a:lnTo>
                    <a:pt x="14452" y="78137"/>
                  </a:lnTo>
                  <a:lnTo>
                    <a:pt x="14169" y="80381"/>
                  </a:lnTo>
                  <a:lnTo>
                    <a:pt x="13894" y="82624"/>
                  </a:lnTo>
                  <a:lnTo>
                    <a:pt x="13622" y="84868"/>
                  </a:lnTo>
                  <a:lnTo>
                    <a:pt x="13354" y="87134"/>
                  </a:lnTo>
                  <a:lnTo>
                    <a:pt x="13086" y="89400"/>
                  </a:lnTo>
                  <a:lnTo>
                    <a:pt x="12825" y="91666"/>
                  </a:lnTo>
                  <a:lnTo>
                    <a:pt x="12565" y="93955"/>
                  </a:lnTo>
                  <a:lnTo>
                    <a:pt x="12308" y="96244"/>
                  </a:lnTo>
                  <a:lnTo>
                    <a:pt x="12055" y="98533"/>
                  </a:lnTo>
                  <a:lnTo>
                    <a:pt x="11809" y="100844"/>
                  </a:lnTo>
                  <a:lnTo>
                    <a:pt x="11563" y="103156"/>
                  </a:lnTo>
                  <a:lnTo>
                    <a:pt x="11317" y="105467"/>
                  </a:lnTo>
                  <a:lnTo>
                    <a:pt x="11079" y="107801"/>
                  </a:lnTo>
                  <a:lnTo>
                    <a:pt x="10845" y="110135"/>
                  </a:lnTo>
                  <a:lnTo>
                    <a:pt x="10610" y="112469"/>
                  </a:lnTo>
                  <a:lnTo>
                    <a:pt x="10379" y="114826"/>
                  </a:lnTo>
                  <a:lnTo>
                    <a:pt x="10156" y="117183"/>
                  </a:lnTo>
                  <a:lnTo>
                    <a:pt x="9933" y="119540"/>
                  </a:lnTo>
                  <a:lnTo>
                    <a:pt x="9709" y="121897"/>
                  </a:lnTo>
                  <a:lnTo>
                    <a:pt x="9493" y="124276"/>
                  </a:lnTo>
                  <a:lnTo>
                    <a:pt x="9281" y="126656"/>
                  </a:lnTo>
                  <a:lnTo>
                    <a:pt x="9069" y="129035"/>
                  </a:lnTo>
                  <a:lnTo>
                    <a:pt x="8860" y="131414"/>
                  </a:lnTo>
                  <a:lnTo>
                    <a:pt x="8656" y="133817"/>
                  </a:lnTo>
                  <a:lnTo>
                    <a:pt x="8455" y="136196"/>
                  </a:lnTo>
                  <a:lnTo>
                    <a:pt x="8254" y="138598"/>
                  </a:lnTo>
                  <a:lnTo>
                    <a:pt x="8060" y="141023"/>
                  </a:lnTo>
                  <a:lnTo>
                    <a:pt x="7867" y="143425"/>
                  </a:lnTo>
                  <a:lnTo>
                    <a:pt x="7677" y="145827"/>
                  </a:lnTo>
                  <a:lnTo>
                    <a:pt x="7491" y="148252"/>
                  </a:lnTo>
                  <a:lnTo>
                    <a:pt x="7304" y="150677"/>
                  </a:lnTo>
                  <a:lnTo>
                    <a:pt x="7126" y="153101"/>
                  </a:lnTo>
                  <a:lnTo>
                    <a:pt x="6947" y="155526"/>
                  </a:lnTo>
                  <a:lnTo>
                    <a:pt x="6768" y="157974"/>
                  </a:lnTo>
                  <a:lnTo>
                    <a:pt x="6597" y="160398"/>
                  </a:lnTo>
                  <a:lnTo>
                    <a:pt x="6426" y="162846"/>
                  </a:lnTo>
                  <a:lnTo>
                    <a:pt x="6258" y="165271"/>
                  </a:lnTo>
                  <a:lnTo>
                    <a:pt x="6094" y="167718"/>
                  </a:lnTo>
                  <a:lnTo>
                    <a:pt x="5934" y="170165"/>
                  </a:lnTo>
                  <a:lnTo>
                    <a:pt x="5774" y="172613"/>
                  </a:lnTo>
                  <a:lnTo>
                    <a:pt x="5618" y="175060"/>
                  </a:lnTo>
                  <a:lnTo>
                    <a:pt x="5465" y="177530"/>
                  </a:lnTo>
                  <a:lnTo>
                    <a:pt x="5313" y="179978"/>
                  </a:lnTo>
                  <a:lnTo>
                    <a:pt x="5164" y="182425"/>
                  </a:lnTo>
                  <a:lnTo>
                    <a:pt x="5019" y="184873"/>
                  </a:lnTo>
                  <a:lnTo>
                    <a:pt x="4877" y="187343"/>
                  </a:lnTo>
                  <a:lnTo>
                    <a:pt x="4736" y="189790"/>
                  </a:lnTo>
                  <a:lnTo>
                    <a:pt x="4598" y="192260"/>
                  </a:lnTo>
                  <a:lnTo>
                    <a:pt x="4460" y="194708"/>
                  </a:lnTo>
                  <a:lnTo>
                    <a:pt x="4330" y="197178"/>
                  </a:lnTo>
                  <a:lnTo>
                    <a:pt x="4200" y="199625"/>
                  </a:lnTo>
                  <a:lnTo>
                    <a:pt x="4069" y="202095"/>
                  </a:lnTo>
                  <a:lnTo>
                    <a:pt x="3943" y="204565"/>
                  </a:lnTo>
                  <a:lnTo>
                    <a:pt x="3820" y="207013"/>
                  </a:lnTo>
                  <a:lnTo>
                    <a:pt x="3701" y="209483"/>
                  </a:lnTo>
                  <a:lnTo>
                    <a:pt x="3582" y="211930"/>
                  </a:lnTo>
                  <a:lnTo>
                    <a:pt x="3466" y="214378"/>
                  </a:lnTo>
                  <a:lnTo>
                    <a:pt x="3239" y="219295"/>
                  </a:lnTo>
                  <a:lnTo>
                    <a:pt x="3023" y="224213"/>
                  </a:lnTo>
                  <a:lnTo>
                    <a:pt x="2818" y="229108"/>
                  </a:lnTo>
                  <a:lnTo>
                    <a:pt x="2617" y="234003"/>
                  </a:lnTo>
                  <a:lnTo>
                    <a:pt x="2431" y="238875"/>
                  </a:lnTo>
                  <a:lnTo>
                    <a:pt x="2249" y="243747"/>
                  </a:lnTo>
                  <a:lnTo>
                    <a:pt x="2078" y="248597"/>
                  </a:lnTo>
                  <a:lnTo>
                    <a:pt x="1914" y="253446"/>
                  </a:lnTo>
                  <a:lnTo>
                    <a:pt x="1758" y="258273"/>
                  </a:lnTo>
                  <a:lnTo>
                    <a:pt x="1609" y="263077"/>
                  </a:lnTo>
                  <a:lnTo>
                    <a:pt x="1467" y="267859"/>
                  </a:lnTo>
                  <a:lnTo>
                    <a:pt x="1337" y="272640"/>
                  </a:lnTo>
                  <a:lnTo>
                    <a:pt x="1210" y="277377"/>
                  </a:lnTo>
                  <a:lnTo>
                    <a:pt x="1091" y="282113"/>
                  </a:lnTo>
                  <a:lnTo>
                    <a:pt x="979" y="286804"/>
                  </a:lnTo>
                  <a:lnTo>
                    <a:pt x="875" y="291472"/>
                  </a:lnTo>
                  <a:lnTo>
                    <a:pt x="778" y="296140"/>
                  </a:lnTo>
                  <a:lnTo>
                    <a:pt x="689" y="300763"/>
                  </a:lnTo>
                  <a:lnTo>
                    <a:pt x="603" y="305341"/>
                  </a:lnTo>
                  <a:lnTo>
                    <a:pt x="525" y="309896"/>
                  </a:lnTo>
                  <a:lnTo>
                    <a:pt x="455" y="314428"/>
                  </a:lnTo>
                  <a:lnTo>
                    <a:pt x="388" y="318915"/>
                  </a:lnTo>
                  <a:lnTo>
                    <a:pt x="328" y="323379"/>
                  </a:lnTo>
                  <a:lnTo>
                    <a:pt x="272" y="327798"/>
                  </a:lnTo>
                  <a:lnTo>
                    <a:pt x="224" y="332172"/>
                  </a:lnTo>
                  <a:lnTo>
                    <a:pt x="183" y="336523"/>
                  </a:lnTo>
                  <a:lnTo>
                    <a:pt x="142" y="340806"/>
                  </a:lnTo>
                  <a:lnTo>
                    <a:pt x="108" y="345066"/>
                  </a:lnTo>
                  <a:lnTo>
                    <a:pt x="82" y="349281"/>
                  </a:lnTo>
                  <a:lnTo>
                    <a:pt x="56" y="353451"/>
                  </a:lnTo>
                  <a:lnTo>
                    <a:pt x="38" y="357575"/>
                  </a:lnTo>
                  <a:lnTo>
                    <a:pt x="23" y="361632"/>
                  </a:lnTo>
                  <a:lnTo>
                    <a:pt x="12" y="365665"/>
                  </a:lnTo>
                  <a:lnTo>
                    <a:pt x="4" y="369631"/>
                  </a:lnTo>
                  <a:lnTo>
                    <a:pt x="0" y="373552"/>
                  </a:lnTo>
                  <a:lnTo>
                    <a:pt x="0" y="377404"/>
                  </a:lnTo>
                  <a:lnTo>
                    <a:pt x="4" y="381211"/>
                  </a:lnTo>
                  <a:lnTo>
                    <a:pt x="12" y="384950"/>
                  </a:lnTo>
                  <a:lnTo>
                    <a:pt x="23" y="388644"/>
                  </a:lnTo>
                  <a:lnTo>
                    <a:pt x="38" y="392270"/>
                  </a:lnTo>
                  <a:lnTo>
                    <a:pt x="52" y="395850"/>
                  </a:lnTo>
                  <a:lnTo>
                    <a:pt x="71" y="399363"/>
                  </a:lnTo>
                  <a:lnTo>
                    <a:pt x="93" y="402807"/>
                  </a:lnTo>
                  <a:lnTo>
                    <a:pt x="120" y="406184"/>
                  </a:lnTo>
                  <a:lnTo>
                    <a:pt x="146" y="409493"/>
                  </a:lnTo>
                  <a:lnTo>
                    <a:pt x="172" y="412733"/>
                  </a:lnTo>
                  <a:lnTo>
                    <a:pt x="201" y="415883"/>
                  </a:lnTo>
                  <a:lnTo>
                    <a:pt x="235" y="418988"/>
                  </a:lnTo>
                  <a:lnTo>
                    <a:pt x="268" y="422024"/>
                  </a:lnTo>
                  <a:lnTo>
                    <a:pt x="306" y="424970"/>
                  </a:lnTo>
                  <a:lnTo>
                    <a:pt x="376" y="430636"/>
                  </a:lnTo>
                  <a:lnTo>
                    <a:pt x="455" y="436006"/>
                  </a:lnTo>
                  <a:lnTo>
                    <a:pt x="533" y="441037"/>
                  </a:lnTo>
                  <a:lnTo>
                    <a:pt x="615" y="445751"/>
                  </a:lnTo>
                  <a:lnTo>
                    <a:pt x="697" y="450102"/>
                  </a:lnTo>
                  <a:lnTo>
                    <a:pt x="775" y="454090"/>
                  </a:lnTo>
                  <a:lnTo>
                    <a:pt x="853" y="457693"/>
                  </a:lnTo>
                  <a:lnTo>
                    <a:pt x="924" y="460934"/>
                  </a:lnTo>
                  <a:lnTo>
                    <a:pt x="991" y="463767"/>
                  </a:lnTo>
                  <a:lnTo>
                    <a:pt x="1050" y="466214"/>
                  </a:lnTo>
                  <a:lnTo>
                    <a:pt x="1102" y="468231"/>
                  </a:lnTo>
                  <a:lnTo>
                    <a:pt x="1177" y="470973"/>
                  </a:lnTo>
                  <a:lnTo>
                    <a:pt x="1207" y="471902"/>
                  </a:lnTo>
                  <a:lnTo>
                    <a:pt x="1210" y="471267"/>
                  </a:lnTo>
                  <a:lnTo>
                    <a:pt x="1218" y="470610"/>
                  </a:lnTo>
                  <a:lnTo>
                    <a:pt x="1229" y="469976"/>
                  </a:lnTo>
                  <a:lnTo>
                    <a:pt x="1244" y="469319"/>
                  </a:lnTo>
                  <a:lnTo>
                    <a:pt x="1277" y="467982"/>
                  </a:lnTo>
                  <a:lnTo>
                    <a:pt x="1322" y="466622"/>
                  </a:lnTo>
                  <a:lnTo>
                    <a:pt x="1370" y="465262"/>
                  </a:lnTo>
                  <a:lnTo>
                    <a:pt x="1434" y="463857"/>
                  </a:lnTo>
                  <a:lnTo>
                    <a:pt x="1501" y="462430"/>
                  </a:lnTo>
                  <a:lnTo>
                    <a:pt x="1583" y="461002"/>
                  </a:lnTo>
                  <a:lnTo>
                    <a:pt x="1668" y="459529"/>
                  </a:lnTo>
                  <a:lnTo>
                    <a:pt x="1761" y="458056"/>
                  </a:lnTo>
                  <a:lnTo>
                    <a:pt x="1865" y="456538"/>
                  </a:lnTo>
                  <a:lnTo>
                    <a:pt x="1977" y="455019"/>
                  </a:lnTo>
                  <a:lnTo>
                    <a:pt x="2096" y="453456"/>
                  </a:lnTo>
                  <a:lnTo>
                    <a:pt x="2223" y="451892"/>
                  </a:lnTo>
                  <a:lnTo>
                    <a:pt x="2361" y="450306"/>
                  </a:lnTo>
                  <a:lnTo>
                    <a:pt x="2502" y="448697"/>
                  </a:lnTo>
                  <a:lnTo>
                    <a:pt x="2651" y="447065"/>
                  </a:lnTo>
                  <a:lnTo>
                    <a:pt x="2807" y="445411"/>
                  </a:lnTo>
                  <a:lnTo>
                    <a:pt x="2975" y="443757"/>
                  </a:lnTo>
                  <a:lnTo>
                    <a:pt x="3146" y="442057"/>
                  </a:lnTo>
                  <a:lnTo>
                    <a:pt x="3321" y="440357"/>
                  </a:lnTo>
                  <a:lnTo>
                    <a:pt x="3507" y="438635"/>
                  </a:lnTo>
                  <a:lnTo>
                    <a:pt x="3701" y="436890"/>
                  </a:lnTo>
                  <a:lnTo>
                    <a:pt x="3898" y="435145"/>
                  </a:lnTo>
                  <a:lnTo>
                    <a:pt x="4099" y="433355"/>
                  </a:lnTo>
                  <a:lnTo>
                    <a:pt x="4311" y="431565"/>
                  </a:lnTo>
                  <a:lnTo>
                    <a:pt x="4527" y="429752"/>
                  </a:lnTo>
                  <a:lnTo>
                    <a:pt x="4751" y="427916"/>
                  </a:lnTo>
                  <a:lnTo>
                    <a:pt x="4978" y="426081"/>
                  </a:lnTo>
                  <a:lnTo>
                    <a:pt x="5212" y="424222"/>
                  </a:lnTo>
                  <a:lnTo>
                    <a:pt x="5450" y="422342"/>
                  </a:lnTo>
                  <a:lnTo>
                    <a:pt x="5692" y="420438"/>
                  </a:lnTo>
                  <a:lnTo>
                    <a:pt x="5942" y="418534"/>
                  </a:lnTo>
                  <a:lnTo>
                    <a:pt x="6199" y="416608"/>
                  </a:lnTo>
                  <a:lnTo>
                    <a:pt x="6720" y="412688"/>
                  </a:lnTo>
                  <a:lnTo>
                    <a:pt x="7263" y="408745"/>
                  </a:lnTo>
                  <a:lnTo>
                    <a:pt x="7822" y="404734"/>
                  </a:lnTo>
                  <a:lnTo>
                    <a:pt x="8399" y="400655"/>
                  </a:lnTo>
                  <a:lnTo>
                    <a:pt x="8987" y="396530"/>
                  </a:lnTo>
                  <a:lnTo>
                    <a:pt x="9590" y="392338"/>
                  </a:lnTo>
                  <a:lnTo>
                    <a:pt x="10208" y="388123"/>
                  </a:lnTo>
                  <a:lnTo>
                    <a:pt x="10837" y="383840"/>
                  </a:lnTo>
                  <a:lnTo>
                    <a:pt x="11478" y="379534"/>
                  </a:lnTo>
                  <a:lnTo>
                    <a:pt x="12784" y="370742"/>
                  </a:lnTo>
                  <a:lnTo>
                    <a:pt x="14121" y="361813"/>
                  </a:lnTo>
                  <a:lnTo>
                    <a:pt x="15476" y="352748"/>
                  </a:lnTo>
                  <a:lnTo>
                    <a:pt x="16157" y="348148"/>
                  </a:lnTo>
                  <a:lnTo>
                    <a:pt x="16842" y="343548"/>
                  </a:lnTo>
                  <a:lnTo>
                    <a:pt x="17527" y="338902"/>
                  </a:lnTo>
                  <a:lnTo>
                    <a:pt x="18212" y="334234"/>
                  </a:lnTo>
                  <a:lnTo>
                    <a:pt x="18893" y="329520"/>
                  </a:lnTo>
                  <a:lnTo>
                    <a:pt x="19574" y="324807"/>
                  </a:lnTo>
                  <a:lnTo>
                    <a:pt x="20248" y="320071"/>
                  </a:lnTo>
                  <a:lnTo>
                    <a:pt x="20918" y="315312"/>
                  </a:lnTo>
                  <a:lnTo>
                    <a:pt x="21585" y="310530"/>
                  </a:lnTo>
                  <a:lnTo>
                    <a:pt x="22240" y="305749"/>
                  </a:lnTo>
                  <a:lnTo>
                    <a:pt x="22891" y="300944"/>
                  </a:lnTo>
                  <a:lnTo>
                    <a:pt x="23532" y="296140"/>
                  </a:lnTo>
                  <a:lnTo>
                    <a:pt x="23844" y="293715"/>
                  </a:lnTo>
                  <a:lnTo>
                    <a:pt x="24161" y="291313"/>
                  </a:lnTo>
                  <a:lnTo>
                    <a:pt x="24470" y="288911"/>
                  </a:lnTo>
                  <a:lnTo>
                    <a:pt x="24775" y="286486"/>
                  </a:lnTo>
                  <a:lnTo>
                    <a:pt x="25080" y="284062"/>
                  </a:lnTo>
                  <a:lnTo>
                    <a:pt x="25382" y="281660"/>
                  </a:lnTo>
                  <a:lnTo>
                    <a:pt x="25680" y="279235"/>
                  </a:lnTo>
                  <a:lnTo>
                    <a:pt x="25970" y="276810"/>
                  </a:lnTo>
                  <a:lnTo>
                    <a:pt x="26260" y="274408"/>
                  </a:lnTo>
                  <a:lnTo>
                    <a:pt x="26547" y="271983"/>
                  </a:lnTo>
                  <a:lnTo>
                    <a:pt x="26830" y="269558"/>
                  </a:lnTo>
                  <a:lnTo>
                    <a:pt x="27106" y="267156"/>
                  </a:lnTo>
                  <a:lnTo>
                    <a:pt x="27381" y="264731"/>
                  </a:lnTo>
                  <a:lnTo>
                    <a:pt x="27649" y="262307"/>
                  </a:lnTo>
                  <a:lnTo>
                    <a:pt x="27913" y="259905"/>
                  </a:lnTo>
                  <a:lnTo>
                    <a:pt x="28170" y="257480"/>
                  </a:lnTo>
                  <a:lnTo>
                    <a:pt x="28427" y="255078"/>
                  </a:lnTo>
                  <a:lnTo>
                    <a:pt x="28677" y="252676"/>
                  </a:lnTo>
                  <a:lnTo>
                    <a:pt x="28919" y="250251"/>
                  </a:lnTo>
                  <a:lnTo>
                    <a:pt x="29157" y="247849"/>
                  </a:lnTo>
                  <a:lnTo>
                    <a:pt x="29391" y="245447"/>
                  </a:lnTo>
                  <a:lnTo>
                    <a:pt x="29618" y="243044"/>
                  </a:lnTo>
                  <a:lnTo>
                    <a:pt x="29842" y="240665"/>
                  </a:lnTo>
                  <a:lnTo>
                    <a:pt x="30058" y="238263"/>
                  </a:lnTo>
                  <a:lnTo>
                    <a:pt x="30270" y="235883"/>
                  </a:lnTo>
                  <a:lnTo>
                    <a:pt x="30475" y="233481"/>
                  </a:lnTo>
                  <a:lnTo>
                    <a:pt x="30672" y="231102"/>
                  </a:lnTo>
                  <a:lnTo>
                    <a:pt x="30862" y="228722"/>
                  </a:lnTo>
                  <a:lnTo>
                    <a:pt x="31048" y="226366"/>
                  </a:lnTo>
                  <a:lnTo>
                    <a:pt x="31227" y="223986"/>
                  </a:lnTo>
                  <a:lnTo>
                    <a:pt x="31398" y="221629"/>
                  </a:lnTo>
                  <a:lnTo>
                    <a:pt x="31562" y="219273"/>
                  </a:lnTo>
                  <a:lnTo>
                    <a:pt x="31718" y="216916"/>
                  </a:lnTo>
                  <a:lnTo>
                    <a:pt x="31871" y="214582"/>
                  </a:lnTo>
                  <a:lnTo>
                    <a:pt x="32012" y="212248"/>
                  </a:lnTo>
                  <a:lnTo>
                    <a:pt x="32146" y="209914"/>
                  </a:lnTo>
                  <a:lnTo>
                    <a:pt x="32273" y="207579"/>
                  </a:lnTo>
                  <a:lnTo>
                    <a:pt x="32396" y="205268"/>
                  </a:lnTo>
                  <a:lnTo>
                    <a:pt x="32507" y="202956"/>
                  </a:lnTo>
                  <a:lnTo>
                    <a:pt x="32608" y="200645"/>
                  </a:lnTo>
                  <a:lnTo>
                    <a:pt x="32705" y="198356"/>
                  </a:lnTo>
                  <a:lnTo>
                    <a:pt x="32798" y="196045"/>
                  </a:lnTo>
                  <a:lnTo>
                    <a:pt x="32887" y="193733"/>
                  </a:lnTo>
                  <a:lnTo>
                    <a:pt x="32969" y="191444"/>
                  </a:lnTo>
                  <a:lnTo>
                    <a:pt x="33051" y="189133"/>
                  </a:lnTo>
                  <a:lnTo>
                    <a:pt x="33125" y="186822"/>
                  </a:lnTo>
                  <a:lnTo>
                    <a:pt x="33192" y="184533"/>
                  </a:lnTo>
                  <a:lnTo>
                    <a:pt x="33259" y="182221"/>
                  </a:lnTo>
                  <a:lnTo>
                    <a:pt x="33323" y="179910"/>
                  </a:lnTo>
                  <a:lnTo>
                    <a:pt x="33378" y="177621"/>
                  </a:lnTo>
                  <a:lnTo>
                    <a:pt x="33434" y="175310"/>
                  </a:lnTo>
                  <a:lnTo>
                    <a:pt x="33483" y="173021"/>
                  </a:lnTo>
                  <a:lnTo>
                    <a:pt x="33527" y="170709"/>
                  </a:lnTo>
                  <a:lnTo>
                    <a:pt x="33568" y="168420"/>
                  </a:lnTo>
                  <a:lnTo>
                    <a:pt x="33609" y="166132"/>
                  </a:lnTo>
                  <a:lnTo>
                    <a:pt x="33643" y="163843"/>
                  </a:lnTo>
                  <a:lnTo>
                    <a:pt x="33672" y="161554"/>
                  </a:lnTo>
                  <a:lnTo>
                    <a:pt x="33699" y="159265"/>
                  </a:lnTo>
                  <a:lnTo>
                    <a:pt x="33721" y="156999"/>
                  </a:lnTo>
                  <a:lnTo>
                    <a:pt x="33743" y="154733"/>
                  </a:lnTo>
                  <a:lnTo>
                    <a:pt x="33758" y="152444"/>
                  </a:lnTo>
                  <a:lnTo>
                    <a:pt x="33769" y="150201"/>
                  </a:lnTo>
                  <a:lnTo>
                    <a:pt x="33780" y="147935"/>
                  </a:lnTo>
                  <a:lnTo>
                    <a:pt x="33788" y="145668"/>
                  </a:lnTo>
                  <a:lnTo>
                    <a:pt x="33788" y="143425"/>
                  </a:lnTo>
                  <a:lnTo>
                    <a:pt x="33788" y="141181"/>
                  </a:lnTo>
                  <a:lnTo>
                    <a:pt x="33788" y="138961"/>
                  </a:lnTo>
                  <a:lnTo>
                    <a:pt x="33780" y="136717"/>
                  </a:lnTo>
                  <a:lnTo>
                    <a:pt x="33769" y="134496"/>
                  </a:lnTo>
                  <a:lnTo>
                    <a:pt x="33758" y="132298"/>
                  </a:lnTo>
                  <a:lnTo>
                    <a:pt x="33743" y="130077"/>
                  </a:lnTo>
                  <a:lnTo>
                    <a:pt x="33725" y="127879"/>
                  </a:lnTo>
                  <a:lnTo>
                    <a:pt x="33706" y="125681"/>
                  </a:lnTo>
                  <a:lnTo>
                    <a:pt x="33680" y="123506"/>
                  </a:lnTo>
                  <a:lnTo>
                    <a:pt x="33654" y="121330"/>
                  </a:lnTo>
                  <a:lnTo>
                    <a:pt x="33628" y="119177"/>
                  </a:lnTo>
                  <a:lnTo>
                    <a:pt x="33594" y="117024"/>
                  </a:lnTo>
                  <a:lnTo>
                    <a:pt x="33561" y="114872"/>
                  </a:lnTo>
                  <a:lnTo>
                    <a:pt x="33527" y="112741"/>
                  </a:lnTo>
                  <a:lnTo>
                    <a:pt x="33490" y="110611"/>
                  </a:lnTo>
                  <a:lnTo>
                    <a:pt x="33449" y="108504"/>
                  </a:lnTo>
                  <a:lnTo>
                    <a:pt x="33404" y="106396"/>
                  </a:lnTo>
                  <a:lnTo>
                    <a:pt x="33360" y="104311"/>
                  </a:lnTo>
                  <a:lnTo>
                    <a:pt x="33315" y="102227"/>
                  </a:lnTo>
                  <a:lnTo>
                    <a:pt x="33215" y="98102"/>
                  </a:lnTo>
                  <a:lnTo>
                    <a:pt x="33110" y="94023"/>
                  </a:lnTo>
                  <a:lnTo>
                    <a:pt x="32995" y="89989"/>
                  </a:lnTo>
                  <a:lnTo>
                    <a:pt x="32876" y="86024"/>
                  </a:lnTo>
                  <a:lnTo>
                    <a:pt x="32749" y="82126"/>
                  </a:lnTo>
                  <a:lnTo>
                    <a:pt x="32615" y="78273"/>
                  </a:lnTo>
                  <a:lnTo>
                    <a:pt x="32477" y="74489"/>
                  </a:lnTo>
                  <a:lnTo>
                    <a:pt x="32336" y="70750"/>
                  </a:lnTo>
                  <a:lnTo>
                    <a:pt x="32191" y="67101"/>
                  </a:lnTo>
                  <a:lnTo>
                    <a:pt x="32042" y="63498"/>
                  </a:lnTo>
                  <a:lnTo>
                    <a:pt x="31889" y="59986"/>
                  </a:lnTo>
                  <a:lnTo>
                    <a:pt x="31737" y="56541"/>
                  </a:lnTo>
                  <a:lnTo>
                    <a:pt x="31577" y="53187"/>
                  </a:lnTo>
                  <a:lnTo>
                    <a:pt x="31420" y="49901"/>
                  </a:lnTo>
                  <a:lnTo>
                    <a:pt x="31260" y="46706"/>
                  </a:lnTo>
                  <a:lnTo>
                    <a:pt x="31100" y="43579"/>
                  </a:lnTo>
                  <a:lnTo>
                    <a:pt x="30940" y="40542"/>
                  </a:lnTo>
                  <a:lnTo>
                    <a:pt x="30776" y="37596"/>
                  </a:lnTo>
                  <a:lnTo>
                    <a:pt x="30620" y="34741"/>
                  </a:lnTo>
                  <a:lnTo>
                    <a:pt x="30460" y="31976"/>
                  </a:lnTo>
                  <a:lnTo>
                    <a:pt x="30303" y="29325"/>
                  </a:lnTo>
                  <a:lnTo>
                    <a:pt x="30151" y="26764"/>
                  </a:lnTo>
                  <a:lnTo>
                    <a:pt x="29998" y="24294"/>
                  </a:lnTo>
                  <a:lnTo>
                    <a:pt x="29849" y="21937"/>
                  </a:lnTo>
                  <a:lnTo>
                    <a:pt x="29704" y="19694"/>
                  </a:lnTo>
                  <a:lnTo>
                    <a:pt x="29563" y="17541"/>
                  </a:lnTo>
                  <a:lnTo>
                    <a:pt x="29429" y="15501"/>
                  </a:lnTo>
                  <a:lnTo>
                    <a:pt x="29298" y="13598"/>
                  </a:lnTo>
                  <a:lnTo>
                    <a:pt x="29056" y="10108"/>
                  </a:lnTo>
                  <a:lnTo>
                    <a:pt x="28840" y="7094"/>
                  </a:lnTo>
                  <a:lnTo>
                    <a:pt x="28654" y="4579"/>
                  </a:lnTo>
                  <a:lnTo>
                    <a:pt x="28502" y="2607"/>
                  </a:lnTo>
                  <a:lnTo>
                    <a:pt x="28390" y="1157"/>
                  </a:lnTo>
                  <a:lnTo>
                    <a:pt x="28293" y="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72000">
                  <a:srgbClr val="2E86CE"/>
                </a:gs>
                <a:gs pos="94000">
                  <a:srgbClr val="1A689C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 rot="10800000" flipH="1">
              <a:off x="3867485" y="10742160"/>
              <a:ext cx="933104" cy="1770531"/>
            </a:xfrm>
            <a:custGeom>
              <a:avLst/>
              <a:gdLst/>
              <a:ahLst/>
              <a:cxnLst/>
              <a:rect l="l" t="t" r="r" b="b"/>
              <a:pathLst>
                <a:path w="32824" h="293013" extrusionOk="0">
                  <a:moveTo>
                    <a:pt x="1" y="1"/>
                  </a:moveTo>
                  <a:lnTo>
                    <a:pt x="38" y="1361"/>
                  </a:lnTo>
                  <a:lnTo>
                    <a:pt x="86" y="3015"/>
                  </a:lnTo>
                  <a:lnTo>
                    <a:pt x="153" y="5258"/>
                  </a:lnTo>
                  <a:lnTo>
                    <a:pt x="243" y="8068"/>
                  </a:lnTo>
                  <a:lnTo>
                    <a:pt x="354" y="11422"/>
                  </a:lnTo>
                  <a:lnTo>
                    <a:pt x="488" y="15252"/>
                  </a:lnTo>
                  <a:lnTo>
                    <a:pt x="641" y="19535"/>
                  </a:lnTo>
                  <a:lnTo>
                    <a:pt x="820" y="24226"/>
                  </a:lnTo>
                  <a:lnTo>
                    <a:pt x="917" y="26719"/>
                  </a:lnTo>
                  <a:lnTo>
                    <a:pt x="1021" y="29325"/>
                  </a:lnTo>
                  <a:lnTo>
                    <a:pt x="1129" y="31999"/>
                  </a:lnTo>
                  <a:lnTo>
                    <a:pt x="1244" y="34741"/>
                  </a:lnTo>
                  <a:lnTo>
                    <a:pt x="1367" y="37574"/>
                  </a:lnTo>
                  <a:lnTo>
                    <a:pt x="1494" y="40497"/>
                  </a:lnTo>
                  <a:lnTo>
                    <a:pt x="1628" y="43466"/>
                  </a:lnTo>
                  <a:lnTo>
                    <a:pt x="1769" y="46502"/>
                  </a:lnTo>
                  <a:lnTo>
                    <a:pt x="1914" y="49607"/>
                  </a:lnTo>
                  <a:lnTo>
                    <a:pt x="2067" y="52757"/>
                  </a:lnTo>
                  <a:lnTo>
                    <a:pt x="2227" y="55975"/>
                  </a:lnTo>
                  <a:lnTo>
                    <a:pt x="2394" y="59215"/>
                  </a:lnTo>
                  <a:lnTo>
                    <a:pt x="2566" y="62524"/>
                  </a:lnTo>
                  <a:lnTo>
                    <a:pt x="2744" y="65855"/>
                  </a:lnTo>
                  <a:lnTo>
                    <a:pt x="2931" y="69209"/>
                  </a:lnTo>
                  <a:lnTo>
                    <a:pt x="3124" y="72608"/>
                  </a:lnTo>
                  <a:lnTo>
                    <a:pt x="3325" y="76030"/>
                  </a:lnTo>
                  <a:lnTo>
                    <a:pt x="3530" y="79452"/>
                  </a:lnTo>
                  <a:lnTo>
                    <a:pt x="3746" y="82896"/>
                  </a:lnTo>
                  <a:lnTo>
                    <a:pt x="3965" y="86364"/>
                  </a:lnTo>
                  <a:lnTo>
                    <a:pt x="4193" y="89831"/>
                  </a:lnTo>
                  <a:lnTo>
                    <a:pt x="4431" y="93298"/>
                  </a:lnTo>
                  <a:lnTo>
                    <a:pt x="4673" y="96765"/>
                  </a:lnTo>
                  <a:lnTo>
                    <a:pt x="4922" y="100210"/>
                  </a:lnTo>
                  <a:lnTo>
                    <a:pt x="5179" y="103654"/>
                  </a:lnTo>
                  <a:lnTo>
                    <a:pt x="5443" y="107076"/>
                  </a:lnTo>
                  <a:lnTo>
                    <a:pt x="5715" y="110475"/>
                  </a:lnTo>
                  <a:lnTo>
                    <a:pt x="5857" y="112175"/>
                  </a:lnTo>
                  <a:lnTo>
                    <a:pt x="5998" y="113874"/>
                  </a:lnTo>
                  <a:lnTo>
                    <a:pt x="6140" y="115551"/>
                  </a:lnTo>
                  <a:lnTo>
                    <a:pt x="6285" y="117206"/>
                  </a:lnTo>
                  <a:lnTo>
                    <a:pt x="6430" y="118883"/>
                  </a:lnTo>
                  <a:lnTo>
                    <a:pt x="6579" y="120537"/>
                  </a:lnTo>
                  <a:lnTo>
                    <a:pt x="6731" y="122169"/>
                  </a:lnTo>
                  <a:lnTo>
                    <a:pt x="6884" y="123800"/>
                  </a:lnTo>
                  <a:lnTo>
                    <a:pt x="7037" y="125432"/>
                  </a:lnTo>
                  <a:lnTo>
                    <a:pt x="7193" y="127041"/>
                  </a:lnTo>
                  <a:lnTo>
                    <a:pt x="7353" y="128627"/>
                  </a:lnTo>
                  <a:lnTo>
                    <a:pt x="7513" y="130213"/>
                  </a:lnTo>
                  <a:lnTo>
                    <a:pt x="7677" y="131777"/>
                  </a:lnTo>
                  <a:lnTo>
                    <a:pt x="7841" y="133341"/>
                  </a:lnTo>
                  <a:lnTo>
                    <a:pt x="8008" y="134882"/>
                  </a:lnTo>
                  <a:lnTo>
                    <a:pt x="8176" y="136423"/>
                  </a:lnTo>
                  <a:lnTo>
                    <a:pt x="8347" y="137918"/>
                  </a:lnTo>
                  <a:lnTo>
                    <a:pt x="8518" y="139414"/>
                  </a:lnTo>
                  <a:lnTo>
                    <a:pt x="8693" y="140910"/>
                  </a:lnTo>
                  <a:lnTo>
                    <a:pt x="8872" y="142360"/>
                  </a:lnTo>
                  <a:lnTo>
                    <a:pt x="9051" y="143810"/>
                  </a:lnTo>
                  <a:lnTo>
                    <a:pt x="9229" y="145238"/>
                  </a:lnTo>
                  <a:lnTo>
                    <a:pt x="9412" y="146643"/>
                  </a:lnTo>
                  <a:lnTo>
                    <a:pt x="9598" y="148025"/>
                  </a:lnTo>
                  <a:lnTo>
                    <a:pt x="9784" y="149408"/>
                  </a:lnTo>
                  <a:lnTo>
                    <a:pt x="9974" y="150745"/>
                  </a:lnTo>
                  <a:lnTo>
                    <a:pt x="10167" y="152082"/>
                  </a:lnTo>
                  <a:lnTo>
                    <a:pt x="10361" y="153396"/>
                  </a:lnTo>
                  <a:lnTo>
                    <a:pt x="10555" y="154665"/>
                  </a:lnTo>
                  <a:lnTo>
                    <a:pt x="10752" y="155934"/>
                  </a:lnTo>
                  <a:lnTo>
                    <a:pt x="10953" y="157158"/>
                  </a:lnTo>
                  <a:lnTo>
                    <a:pt x="11154" y="158381"/>
                  </a:lnTo>
                  <a:lnTo>
                    <a:pt x="11359" y="159560"/>
                  </a:lnTo>
                  <a:lnTo>
                    <a:pt x="11567" y="160738"/>
                  </a:lnTo>
                  <a:lnTo>
                    <a:pt x="11776" y="161871"/>
                  </a:lnTo>
                  <a:lnTo>
                    <a:pt x="11984" y="162982"/>
                  </a:lnTo>
                  <a:lnTo>
                    <a:pt x="12200" y="164070"/>
                  </a:lnTo>
                  <a:lnTo>
                    <a:pt x="12412" y="165135"/>
                  </a:lnTo>
                  <a:lnTo>
                    <a:pt x="13276" y="169304"/>
                  </a:lnTo>
                  <a:lnTo>
                    <a:pt x="14140" y="173497"/>
                  </a:lnTo>
                  <a:lnTo>
                    <a:pt x="14996" y="177712"/>
                  </a:lnTo>
                  <a:lnTo>
                    <a:pt x="15848" y="181904"/>
                  </a:lnTo>
                  <a:lnTo>
                    <a:pt x="16693" y="186119"/>
                  </a:lnTo>
                  <a:lnTo>
                    <a:pt x="17531" y="190334"/>
                  </a:lnTo>
                  <a:lnTo>
                    <a:pt x="18357" y="194526"/>
                  </a:lnTo>
                  <a:lnTo>
                    <a:pt x="19176" y="198741"/>
                  </a:lnTo>
                  <a:lnTo>
                    <a:pt x="19984" y="202934"/>
                  </a:lnTo>
                  <a:lnTo>
                    <a:pt x="20781" y="207126"/>
                  </a:lnTo>
                  <a:lnTo>
                    <a:pt x="21559" y="211296"/>
                  </a:lnTo>
                  <a:lnTo>
                    <a:pt x="22326" y="215466"/>
                  </a:lnTo>
                  <a:lnTo>
                    <a:pt x="22706" y="217550"/>
                  </a:lnTo>
                  <a:lnTo>
                    <a:pt x="23078" y="219613"/>
                  </a:lnTo>
                  <a:lnTo>
                    <a:pt x="23446" y="221697"/>
                  </a:lnTo>
                  <a:lnTo>
                    <a:pt x="23811" y="223760"/>
                  </a:lnTo>
                  <a:lnTo>
                    <a:pt x="24172" y="225822"/>
                  </a:lnTo>
                  <a:lnTo>
                    <a:pt x="24530" y="227884"/>
                  </a:lnTo>
                  <a:lnTo>
                    <a:pt x="24880" y="229924"/>
                  </a:lnTo>
                  <a:lnTo>
                    <a:pt x="25226" y="231963"/>
                  </a:lnTo>
                  <a:lnTo>
                    <a:pt x="25565" y="234003"/>
                  </a:lnTo>
                  <a:lnTo>
                    <a:pt x="25900" y="236042"/>
                  </a:lnTo>
                  <a:lnTo>
                    <a:pt x="26231" y="238082"/>
                  </a:lnTo>
                  <a:lnTo>
                    <a:pt x="26555" y="240099"/>
                  </a:lnTo>
                  <a:lnTo>
                    <a:pt x="26871" y="242115"/>
                  </a:lnTo>
                  <a:lnTo>
                    <a:pt x="27184" y="244132"/>
                  </a:lnTo>
                  <a:lnTo>
                    <a:pt x="27493" y="246126"/>
                  </a:lnTo>
                  <a:lnTo>
                    <a:pt x="27795" y="248121"/>
                  </a:lnTo>
                  <a:lnTo>
                    <a:pt x="28089" y="250092"/>
                  </a:lnTo>
                  <a:lnTo>
                    <a:pt x="28375" y="252086"/>
                  </a:lnTo>
                  <a:lnTo>
                    <a:pt x="28658" y="254058"/>
                  </a:lnTo>
                  <a:lnTo>
                    <a:pt x="28930" y="256007"/>
                  </a:lnTo>
                  <a:lnTo>
                    <a:pt x="29198" y="257956"/>
                  </a:lnTo>
                  <a:lnTo>
                    <a:pt x="29459" y="259905"/>
                  </a:lnTo>
                  <a:lnTo>
                    <a:pt x="29712" y="261831"/>
                  </a:lnTo>
                  <a:lnTo>
                    <a:pt x="29958" y="263757"/>
                  </a:lnTo>
                  <a:lnTo>
                    <a:pt x="30199" y="265683"/>
                  </a:lnTo>
                  <a:lnTo>
                    <a:pt x="30430" y="267587"/>
                  </a:lnTo>
                  <a:lnTo>
                    <a:pt x="30654" y="269468"/>
                  </a:lnTo>
                  <a:lnTo>
                    <a:pt x="30866" y="271349"/>
                  </a:lnTo>
                  <a:lnTo>
                    <a:pt x="31074" y="273229"/>
                  </a:lnTo>
                  <a:lnTo>
                    <a:pt x="31275" y="275088"/>
                  </a:lnTo>
                  <a:lnTo>
                    <a:pt x="31465" y="276923"/>
                  </a:lnTo>
                  <a:lnTo>
                    <a:pt x="31648" y="278759"/>
                  </a:lnTo>
                  <a:lnTo>
                    <a:pt x="31823" y="280594"/>
                  </a:lnTo>
                  <a:lnTo>
                    <a:pt x="31986" y="282407"/>
                  </a:lnTo>
                  <a:lnTo>
                    <a:pt x="32143" y="284198"/>
                  </a:lnTo>
                  <a:lnTo>
                    <a:pt x="32288" y="285988"/>
                  </a:lnTo>
                  <a:lnTo>
                    <a:pt x="32426" y="287755"/>
                  </a:lnTo>
                  <a:lnTo>
                    <a:pt x="32556" y="289523"/>
                  </a:lnTo>
                  <a:lnTo>
                    <a:pt x="32675" y="291268"/>
                  </a:lnTo>
                  <a:lnTo>
                    <a:pt x="32783" y="293013"/>
                  </a:lnTo>
                  <a:lnTo>
                    <a:pt x="32791" y="292220"/>
                  </a:lnTo>
                  <a:lnTo>
                    <a:pt x="32805" y="289931"/>
                  </a:lnTo>
                  <a:lnTo>
                    <a:pt x="32813" y="288231"/>
                  </a:lnTo>
                  <a:lnTo>
                    <a:pt x="32817" y="286214"/>
                  </a:lnTo>
                  <a:lnTo>
                    <a:pt x="32824" y="283858"/>
                  </a:lnTo>
                  <a:lnTo>
                    <a:pt x="32824" y="281184"/>
                  </a:lnTo>
                  <a:lnTo>
                    <a:pt x="32824" y="278215"/>
                  </a:lnTo>
                  <a:lnTo>
                    <a:pt x="32817" y="274952"/>
                  </a:lnTo>
                  <a:lnTo>
                    <a:pt x="32805" y="271394"/>
                  </a:lnTo>
                  <a:lnTo>
                    <a:pt x="32787" y="267587"/>
                  </a:lnTo>
                  <a:lnTo>
                    <a:pt x="32761" y="263508"/>
                  </a:lnTo>
                  <a:lnTo>
                    <a:pt x="32727" y="259202"/>
                  </a:lnTo>
                  <a:lnTo>
                    <a:pt x="32683" y="254647"/>
                  </a:lnTo>
                  <a:lnTo>
                    <a:pt x="32630" y="249888"/>
                  </a:lnTo>
                  <a:lnTo>
                    <a:pt x="32601" y="247418"/>
                  </a:lnTo>
                  <a:lnTo>
                    <a:pt x="32567" y="244903"/>
                  </a:lnTo>
                  <a:lnTo>
                    <a:pt x="32530" y="242342"/>
                  </a:lnTo>
                  <a:lnTo>
                    <a:pt x="32489" y="239736"/>
                  </a:lnTo>
                  <a:lnTo>
                    <a:pt x="32444" y="237085"/>
                  </a:lnTo>
                  <a:lnTo>
                    <a:pt x="32400" y="234388"/>
                  </a:lnTo>
                  <a:lnTo>
                    <a:pt x="32351" y="231646"/>
                  </a:lnTo>
                  <a:lnTo>
                    <a:pt x="32295" y="228858"/>
                  </a:lnTo>
                  <a:lnTo>
                    <a:pt x="32240" y="226026"/>
                  </a:lnTo>
                  <a:lnTo>
                    <a:pt x="32180" y="223170"/>
                  </a:lnTo>
                  <a:lnTo>
                    <a:pt x="32113" y="220270"/>
                  </a:lnTo>
                  <a:lnTo>
                    <a:pt x="32046" y="217346"/>
                  </a:lnTo>
                  <a:lnTo>
                    <a:pt x="31972" y="214378"/>
                  </a:lnTo>
                  <a:lnTo>
                    <a:pt x="31893" y="211364"/>
                  </a:lnTo>
                  <a:lnTo>
                    <a:pt x="31811" y="208350"/>
                  </a:lnTo>
                  <a:lnTo>
                    <a:pt x="31726" y="205291"/>
                  </a:lnTo>
                  <a:lnTo>
                    <a:pt x="31636" y="202209"/>
                  </a:lnTo>
                  <a:lnTo>
                    <a:pt x="31540" y="199081"/>
                  </a:lnTo>
                  <a:lnTo>
                    <a:pt x="31439" y="195954"/>
                  </a:lnTo>
                  <a:lnTo>
                    <a:pt x="31335" y="192782"/>
                  </a:lnTo>
                  <a:lnTo>
                    <a:pt x="31223" y="189609"/>
                  </a:lnTo>
                  <a:lnTo>
                    <a:pt x="31108" y="186391"/>
                  </a:lnTo>
                  <a:lnTo>
                    <a:pt x="30989" y="183173"/>
                  </a:lnTo>
                  <a:lnTo>
                    <a:pt x="30862" y="179932"/>
                  </a:lnTo>
                  <a:lnTo>
                    <a:pt x="30728" y="176692"/>
                  </a:lnTo>
                  <a:lnTo>
                    <a:pt x="30590" y="173406"/>
                  </a:lnTo>
                  <a:lnTo>
                    <a:pt x="30449" y="170143"/>
                  </a:lnTo>
                  <a:lnTo>
                    <a:pt x="30300" y="166834"/>
                  </a:lnTo>
                  <a:lnTo>
                    <a:pt x="30144" y="163548"/>
                  </a:lnTo>
                  <a:lnTo>
                    <a:pt x="29984" y="160240"/>
                  </a:lnTo>
                  <a:lnTo>
                    <a:pt x="29816" y="156909"/>
                  </a:lnTo>
                  <a:lnTo>
                    <a:pt x="29641" y="153600"/>
                  </a:lnTo>
                  <a:lnTo>
                    <a:pt x="29459" y="150269"/>
                  </a:lnTo>
                  <a:lnTo>
                    <a:pt x="29273" y="146937"/>
                  </a:lnTo>
                  <a:lnTo>
                    <a:pt x="29079" y="143629"/>
                  </a:lnTo>
                  <a:lnTo>
                    <a:pt x="28878" y="140298"/>
                  </a:lnTo>
                  <a:lnTo>
                    <a:pt x="28673" y="136966"/>
                  </a:lnTo>
                  <a:lnTo>
                    <a:pt x="28457" y="133658"/>
                  </a:lnTo>
                  <a:lnTo>
                    <a:pt x="28234" y="130349"/>
                  </a:lnTo>
                  <a:lnTo>
                    <a:pt x="28007" y="127041"/>
                  </a:lnTo>
                  <a:lnTo>
                    <a:pt x="27769" y="123732"/>
                  </a:lnTo>
                  <a:lnTo>
                    <a:pt x="27527" y="120446"/>
                  </a:lnTo>
                  <a:lnTo>
                    <a:pt x="27273" y="117183"/>
                  </a:lnTo>
                  <a:lnTo>
                    <a:pt x="27017" y="113920"/>
                  </a:lnTo>
                  <a:lnTo>
                    <a:pt x="26749" y="110657"/>
                  </a:lnTo>
                  <a:lnTo>
                    <a:pt x="26473" y="107439"/>
                  </a:lnTo>
                  <a:lnTo>
                    <a:pt x="26190" y="104221"/>
                  </a:lnTo>
                  <a:lnTo>
                    <a:pt x="25900" y="101025"/>
                  </a:lnTo>
                  <a:lnTo>
                    <a:pt x="25751" y="99439"/>
                  </a:lnTo>
                  <a:lnTo>
                    <a:pt x="25598" y="97853"/>
                  </a:lnTo>
                  <a:lnTo>
                    <a:pt x="25446" y="96267"/>
                  </a:lnTo>
                  <a:lnTo>
                    <a:pt x="25293" y="94703"/>
                  </a:lnTo>
                  <a:lnTo>
                    <a:pt x="25133" y="93139"/>
                  </a:lnTo>
                  <a:lnTo>
                    <a:pt x="24976" y="91576"/>
                  </a:lnTo>
                  <a:lnTo>
                    <a:pt x="24813" y="90012"/>
                  </a:lnTo>
                  <a:lnTo>
                    <a:pt x="24649" y="88471"/>
                  </a:lnTo>
                  <a:lnTo>
                    <a:pt x="24485" y="86930"/>
                  </a:lnTo>
                  <a:lnTo>
                    <a:pt x="24314" y="85389"/>
                  </a:lnTo>
                  <a:lnTo>
                    <a:pt x="24146" y="83871"/>
                  </a:lnTo>
                  <a:lnTo>
                    <a:pt x="23971" y="82352"/>
                  </a:lnTo>
                  <a:lnTo>
                    <a:pt x="23796" y="80834"/>
                  </a:lnTo>
                  <a:lnTo>
                    <a:pt x="23621" y="79316"/>
                  </a:lnTo>
                  <a:lnTo>
                    <a:pt x="23443" y="77820"/>
                  </a:lnTo>
                  <a:lnTo>
                    <a:pt x="23260" y="76347"/>
                  </a:lnTo>
                  <a:lnTo>
                    <a:pt x="23074" y="74852"/>
                  </a:lnTo>
                  <a:lnTo>
                    <a:pt x="22888" y="73379"/>
                  </a:lnTo>
                  <a:lnTo>
                    <a:pt x="22702" y="71928"/>
                  </a:lnTo>
                  <a:lnTo>
                    <a:pt x="22508" y="70478"/>
                  </a:lnTo>
                  <a:lnTo>
                    <a:pt x="22315" y="69028"/>
                  </a:lnTo>
                  <a:lnTo>
                    <a:pt x="22121" y="67577"/>
                  </a:lnTo>
                  <a:lnTo>
                    <a:pt x="21920" y="66150"/>
                  </a:lnTo>
                  <a:lnTo>
                    <a:pt x="21723" y="64745"/>
                  </a:lnTo>
                  <a:lnTo>
                    <a:pt x="21518" y="63340"/>
                  </a:lnTo>
                  <a:lnTo>
                    <a:pt x="21313" y="61935"/>
                  </a:lnTo>
                  <a:lnTo>
                    <a:pt x="21105" y="60552"/>
                  </a:lnTo>
                  <a:lnTo>
                    <a:pt x="20893" y="59170"/>
                  </a:lnTo>
                  <a:lnTo>
                    <a:pt x="20680" y="57788"/>
                  </a:lnTo>
                  <a:lnTo>
                    <a:pt x="20465" y="56451"/>
                  </a:lnTo>
                  <a:lnTo>
                    <a:pt x="20249" y="55091"/>
                  </a:lnTo>
                  <a:lnTo>
                    <a:pt x="20029" y="53754"/>
                  </a:lnTo>
                  <a:lnTo>
                    <a:pt x="19806" y="52439"/>
                  </a:lnTo>
                  <a:lnTo>
                    <a:pt x="19579" y="51125"/>
                  </a:lnTo>
                  <a:lnTo>
                    <a:pt x="19351" y="49833"/>
                  </a:lnTo>
                  <a:lnTo>
                    <a:pt x="19121" y="48542"/>
                  </a:lnTo>
                  <a:lnTo>
                    <a:pt x="18886" y="47250"/>
                  </a:lnTo>
                  <a:lnTo>
                    <a:pt x="18652" y="46004"/>
                  </a:lnTo>
                  <a:lnTo>
                    <a:pt x="18413" y="44735"/>
                  </a:lnTo>
                  <a:lnTo>
                    <a:pt x="18171" y="43511"/>
                  </a:lnTo>
                  <a:lnTo>
                    <a:pt x="17929" y="42287"/>
                  </a:lnTo>
                  <a:lnTo>
                    <a:pt x="17680" y="41063"/>
                  </a:lnTo>
                  <a:lnTo>
                    <a:pt x="17431" y="39862"/>
                  </a:lnTo>
                  <a:lnTo>
                    <a:pt x="17181" y="38684"/>
                  </a:lnTo>
                  <a:lnTo>
                    <a:pt x="16924" y="37506"/>
                  </a:lnTo>
                  <a:lnTo>
                    <a:pt x="16667" y="36350"/>
                  </a:lnTo>
                  <a:lnTo>
                    <a:pt x="16407" y="35194"/>
                  </a:lnTo>
                  <a:lnTo>
                    <a:pt x="16146" y="34061"/>
                  </a:lnTo>
                  <a:lnTo>
                    <a:pt x="15878" y="32951"/>
                  </a:lnTo>
                  <a:lnTo>
                    <a:pt x="15610" y="31840"/>
                  </a:lnTo>
                  <a:lnTo>
                    <a:pt x="15338" y="30752"/>
                  </a:lnTo>
                  <a:lnTo>
                    <a:pt x="15067" y="29687"/>
                  </a:lnTo>
                  <a:lnTo>
                    <a:pt x="14787" y="28622"/>
                  </a:lnTo>
                  <a:lnTo>
                    <a:pt x="14508" y="27580"/>
                  </a:lnTo>
                  <a:lnTo>
                    <a:pt x="14225" y="26537"/>
                  </a:lnTo>
                  <a:lnTo>
                    <a:pt x="13942" y="25540"/>
                  </a:lnTo>
                  <a:lnTo>
                    <a:pt x="13652" y="24543"/>
                  </a:lnTo>
                  <a:lnTo>
                    <a:pt x="13362" y="23546"/>
                  </a:lnTo>
                  <a:lnTo>
                    <a:pt x="13067" y="22594"/>
                  </a:lnTo>
                  <a:lnTo>
                    <a:pt x="12770" y="21643"/>
                  </a:lnTo>
                  <a:lnTo>
                    <a:pt x="12472" y="20713"/>
                  </a:lnTo>
                  <a:lnTo>
                    <a:pt x="12167" y="19807"/>
                  </a:lnTo>
                  <a:lnTo>
                    <a:pt x="11861" y="18901"/>
                  </a:lnTo>
                  <a:lnTo>
                    <a:pt x="11552" y="18017"/>
                  </a:lnTo>
                  <a:lnTo>
                    <a:pt x="11240" y="17156"/>
                  </a:lnTo>
                  <a:lnTo>
                    <a:pt x="10927" y="16317"/>
                  </a:lnTo>
                  <a:lnTo>
                    <a:pt x="10607" y="15479"/>
                  </a:lnTo>
                  <a:lnTo>
                    <a:pt x="10287" y="14663"/>
                  </a:lnTo>
                  <a:lnTo>
                    <a:pt x="9963" y="13870"/>
                  </a:lnTo>
                  <a:lnTo>
                    <a:pt x="9635" y="13099"/>
                  </a:lnTo>
                  <a:lnTo>
                    <a:pt x="9304" y="12351"/>
                  </a:lnTo>
                  <a:lnTo>
                    <a:pt x="8972" y="11604"/>
                  </a:lnTo>
                  <a:lnTo>
                    <a:pt x="8634" y="10878"/>
                  </a:lnTo>
                  <a:lnTo>
                    <a:pt x="8295" y="10199"/>
                  </a:lnTo>
                  <a:lnTo>
                    <a:pt x="7952" y="9519"/>
                  </a:lnTo>
                  <a:lnTo>
                    <a:pt x="7606" y="8839"/>
                  </a:lnTo>
                  <a:lnTo>
                    <a:pt x="7256" y="8204"/>
                  </a:lnTo>
                  <a:lnTo>
                    <a:pt x="6906" y="7593"/>
                  </a:lnTo>
                  <a:lnTo>
                    <a:pt x="6549" y="6981"/>
                  </a:lnTo>
                  <a:lnTo>
                    <a:pt x="6192" y="6391"/>
                  </a:lnTo>
                  <a:lnTo>
                    <a:pt x="5827" y="5848"/>
                  </a:lnTo>
                  <a:lnTo>
                    <a:pt x="5462" y="5304"/>
                  </a:lnTo>
                  <a:lnTo>
                    <a:pt x="5093" y="4783"/>
                  </a:lnTo>
                  <a:lnTo>
                    <a:pt x="4725" y="4284"/>
                  </a:lnTo>
                  <a:lnTo>
                    <a:pt x="4349" y="3808"/>
                  </a:lnTo>
                  <a:lnTo>
                    <a:pt x="3969" y="3355"/>
                  </a:lnTo>
                  <a:lnTo>
                    <a:pt x="3589" y="2902"/>
                  </a:lnTo>
                  <a:lnTo>
                    <a:pt x="3202" y="2494"/>
                  </a:lnTo>
                  <a:lnTo>
                    <a:pt x="2815" y="2108"/>
                  </a:lnTo>
                  <a:lnTo>
                    <a:pt x="2424" y="1746"/>
                  </a:lnTo>
                  <a:lnTo>
                    <a:pt x="2026" y="1383"/>
                  </a:lnTo>
                  <a:lnTo>
                    <a:pt x="1628" y="1066"/>
                  </a:lnTo>
                  <a:lnTo>
                    <a:pt x="1226" y="771"/>
                  </a:lnTo>
                  <a:lnTo>
                    <a:pt x="820" y="477"/>
                  </a:lnTo>
                  <a:lnTo>
                    <a:pt x="414" y="228"/>
                  </a:lnTo>
                  <a:lnTo>
                    <a:pt x="1" y="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72000">
                  <a:srgbClr val="2E86CE"/>
                </a:gs>
                <a:gs pos="94000">
                  <a:srgbClr val="1A689C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 rot="10800000" flipH="1">
              <a:off x="2617875" y="11023142"/>
              <a:ext cx="1005367" cy="1489549"/>
            </a:xfrm>
            <a:custGeom>
              <a:avLst/>
              <a:gdLst/>
              <a:ahLst/>
              <a:cxnLst/>
              <a:rect l="l" t="t" r="r" b="b"/>
              <a:pathLst>
                <a:path w="35366" h="246512" extrusionOk="0">
                  <a:moveTo>
                    <a:pt x="35366" y="1"/>
                  </a:moveTo>
                  <a:lnTo>
                    <a:pt x="35277" y="69"/>
                  </a:lnTo>
                  <a:lnTo>
                    <a:pt x="35005" y="364"/>
                  </a:lnTo>
                  <a:lnTo>
                    <a:pt x="34808" y="567"/>
                  </a:lnTo>
                  <a:lnTo>
                    <a:pt x="34569" y="862"/>
                  </a:lnTo>
                  <a:lnTo>
                    <a:pt x="34290" y="1202"/>
                  </a:lnTo>
                  <a:lnTo>
                    <a:pt x="33977" y="1610"/>
                  </a:lnTo>
                  <a:lnTo>
                    <a:pt x="33627" y="2086"/>
                  </a:lnTo>
                  <a:lnTo>
                    <a:pt x="33240" y="2630"/>
                  </a:lnTo>
                  <a:lnTo>
                    <a:pt x="32823" y="3264"/>
                  </a:lnTo>
                  <a:lnTo>
                    <a:pt x="32373" y="3989"/>
                  </a:lnTo>
                  <a:lnTo>
                    <a:pt x="31893" y="4783"/>
                  </a:lnTo>
                  <a:lnTo>
                    <a:pt x="31383" y="5666"/>
                  </a:lnTo>
                  <a:lnTo>
                    <a:pt x="30847" y="6641"/>
                  </a:lnTo>
                  <a:lnTo>
                    <a:pt x="30284" y="7728"/>
                  </a:lnTo>
                  <a:lnTo>
                    <a:pt x="29696" y="8907"/>
                  </a:lnTo>
                  <a:lnTo>
                    <a:pt x="29395" y="9519"/>
                  </a:lnTo>
                  <a:lnTo>
                    <a:pt x="29086" y="10176"/>
                  </a:lnTo>
                  <a:lnTo>
                    <a:pt x="28773" y="10856"/>
                  </a:lnTo>
                  <a:lnTo>
                    <a:pt x="28453" y="11558"/>
                  </a:lnTo>
                  <a:lnTo>
                    <a:pt x="28129" y="12306"/>
                  </a:lnTo>
                  <a:lnTo>
                    <a:pt x="27798" y="13077"/>
                  </a:lnTo>
                  <a:lnTo>
                    <a:pt x="27466" y="13870"/>
                  </a:lnTo>
                  <a:lnTo>
                    <a:pt x="27128" y="14686"/>
                  </a:lnTo>
                  <a:lnTo>
                    <a:pt x="26781" y="15547"/>
                  </a:lnTo>
                  <a:lnTo>
                    <a:pt x="26435" y="16430"/>
                  </a:lnTo>
                  <a:lnTo>
                    <a:pt x="26085" y="17337"/>
                  </a:lnTo>
                  <a:lnTo>
                    <a:pt x="25728" y="18289"/>
                  </a:lnTo>
                  <a:lnTo>
                    <a:pt x="25370" y="19263"/>
                  </a:lnTo>
                  <a:lnTo>
                    <a:pt x="25006" y="20260"/>
                  </a:lnTo>
                  <a:lnTo>
                    <a:pt x="24641" y="21303"/>
                  </a:lnTo>
                  <a:lnTo>
                    <a:pt x="24272" y="22368"/>
                  </a:lnTo>
                  <a:lnTo>
                    <a:pt x="23900" y="23478"/>
                  </a:lnTo>
                  <a:lnTo>
                    <a:pt x="23524" y="24634"/>
                  </a:lnTo>
                  <a:lnTo>
                    <a:pt x="23148" y="25812"/>
                  </a:lnTo>
                  <a:lnTo>
                    <a:pt x="22765" y="27013"/>
                  </a:lnTo>
                  <a:lnTo>
                    <a:pt x="22385" y="28260"/>
                  </a:lnTo>
                  <a:lnTo>
                    <a:pt x="21998" y="29551"/>
                  </a:lnTo>
                  <a:lnTo>
                    <a:pt x="21610" y="30866"/>
                  </a:lnTo>
                  <a:lnTo>
                    <a:pt x="21223" y="32225"/>
                  </a:lnTo>
                  <a:lnTo>
                    <a:pt x="20832" y="33608"/>
                  </a:lnTo>
                  <a:lnTo>
                    <a:pt x="20442" y="35035"/>
                  </a:lnTo>
                  <a:lnTo>
                    <a:pt x="20051" y="36508"/>
                  </a:lnTo>
                  <a:lnTo>
                    <a:pt x="19656" y="38004"/>
                  </a:lnTo>
                  <a:lnTo>
                    <a:pt x="19261" y="39568"/>
                  </a:lnTo>
                  <a:lnTo>
                    <a:pt x="18863" y="41154"/>
                  </a:lnTo>
                  <a:lnTo>
                    <a:pt x="18468" y="42763"/>
                  </a:lnTo>
                  <a:lnTo>
                    <a:pt x="18070" y="44440"/>
                  </a:lnTo>
                  <a:lnTo>
                    <a:pt x="17676" y="46140"/>
                  </a:lnTo>
                  <a:lnTo>
                    <a:pt x="17277" y="47884"/>
                  </a:lnTo>
                  <a:lnTo>
                    <a:pt x="16879" y="49697"/>
                  </a:lnTo>
                  <a:lnTo>
                    <a:pt x="16484" y="51510"/>
                  </a:lnTo>
                  <a:lnTo>
                    <a:pt x="16090" y="53391"/>
                  </a:lnTo>
                  <a:lnTo>
                    <a:pt x="15691" y="55317"/>
                  </a:lnTo>
                  <a:lnTo>
                    <a:pt x="15297" y="57289"/>
                  </a:lnTo>
                  <a:lnTo>
                    <a:pt x="14906" y="59283"/>
                  </a:lnTo>
                  <a:lnTo>
                    <a:pt x="14511" y="61345"/>
                  </a:lnTo>
                  <a:lnTo>
                    <a:pt x="14120" y="63430"/>
                  </a:lnTo>
                  <a:lnTo>
                    <a:pt x="13733" y="65583"/>
                  </a:lnTo>
                  <a:lnTo>
                    <a:pt x="13342" y="67781"/>
                  </a:lnTo>
                  <a:lnTo>
                    <a:pt x="12959" y="70002"/>
                  </a:lnTo>
                  <a:lnTo>
                    <a:pt x="12575" y="72291"/>
                  </a:lnTo>
                  <a:lnTo>
                    <a:pt x="12192" y="74625"/>
                  </a:lnTo>
                  <a:lnTo>
                    <a:pt x="11812" y="77004"/>
                  </a:lnTo>
                  <a:lnTo>
                    <a:pt x="11436" y="79429"/>
                  </a:lnTo>
                  <a:lnTo>
                    <a:pt x="11064" y="81899"/>
                  </a:lnTo>
                  <a:lnTo>
                    <a:pt x="10692" y="84437"/>
                  </a:lnTo>
                  <a:lnTo>
                    <a:pt x="10323" y="87021"/>
                  </a:lnTo>
                  <a:lnTo>
                    <a:pt x="9958" y="89627"/>
                  </a:lnTo>
                  <a:lnTo>
                    <a:pt x="9597" y="92324"/>
                  </a:lnTo>
                  <a:lnTo>
                    <a:pt x="9240" y="95043"/>
                  </a:lnTo>
                  <a:lnTo>
                    <a:pt x="8886" y="97830"/>
                  </a:lnTo>
                  <a:lnTo>
                    <a:pt x="8536" y="100663"/>
                  </a:lnTo>
                  <a:lnTo>
                    <a:pt x="8190" y="103541"/>
                  </a:lnTo>
                  <a:lnTo>
                    <a:pt x="7851" y="106487"/>
                  </a:lnTo>
                  <a:lnTo>
                    <a:pt x="7513" y="109478"/>
                  </a:lnTo>
                  <a:lnTo>
                    <a:pt x="7349" y="110997"/>
                  </a:lnTo>
                  <a:lnTo>
                    <a:pt x="7181" y="112515"/>
                  </a:lnTo>
                  <a:lnTo>
                    <a:pt x="7017" y="114056"/>
                  </a:lnTo>
                  <a:lnTo>
                    <a:pt x="6854" y="115619"/>
                  </a:lnTo>
                  <a:lnTo>
                    <a:pt x="6694" y="117183"/>
                  </a:lnTo>
                  <a:lnTo>
                    <a:pt x="6533" y="118769"/>
                  </a:lnTo>
                  <a:lnTo>
                    <a:pt x="6373" y="120378"/>
                  </a:lnTo>
                  <a:lnTo>
                    <a:pt x="6217" y="121987"/>
                  </a:lnTo>
                  <a:lnTo>
                    <a:pt x="6061" y="123619"/>
                  </a:lnTo>
                  <a:lnTo>
                    <a:pt x="5904" y="125251"/>
                  </a:lnTo>
                  <a:lnTo>
                    <a:pt x="5752" y="126905"/>
                  </a:lnTo>
                  <a:lnTo>
                    <a:pt x="5599" y="128582"/>
                  </a:lnTo>
                  <a:lnTo>
                    <a:pt x="5446" y="130259"/>
                  </a:lnTo>
                  <a:lnTo>
                    <a:pt x="5297" y="131958"/>
                  </a:lnTo>
                  <a:lnTo>
                    <a:pt x="5149" y="133681"/>
                  </a:lnTo>
                  <a:lnTo>
                    <a:pt x="5003" y="135403"/>
                  </a:lnTo>
                  <a:lnTo>
                    <a:pt x="4858" y="137148"/>
                  </a:lnTo>
                  <a:lnTo>
                    <a:pt x="4717" y="138893"/>
                  </a:lnTo>
                  <a:lnTo>
                    <a:pt x="4575" y="140660"/>
                  </a:lnTo>
                  <a:lnTo>
                    <a:pt x="4434" y="142451"/>
                  </a:lnTo>
                  <a:lnTo>
                    <a:pt x="4296" y="144263"/>
                  </a:lnTo>
                  <a:lnTo>
                    <a:pt x="4158" y="146076"/>
                  </a:lnTo>
                  <a:lnTo>
                    <a:pt x="4021" y="147889"/>
                  </a:lnTo>
                  <a:lnTo>
                    <a:pt x="3890" y="149748"/>
                  </a:lnTo>
                  <a:lnTo>
                    <a:pt x="3756" y="151606"/>
                  </a:lnTo>
                  <a:lnTo>
                    <a:pt x="3626" y="153464"/>
                  </a:lnTo>
                  <a:lnTo>
                    <a:pt x="3499" y="155368"/>
                  </a:lnTo>
                  <a:lnTo>
                    <a:pt x="3373" y="157271"/>
                  </a:lnTo>
                  <a:lnTo>
                    <a:pt x="3246" y="159197"/>
                  </a:lnTo>
                  <a:lnTo>
                    <a:pt x="3123" y="161124"/>
                  </a:lnTo>
                  <a:lnTo>
                    <a:pt x="3001" y="163072"/>
                  </a:lnTo>
                  <a:lnTo>
                    <a:pt x="2881" y="165044"/>
                  </a:lnTo>
                  <a:lnTo>
                    <a:pt x="2766" y="167015"/>
                  </a:lnTo>
                  <a:lnTo>
                    <a:pt x="2651" y="169010"/>
                  </a:lnTo>
                  <a:lnTo>
                    <a:pt x="2535" y="171027"/>
                  </a:lnTo>
                  <a:lnTo>
                    <a:pt x="2424" y="173043"/>
                  </a:lnTo>
                  <a:lnTo>
                    <a:pt x="2316" y="175106"/>
                  </a:lnTo>
                  <a:lnTo>
                    <a:pt x="2208" y="177145"/>
                  </a:lnTo>
                  <a:lnTo>
                    <a:pt x="2100" y="179230"/>
                  </a:lnTo>
                  <a:lnTo>
                    <a:pt x="1995" y="181315"/>
                  </a:lnTo>
                  <a:lnTo>
                    <a:pt x="1895" y="183422"/>
                  </a:lnTo>
                  <a:lnTo>
                    <a:pt x="1794" y="185553"/>
                  </a:lnTo>
                  <a:lnTo>
                    <a:pt x="1698" y="187683"/>
                  </a:lnTo>
                  <a:lnTo>
                    <a:pt x="1601" y="189836"/>
                  </a:lnTo>
                  <a:lnTo>
                    <a:pt x="1508" y="192011"/>
                  </a:lnTo>
                  <a:lnTo>
                    <a:pt x="1418" y="194187"/>
                  </a:lnTo>
                  <a:lnTo>
                    <a:pt x="1329" y="196407"/>
                  </a:lnTo>
                  <a:lnTo>
                    <a:pt x="1243" y="198605"/>
                  </a:lnTo>
                  <a:lnTo>
                    <a:pt x="1158" y="200849"/>
                  </a:lnTo>
                  <a:lnTo>
                    <a:pt x="1076" y="203092"/>
                  </a:lnTo>
                  <a:lnTo>
                    <a:pt x="994" y="205381"/>
                  </a:lnTo>
                  <a:lnTo>
                    <a:pt x="916" y="207647"/>
                  </a:lnTo>
                  <a:lnTo>
                    <a:pt x="841" y="209959"/>
                  </a:lnTo>
                  <a:lnTo>
                    <a:pt x="767" y="212270"/>
                  </a:lnTo>
                  <a:lnTo>
                    <a:pt x="696" y="214604"/>
                  </a:lnTo>
                  <a:lnTo>
                    <a:pt x="629" y="216961"/>
                  </a:lnTo>
                  <a:lnTo>
                    <a:pt x="562" y="219318"/>
                  </a:lnTo>
                  <a:lnTo>
                    <a:pt x="499" y="221720"/>
                  </a:lnTo>
                  <a:lnTo>
                    <a:pt x="439" y="224122"/>
                  </a:lnTo>
                  <a:lnTo>
                    <a:pt x="380" y="226524"/>
                  </a:lnTo>
                  <a:lnTo>
                    <a:pt x="324" y="228972"/>
                  </a:lnTo>
                  <a:lnTo>
                    <a:pt x="268" y="231419"/>
                  </a:lnTo>
                  <a:lnTo>
                    <a:pt x="220" y="233889"/>
                  </a:lnTo>
                  <a:lnTo>
                    <a:pt x="171" y="236382"/>
                  </a:lnTo>
                  <a:lnTo>
                    <a:pt x="123" y="238897"/>
                  </a:lnTo>
                  <a:lnTo>
                    <a:pt x="78" y="241413"/>
                  </a:lnTo>
                  <a:lnTo>
                    <a:pt x="41" y="243951"/>
                  </a:lnTo>
                  <a:lnTo>
                    <a:pt x="0" y="246512"/>
                  </a:lnTo>
                  <a:lnTo>
                    <a:pt x="48" y="246058"/>
                  </a:lnTo>
                  <a:lnTo>
                    <a:pt x="197" y="244835"/>
                  </a:lnTo>
                  <a:lnTo>
                    <a:pt x="309" y="243928"/>
                  </a:lnTo>
                  <a:lnTo>
                    <a:pt x="443" y="242886"/>
                  </a:lnTo>
                  <a:lnTo>
                    <a:pt x="603" y="241662"/>
                  </a:lnTo>
                  <a:lnTo>
                    <a:pt x="786" y="240325"/>
                  </a:lnTo>
                  <a:lnTo>
                    <a:pt x="990" y="238852"/>
                  </a:lnTo>
                  <a:lnTo>
                    <a:pt x="1225" y="237288"/>
                  </a:lnTo>
                  <a:lnTo>
                    <a:pt x="1478" y="235612"/>
                  </a:lnTo>
                  <a:lnTo>
                    <a:pt x="1757" y="233844"/>
                  </a:lnTo>
                  <a:lnTo>
                    <a:pt x="1906" y="232915"/>
                  </a:lnTo>
                  <a:lnTo>
                    <a:pt x="2062" y="231986"/>
                  </a:lnTo>
                  <a:lnTo>
                    <a:pt x="2223" y="231057"/>
                  </a:lnTo>
                  <a:lnTo>
                    <a:pt x="2390" y="230105"/>
                  </a:lnTo>
                  <a:lnTo>
                    <a:pt x="2561" y="229130"/>
                  </a:lnTo>
                  <a:lnTo>
                    <a:pt x="2740" y="228156"/>
                  </a:lnTo>
                  <a:lnTo>
                    <a:pt x="2926" y="227159"/>
                  </a:lnTo>
                  <a:lnTo>
                    <a:pt x="3116" y="226162"/>
                  </a:lnTo>
                  <a:lnTo>
                    <a:pt x="3313" y="225165"/>
                  </a:lnTo>
                  <a:lnTo>
                    <a:pt x="3514" y="224145"/>
                  </a:lnTo>
                  <a:lnTo>
                    <a:pt x="3723" y="223148"/>
                  </a:lnTo>
                  <a:lnTo>
                    <a:pt x="3939" y="222128"/>
                  </a:lnTo>
                  <a:lnTo>
                    <a:pt x="4158" y="221131"/>
                  </a:lnTo>
                  <a:lnTo>
                    <a:pt x="4385" y="220111"/>
                  </a:lnTo>
                  <a:lnTo>
                    <a:pt x="4616" y="219114"/>
                  </a:lnTo>
                  <a:lnTo>
                    <a:pt x="4854" y="218117"/>
                  </a:lnTo>
                  <a:lnTo>
                    <a:pt x="5096" y="217143"/>
                  </a:lnTo>
                  <a:lnTo>
                    <a:pt x="5346" y="216145"/>
                  </a:lnTo>
                  <a:lnTo>
                    <a:pt x="5603" y="215171"/>
                  </a:lnTo>
                  <a:lnTo>
                    <a:pt x="5863" y="214219"/>
                  </a:lnTo>
                  <a:lnTo>
                    <a:pt x="6131" y="213267"/>
                  </a:lnTo>
                  <a:lnTo>
                    <a:pt x="6403" y="212338"/>
                  </a:lnTo>
                  <a:lnTo>
                    <a:pt x="6682" y="211432"/>
                  </a:lnTo>
                  <a:lnTo>
                    <a:pt x="6965" y="210548"/>
                  </a:lnTo>
                  <a:lnTo>
                    <a:pt x="7256" y="209664"/>
                  </a:lnTo>
                  <a:lnTo>
                    <a:pt x="7553" y="208803"/>
                  </a:lnTo>
                  <a:lnTo>
                    <a:pt x="7855" y="207987"/>
                  </a:lnTo>
                  <a:lnTo>
                    <a:pt x="8164" y="207171"/>
                  </a:lnTo>
                  <a:lnTo>
                    <a:pt x="8477" y="206401"/>
                  </a:lnTo>
                  <a:lnTo>
                    <a:pt x="8797" y="205631"/>
                  </a:lnTo>
                  <a:lnTo>
                    <a:pt x="9121" y="204928"/>
                  </a:lnTo>
                  <a:lnTo>
                    <a:pt x="9452" y="204226"/>
                  </a:lnTo>
                  <a:lnTo>
                    <a:pt x="9791" y="203568"/>
                  </a:lnTo>
                  <a:lnTo>
                    <a:pt x="10133" y="202934"/>
                  </a:lnTo>
                  <a:lnTo>
                    <a:pt x="10480" y="202345"/>
                  </a:lnTo>
                  <a:lnTo>
                    <a:pt x="10833" y="201801"/>
                  </a:lnTo>
                  <a:lnTo>
                    <a:pt x="11194" y="201302"/>
                  </a:lnTo>
                  <a:lnTo>
                    <a:pt x="11559" y="200826"/>
                  </a:lnTo>
                  <a:lnTo>
                    <a:pt x="11931" y="200396"/>
                  </a:lnTo>
                  <a:lnTo>
                    <a:pt x="12307" y="200010"/>
                  </a:lnTo>
                  <a:lnTo>
                    <a:pt x="12382" y="198651"/>
                  </a:lnTo>
                  <a:lnTo>
                    <a:pt x="12475" y="196997"/>
                  </a:lnTo>
                  <a:lnTo>
                    <a:pt x="12605" y="194730"/>
                  </a:lnTo>
                  <a:lnTo>
                    <a:pt x="12776" y="191875"/>
                  </a:lnTo>
                  <a:lnTo>
                    <a:pt x="12989" y="188476"/>
                  </a:lnTo>
                  <a:lnTo>
                    <a:pt x="13242" y="184555"/>
                  </a:lnTo>
                  <a:lnTo>
                    <a:pt x="13387" y="182403"/>
                  </a:lnTo>
                  <a:lnTo>
                    <a:pt x="13540" y="180136"/>
                  </a:lnTo>
                  <a:lnTo>
                    <a:pt x="13703" y="177734"/>
                  </a:lnTo>
                  <a:lnTo>
                    <a:pt x="13875" y="175242"/>
                  </a:lnTo>
                  <a:lnTo>
                    <a:pt x="14061" y="172636"/>
                  </a:lnTo>
                  <a:lnTo>
                    <a:pt x="14258" y="169916"/>
                  </a:lnTo>
                  <a:lnTo>
                    <a:pt x="14467" y="167106"/>
                  </a:lnTo>
                  <a:lnTo>
                    <a:pt x="14682" y="164183"/>
                  </a:lnTo>
                  <a:lnTo>
                    <a:pt x="14913" y="161169"/>
                  </a:lnTo>
                  <a:lnTo>
                    <a:pt x="15155" y="158064"/>
                  </a:lnTo>
                  <a:lnTo>
                    <a:pt x="15408" y="154869"/>
                  </a:lnTo>
                  <a:lnTo>
                    <a:pt x="15673" y="151583"/>
                  </a:lnTo>
                  <a:lnTo>
                    <a:pt x="15948" y="148229"/>
                  </a:lnTo>
                  <a:lnTo>
                    <a:pt x="16239" y="144785"/>
                  </a:lnTo>
                  <a:lnTo>
                    <a:pt x="16536" y="141272"/>
                  </a:lnTo>
                  <a:lnTo>
                    <a:pt x="16849" y="137692"/>
                  </a:lnTo>
                  <a:lnTo>
                    <a:pt x="17173" y="134066"/>
                  </a:lnTo>
                  <a:lnTo>
                    <a:pt x="17512" y="130349"/>
                  </a:lnTo>
                  <a:lnTo>
                    <a:pt x="17862" y="126588"/>
                  </a:lnTo>
                  <a:lnTo>
                    <a:pt x="18223" y="122758"/>
                  </a:lnTo>
                  <a:lnTo>
                    <a:pt x="18595" y="118883"/>
                  </a:lnTo>
                  <a:lnTo>
                    <a:pt x="18982" y="114962"/>
                  </a:lnTo>
                  <a:lnTo>
                    <a:pt x="19381" y="110974"/>
                  </a:lnTo>
                  <a:lnTo>
                    <a:pt x="19794" y="106963"/>
                  </a:lnTo>
                  <a:lnTo>
                    <a:pt x="20218" y="102929"/>
                  </a:lnTo>
                  <a:lnTo>
                    <a:pt x="20657" y="98850"/>
                  </a:lnTo>
                  <a:lnTo>
                    <a:pt x="21108" y="94726"/>
                  </a:lnTo>
                  <a:lnTo>
                    <a:pt x="21573" y="90579"/>
                  </a:lnTo>
                  <a:lnTo>
                    <a:pt x="21812" y="88516"/>
                  </a:lnTo>
                  <a:lnTo>
                    <a:pt x="22053" y="86432"/>
                  </a:lnTo>
                  <a:lnTo>
                    <a:pt x="22295" y="84347"/>
                  </a:lnTo>
                  <a:lnTo>
                    <a:pt x="22545" y="82239"/>
                  </a:lnTo>
                  <a:lnTo>
                    <a:pt x="22794" y="80154"/>
                  </a:lnTo>
                  <a:lnTo>
                    <a:pt x="23047" y="78047"/>
                  </a:lnTo>
                  <a:lnTo>
                    <a:pt x="23308" y="75939"/>
                  </a:lnTo>
                  <a:lnTo>
                    <a:pt x="23569" y="73832"/>
                  </a:lnTo>
                  <a:lnTo>
                    <a:pt x="23833" y="71724"/>
                  </a:lnTo>
                  <a:lnTo>
                    <a:pt x="24101" y="69617"/>
                  </a:lnTo>
                  <a:lnTo>
                    <a:pt x="24373" y="67509"/>
                  </a:lnTo>
                  <a:lnTo>
                    <a:pt x="24648" y="65379"/>
                  </a:lnTo>
                  <a:lnTo>
                    <a:pt x="24927" y="63272"/>
                  </a:lnTo>
                  <a:lnTo>
                    <a:pt x="25207" y="61164"/>
                  </a:lnTo>
                  <a:lnTo>
                    <a:pt x="25493" y="59034"/>
                  </a:lnTo>
                  <a:lnTo>
                    <a:pt x="25784" y="56926"/>
                  </a:lnTo>
                  <a:lnTo>
                    <a:pt x="26074" y="54819"/>
                  </a:lnTo>
                  <a:lnTo>
                    <a:pt x="26372" y="52711"/>
                  </a:lnTo>
                  <a:lnTo>
                    <a:pt x="26673" y="50604"/>
                  </a:lnTo>
                  <a:lnTo>
                    <a:pt x="26975" y="48496"/>
                  </a:lnTo>
                  <a:lnTo>
                    <a:pt x="27284" y="46411"/>
                  </a:lnTo>
                  <a:lnTo>
                    <a:pt x="27593" y="44304"/>
                  </a:lnTo>
                  <a:lnTo>
                    <a:pt x="27906" y="42219"/>
                  </a:lnTo>
                  <a:lnTo>
                    <a:pt x="28226" y="40112"/>
                  </a:lnTo>
                  <a:lnTo>
                    <a:pt x="28546" y="38049"/>
                  </a:lnTo>
                  <a:lnTo>
                    <a:pt x="28874" y="35965"/>
                  </a:lnTo>
                  <a:lnTo>
                    <a:pt x="29201" y="33880"/>
                  </a:lnTo>
                  <a:lnTo>
                    <a:pt x="29532" y="31818"/>
                  </a:lnTo>
                  <a:lnTo>
                    <a:pt x="29871" y="29755"/>
                  </a:lnTo>
                  <a:lnTo>
                    <a:pt x="30210" y="27716"/>
                  </a:lnTo>
                  <a:lnTo>
                    <a:pt x="30552" y="25676"/>
                  </a:lnTo>
                  <a:lnTo>
                    <a:pt x="30902" y="23637"/>
                  </a:lnTo>
                  <a:lnTo>
                    <a:pt x="31252" y="21597"/>
                  </a:lnTo>
                  <a:lnTo>
                    <a:pt x="31606" y="19580"/>
                  </a:lnTo>
                  <a:lnTo>
                    <a:pt x="31967" y="17564"/>
                  </a:lnTo>
                  <a:lnTo>
                    <a:pt x="32328" y="15569"/>
                  </a:lnTo>
                  <a:lnTo>
                    <a:pt x="32697" y="13575"/>
                  </a:lnTo>
                  <a:lnTo>
                    <a:pt x="33065" y="11604"/>
                  </a:lnTo>
                  <a:lnTo>
                    <a:pt x="33438" y="9632"/>
                  </a:lnTo>
                  <a:lnTo>
                    <a:pt x="33817" y="7683"/>
                  </a:lnTo>
                  <a:lnTo>
                    <a:pt x="34201" y="5734"/>
                  </a:lnTo>
                  <a:lnTo>
                    <a:pt x="34584" y="3808"/>
                  </a:lnTo>
                  <a:lnTo>
                    <a:pt x="34975" y="1905"/>
                  </a:lnTo>
                  <a:lnTo>
                    <a:pt x="35366" y="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72000">
                  <a:srgbClr val="2E86CE"/>
                </a:gs>
                <a:gs pos="94000">
                  <a:srgbClr val="1A689C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 rot="10800000" flipH="1">
              <a:off x="3857536" y="11069997"/>
              <a:ext cx="883584" cy="1395473"/>
            </a:xfrm>
            <a:custGeom>
              <a:avLst/>
              <a:gdLst/>
              <a:ahLst/>
              <a:cxnLst/>
              <a:rect l="l" t="t" r="r" b="b"/>
              <a:pathLst>
                <a:path w="31082" h="230943" extrusionOk="0">
                  <a:moveTo>
                    <a:pt x="351" y="0"/>
                  </a:moveTo>
                  <a:lnTo>
                    <a:pt x="313" y="23"/>
                  </a:lnTo>
                  <a:lnTo>
                    <a:pt x="280" y="45"/>
                  </a:lnTo>
                  <a:lnTo>
                    <a:pt x="246" y="113"/>
                  </a:lnTo>
                  <a:lnTo>
                    <a:pt x="213" y="181"/>
                  </a:lnTo>
                  <a:lnTo>
                    <a:pt x="179" y="272"/>
                  </a:lnTo>
                  <a:lnTo>
                    <a:pt x="150" y="385"/>
                  </a:lnTo>
                  <a:lnTo>
                    <a:pt x="120" y="544"/>
                  </a:lnTo>
                  <a:lnTo>
                    <a:pt x="94" y="703"/>
                  </a:lnTo>
                  <a:lnTo>
                    <a:pt x="68" y="861"/>
                  </a:lnTo>
                  <a:lnTo>
                    <a:pt x="49" y="1042"/>
                  </a:lnTo>
                  <a:lnTo>
                    <a:pt x="34" y="1224"/>
                  </a:lnTo>
                  <a:lnTo>
                    <a:pt x="19" y="1428"/>
                  </a:lnTo>
                  <a:lnTo>
                    <a:pt x="8" y="1609"/>
                  </a:lnTo>
                  <a:lnTo>
                    <a:pt x="5" y="1813"/>
                  </a:lnTo>
                  <a:lnTo>
                    <a:pt x="1" y="2017"/>
                  </a:lnTo>
                  <a:lnTo>
                    <a:pt x="1" y="2221"/>
                  </a:lnTo>
                  <a:lnTo>
                    <a:pt x="1" y="2425"/>
                  </a:lnTo>
                  <a:lnTo>
                    <a:pt x="8" y="2629"/>
                  </a:lnTo>
                  <a:lnTo>
                    <a:pt x="19" y="2833"/>
                  </a:lnTo>
                  <a:lnTo>
                    <a:pt x="31" y="3014"/>
                  </a:lnTo>
                  <a:lnTo>
                    <a:pt x="45" y="3218"/>
                  </a:lnTo>
                  <a:lnTo>
                    <a:pt x="64" y="3399"/>
                  </a:lnTo>
                  <a:lnTo>
                    <a:pt x="86" y="3558"/>
                  </a:lnTo>
                  <a:lnTo>
                    <a:pt x="112" y="3717"/>
                  </a:lnTo>
                  <a:lnTo>
                    <a:pt x="347" y="5054"/>
                  </a:lnTo>
                  <a:lnTo>
                    <a:pt x="954" y="8566"/>
                  </a:lnTo>
                  <a:lnTo>
                    <a:pt x="1386" y="11104"/>
                  </a:lnTo>
                  <a:lnTo>
                    <a:pt x="1896" y="14118"/>
                  </a:lnTo>
                  <a:lnTo>
                    <a:pt x="2480" y="17608"/>
                  </a:lnTo>
                  <a:lnTo>
                    <a:pt x="3132" y="21551"/>
                  </a:lnTo>
                  <a:lnTo>
                    <a:pt x="3850" y="25925"/>
                  </a:lnTo>
                  <a:lnTo>
                    <a:pt x="4628" y="30729"/>
                  </a:lnTo>
                  <a:lnTo>
                    <a:pt x="5462" y="35918"/>
                  </a:lnTo>
                  <a:lnTo>
                    <a:pt x="6348" y="41493"/>
                  </a:lnTo>
                  <a:lnTo>
                    <a:pt x="7279" y="47430"/>
                  </a:lnTo>
                  <a:lnTo>
                    <a:pt x="7759" y="50535"/>
                  </a:lnTo>
                  <a:lnTo>
                    <a:pt x="8250" y="53708"/>
                  </a:lnTo>
                  <a:lnTo>
                    <a:pt x="8749" y="56971"/>
                  </a:lnTo>
                  <a:lnTo>
                    <a:pt x="9259" y="60302"/>
                  </a:lnTo>
                  <a:lnTo>
                    <a:pt x="9777" y="63724"/>
                  </a:lnTo>
                  <a:lnTo>
                    <a:pt x="10298" y="67236"/>
                  </a:lnTo>
                  <a:lnTo>
                    <a:pt x="10313" y="69049"/>
                  </a:lnTo>
                  <a:lnTo>
                    <a:pt x="10335" y="71723"/>
                  </a:lnTo>
                  <a:lnTo>
                    <a:pt x="10369" y="75145"/>
                  </a:lnTo>
                  <a:lnTo>
                    <a:pt x="10410" y="79202"/>
                  </a:lnTo>
                  <a:lnTo>
                    <a:pt x="10465" y="83802"/>
                  </a:lnTo>
                  <a:lnTo>
                    <a:pt x="10532" y="88878"/>
                  </a:lnTo>
                  <a:lnTo>
                    <a:pt x="10573" y="91552"/>
                  </a:lnTo>
                  <a:lnTo>
                    <a:pt x="10614" y="94317"/>
                  </a:lnTo>
                  <a:lnTo>
                    <a:pt x="10659" y="97150"/>
                  </a:lnTo>
                  <a:lnTo>
                    <a:pt x="10711" y="100028"/>
                  </a:lnTo>
                  <a:lnTo>
                    <a:pt x="10763" y="102951"/>
                  </a:lnTo>
                  <a:lnTo>
                    <a:pt x="10823" y="105897"/>
                  </a:lnTo>
                  <a:lnTo>
                    <a:pt x="10882" y="108865"/>
                  </a:lnTo>
                  <a:lnTo>
                    <a:pt x="10949" y="111834"/>
                  </a:lnTo>
                  <a:lnTo>
                    <a:pt x="11020" y="114803"/>
                  </a:lnTo>
                  <a:lnTo>
                    <a:pt x="11095" y="117749"/>
                  </a:lnTo>
                  <a:lnTo>
                    <a:pt x="11173" y="120672"/>
                  </a:lnTo>
                  <a:lnTo>
                    <a:pt x="11258" y="123550"/>
                  </a:lnTo>
                  <a:lnTo>
                    <a:pt x="11348" y="126383"/>
                  </a:lnTo>
                  <a:lnTo>
                    <a:pt x="11441" y="129147"/>
                  </a:lnTo>
                  <a:lnTo>
                    <a:pt x="11541" y="131844"/>
                  </a:lnTo>
                  <a:lnTo>
                    <a:pt x="11593" y="133158"/>
                  </a:lnTo>
                  <a:lnTo>
                    <a:pt x="11645" y="134428"/>
                  </a:lnTo>
                  <a:lnTo>
                    <a:pt x="11701" y="135697"/>
                  </a:lnTo>
                  <a:lnTo>
                    <a:pt x="11753" y="136920"/>
                  </a:lnTo>
                  <a:lnTo>
                    <a:pt x="11813" y="138144"/>
                  </a:lnTo>
                  <a:lnTo>
                    <a:pt x="11869" y="139300"/>
                  </a:lnTo>
                  <a:lnTo>
                    <a:pt x="11928" y="140455"/>
                  </a:lnTo>
                  <a:lnTo>
                    <a:pt x="11992" y="141566"/>
                  </a:lnTo>
                  <a:lnTo>
                    <a:pt x="12055" y="142654"/>
                  </a:lnTo>
                  <a:lnTo>
                    <a:pt x="12118" y="143673"/>
                  </a:lnTo>
                  <a:lnTo>
                    <a:pt x="12133" y="143877"/>
                  </a:lnTo>
                  <a:lnTo>
                    <a:pt x="12152" y="144081"/>
                  </a:lnTo>
                  <a:lnTo>
                    <a:pt x="12170" y="144240"/>
                  </a:lnTo>
                  <a:lnTo>
                    <a:pt x="12193" y="144399"/>
                  </a:lnTo>
                  <a:lnTo>
                    <a:pt x="12219" y="144557"/>
                  </a:lnTo>
                  <a:lnTo>
                    <a:pt x="12245" y="144670"/>
                  </a:lnTo>
                  <a:lnTo>
                    <a:pt x="12275" y="144784"/>
                  </a:lnTo>
                  <a:lnTo>
                    <a:pt x="12304" y="144874"/>
                  </a:lnTo>
                  <a:lnTo>
                    <a:pt x="12334" y="144965"/>
                  </a:lnTo>
                  <a:lnTo>
                    <a:pt x="12368" y="145010"/>
                  </a:lnTo>
                  <a:lnTo>
                    <a:pt x="12401" y="145056"/>
                  </a:lnTo>
                  <a:lnTo>
                    <a:pt x="12468" y="145056"/>
                  </a:lnTo>
                  <a:lnTo>
                    <a:pt x="12502" y="145033"/>
                  </a:lnTo>
                  <a:lnTo>
                    <a:pt x="12539" y="144988"/>
                  </a:lnTo>
                  <a:lnTo>
                    <a:pt x="12572" y="144920"/>
                  </a:lnTo>
                  <a:lnTo>
                    <a:pt x="12606" y="144829"/>
                  </a:lnTo>
                  <a:lnTo>
                    <a:pt x="12636" y="144716"/>
                  </a:lnTo>
                  <a:lnTo>
                    <a:pt x="12662" y="144602"/>
                  </a:lnTo>
                  <a:lnTo>
                    <a:pt x="12688" y="144444"/>
                  </a:lnTo>
                  <a:lnTo>
                    <a:pt x="12714" y="144308"/>
                  </a:lnTo>
                  <a:lnTo>
                    <a:pt x="12733" y="144149"/>
                  </a:lnTo>
                  <a:lnTo>
                    <a:pt x="12751" y="143968"/>
                  </a:lnTo>
                  <a:lnTo>
                    <a:pt x="12766" y="143787"/>
                  </a:lnTo>
                  <a:lnTo>
                    <a:pt x="12777" y="143583"/>
                  </a:lnTo>
                  <a:lnTo>
                    <a:pt x="12788" y="143401"/>
                  </a:lnTo>
                  <a:lnTo>
                    <a:pt x="12792" y="143197"/>
                  </a:lnTo>
                  <a:lnTo>
                    <a:pt x="12796" y="142994"/>
                  </a:lnTo>
                  <a:lnTo>
                    <a:pt x="12796" y="142767"/>
                  </a:lnTo>
                  <a:lnTo>
                    <a:pt x="12792" y="142563"/>
                  </a:lnTo>
                  <a:lnTo>
                    <a:pt x="12785" y="142359"/>
                  </a:lnTo>
                  <a:lnTo>
                    <a:pt x="12773" y="142155"/>
                  </a:lnTo>
                  <a:lnTo>
                    <a:pt x="12721" y="141294"/>
                  </a:lnTo>
                  <a:lnTo>
                    <a:pt x="12669" y="140410"/>
                  </a:lnTo>
                  <a:lnTo>
                    <a:pt x="12617" y="139504"/>
                  </a:lnTo>
                  <a:lnTo>
                    <a:pt x="12569" y="138575"/>
                  </a:lnTo>
                  <a:lnTo>
                    <a:pt x="12472" y="136626"/>
                  </a:lnTo>
                  <a:lnTo>
                    <a:pt x="12379" y="134586"/>
                  </a:lnTo>
                  <a:lnTo>
                    <a:pt x="12290" y="132479"/>
                  </a:lnTo>
                  <a:lnTo>
                    <a:pt x="12204" y="130280"/>
                  </a:lnTo>
                  <a:lnTo>
                    <a:pt x="12122" y="128037"/>
                  </a:lnTo>
                  <a:lnTo>
                    <a:pt x="12044" y="125703"/>
                  </a:lnTo>
                  <a:lnTo>
                    <a:pt x="11969" y="123346"/>
                  </a:lnTo>
                  <a:lnTo>
                    <a:pt x="11895" y="120921"/>
                  </a:lnTo>
                  <a:lnTo>
                    <a:pt x="11828" y="118474"/>
                  </a:lnTo>
                  <a:lnTo>
                    <a:pt x="11765" y="116004"/>
                  </a:lnTo>
                  <a:lnTo>
                    <a:pt x="11701" y="113511"/>
                  </a:lnTo>
                  <a:lnTo>
                    <a:pt x="11642" y="110996"/>
                  </a:lnTo>
                  <a:lnTo>
                    <a:pt x="11586" y="108480"/>
                  </a:lnTo>
                  <a:lnTo>
                    <a:pt x="11534" y="105965"/>
                  </a:lnTo>
                  <a:lnTo>
                    <a:pt x="11485" y="103449"/>
                  </a:lnTo>
                  <a:lnTo>
                    <a:pt x="11437" y="100957"/>
                  </a:lnTo>
                  <a:lnTo>
                    <a:pt x="11351" y="96062"/>
                  </a:lnTo>
                  <a:lnTo>
                    <a:pt x="11277" y="91326"/>
                  </a:lnTo>
                  <a:lnTo>
                    <a:pt x="11214" y="86816"/>
                  </a:lnTo>
                  <a:lnTo>
                    <a:pt x="11158" y="82601"/>
                  </a:lnTo>
                  <a:lnTo>
                    <a:pt x="11113" y="78726"/>
                  </a:lnTo>
                  <a:lnTo>
                    <a:pt x="11076" y="75259"/>
                  </a:lnTo>
                  <a:lnTo>
                    <a:pt x="11046" y="72245"/>
                  </a:lnTo>
                  <a:lnTo>
                    <a:pt x="11046" y="72245"/>
                  </a:lnTo>
                  <a:lnTo>
                    <a:pt x="11679" y="76550"/>
                  </a:lnTo>
                  <a:lnTo>
                    <a:pt x="12319" y="80947"/>
                  </a:lnTo>
                  <a:lnTo>
                    <a:pt x="12963" y="85434"/>
                  </a:lnTo>
                  <a:lnTo>
                    <a:pt x="13615" y="90011"/>
                  </a:lnTo>
                  <a:lnTo>
                    <a:pt x="14270" y="94657"/>
                  </a:lnTo>
                  <a:lnTo>
                    <a:pt x="14929" y="99370"/>
                  </a:lnTo>
                  <a:lnTo>
                    <a:pt x="15592" y="104175"/>
                  </a:lnTo>
                  <a:lnTo>
                    <a:pt x="16254" y="109024"/>
                  </a:lnTo>
                  <a:lnTo>
                    <a:pt x="16921" y="113964"/>
                  </a:lnTo>
                  <a:lnTo>
                    <a:pt x="17583" y="118950"/>
                  </a:lnTo>
                  <a:lnTo>
                    <a:pt x="18246" y="124003"/>
                  </a:lnTo>
                  <a:lnTo>
                    <a:pt x="18905" y="129125"/>
                  </a:lnTo>
                  <a:lnTo>
                    <a:pt x="19564" y="134269"/>
                  </a:lnTo>
                  <a:lnTo>
                    <a:pt x="20215" y="139481"/>
                  </a:lnTo>
                  <a:lnTo>
                    <a:pt x="20863" y="144738"/>
                  </a:lnTo>
                  <a:lnTo>
                    <a:pt x="21183" y="147367"/>
                  </a:lnTo>
                  <a:lnTo>
                    <a:pt x="21503" y="150019"/>
                  </a:lnTo>
                  <a:lnTo>
                    <a:pt x="21529" y="153146"/>
                  </a:lnTo>
                  <a:lnTo>
                    <a:pt x="21578" y="158222"/>
                  </a:lnTo>
                  <a:lnTo>
                    <a:pt x="21645" y="164816"/>
                  </a:lnTo>
                  <a:lnTo>
                    <a:pt x="21686" y="168510"/>
                  </a:lnTo>
                  <a:lnTo>
                    <a:pt x="21734" y="172385"/>
                  </a:lnTo>
                  <a:lnTo>
                    <a:pt x="21782" y="176396"/>
                  </a:lnTo>
                  <a:lnTo>
                    <a:pt x="21838" y="180453"/>
                  </a:lnTo>
                  <a:lnTo>
                    <a:pt x="21894" y="184532"/>
                  </a:lnTo>
                  <a:lnTo>
                    <a:pt x="21957" y="188543"/>
                  </a:lnTo>
                  <a:lnTo>
                    <a:pt x="22024" y="192418"/>
                  </a:lnTo>
                  <a:lnTo>
                    <a:pt x="22095" y="196112"/>
                  </a:lnTo>
                  <a:lnTo>
                    <a:pt x="22132" y="197879"/>
                  </a:lnTo>
                  <a:lnTo>
                    <a:pt x="22170" y="199579"/>
                  </a:lnTo>
                  <a:lnTo>
                    <a:pt x="22207" y="201188"/>
                  </a:lnTo>
                  <a:lnTo>
                    <a:pt x="22248" y="202729"/>
                  </a:lnTo>
                  <a:lnTo>
                    <a:pt x="22255" y="202933"/>
                  </a:lnTo>
                  <a:lnTo>
                    <a:pt x="22263" y="203137"/>
                  </a:lnTo>
                  <a:lnTo>
                    <a:pt x="22278" y="203341"/>
                  </a:lnTo>
                  <a:lnTo>
                    <a:pt x="22296" y="203522"/>
                  </a:lnTo>
                  <a:lnTo>
                    <a:pt x="22315" y="203681"/>
                  </a:lnTo>
                  <a:lnTo>
                    <a:pt x="22337" y="203839"/>
                  </a:lnTo>
                  <a:lnTo>
                    <a:pt x="22363" y="203975"/>
                  </a:lnTo>
                  <a:lnTo>
                    <a:pt x="22389" y="204111"/>
                  </a:lnTo>
                  <a:lnTo>
                    <a:pt x="22415" y="204225"/>
                  </a:lnTo>
                  <a:lnTo>
                    <a:pt x="22445" y="204315"/>
                  </a:lnTo>
                  <a:lnTo>
                    <a:pt x="22479" y="204383"/>
                  </a:lnTo>
                  <a:lnTo>
                    <a:pt x="22512" y="204451"/>
                  </a:lnTo>
                  <a:lnTo>
                    <a:pt x="22546" y="204497"/>
                  </a:lnTo>
                  <a:lnTo>
                    <a:pt x="22579" y="204519"/>
                  </a:lnTo>
                  <a:lnTo>
                    <a:pt x="22613" y="204519"/>
                  </a:lnTo>
                  <a:lnTo>
                    <a:pt x="22650" y="204497"/>
                  </a:lnTo>
                  <a:lnTo>
                    <a:pt x="22683" y="204451"/>
                  </a:lnTo>
                  <a:lnTo>
                    <a:pt x="22717" y="204383"/>
                  </a:lnTo>
                  <a:lnTo>
                    <a:pt x="22750" y="204293"/>
                  </a:lnTo>
                  <a:lnTo>
                    <a:pt x="22780" y="204202"/>
                  </a:lnTo>
                  <a:lnTo>
                    <a:pt x="22806" y="204066"/>
                  </a:lnTo>
                  <a:lnTo>
                    <a:pt x="22832" y="203953"/>
                  </a:lnTo>
                  <a:lnTo>
                    <a:pt x="22855" y="203794"/>
                  </a:lnTo>
                  <a:lnTo>
                    <a:pt x="22877" y="203635"/>
                  </a:lnTo>
                  <a:lnTo>
                    <a:pt x="22896" y="203454"/>
                  </a:lnTo>
                  <a:lnTo>
                    <a:pt x="22910" y="203273"/>
                  </a:lnTo>
                  <a:lnTo>
                    <a:pt x="22925" y="203092"/>
                  </a:lnTo>
                  <a:lnTo>
                    <a:pt x="22933" y="202888"/>
                  </a:lnTo>
                  <a:lnTo>
                    <a:pt x="22940" y="202684"/>
                  </a:lnTo>
                  <a:lnTo>
                    <a:pt x="22944" y="202480"/>
                  </a:lnTo>
                  <a:lnTo>
                    <a:pt x="22944" y="202253"/>
                  </a:lnTo>
                  <a:lnTo>
                    <a:pt x="22937" y="202049"/>
                  </a:lnTo>
                  <a:lnTo>
                    <a:pt x="22877" y="199624"/>
                  </a:lnTo>
                  <a:lnTo>
                    <a:pt x="22821" y="197018"/>
                  </a:lnTo>
                  <a:lnTo>
                    <a:pt x="22765" y="194254"/>
                  </a:lnTo>
                  <a:lnTo>
                    <a:pt x="22709" y="191330"/>
                  </a:lnTo>
                  <a:lnTo>
                    <a:pt x="22657" y="188316"/>
                  </a:lnTo>
                  <a:lnTo>
                    <a:pt x="22609" y="185212"/>
                  </a:lnTo>
                  <a:lnTo>
                    <a:pt x="22564" y="182062"/>
                  </a:lnTo>
                  <a:lnTo>
                    <a:pt x="22520" y="178912"/>
                  </a:lnTo>
                  <a:lnTo>
                    <a:pt x="22438" y="172635"/>
                  </a:lnTo>
                  <a:lnTo>
                    <a:pt x="22371" y="166629"/>
                  </a:lnTo>
                  <a:lnTo>
                    <a:pt x="22311" y="161145"/>
                  </a:lnTo>
                  <a:lnTo>
                    <a:pt x="22263" y="156409"/>
                  </a:lnTo>
                  <a:lnTo>
                    <a:pt x="22788" y="160919"/>
                  </a:lnTo>
                  <a:lnTo>
                    <a:pt x="23309" y="165451"/>
                  </a:lnTo>
                  <a:lnTo>
                    <a:pt x="23823" y="169983"/>
                  </a:lnTo>
                  <a:lnTo>
                    <a:pt x="24325" y="174561"/>
                  </a:lnTo>
                  <a:lnTo>
                    <a:pt x="24824" y="179116"/>
                  </a:lnTo>
                  <a:lnTo>
                    <a:pt x="25312" y="183716"/>
                  </a:lnTo>
                  <a:lnTo>
                    <a:pt x="25792" y="188316"/>
                  </a:lnTo>
                  <a:lnTo>
                    <a:pt x="26026" y="190605"/>
                  </a:lnTo>
                  <a:lnTo>
                    <a:pt x="26261" y="192917"/>
                  </a:lnTo>
                  <a:lnTo>
                    <a:pt x="26492" y="195228"/>
                  </a:lnTo>
                  <a:lnTo>
                    <a:pt x="26719" y="197517"/>
                  </a:lnTo>
                  <a:lnTo>
                    <a:pt x="26946" y="199828"/>
                  </a:lnTo>
                  <a:lnTo>
                    <a:pt x="27169" y="202140"/>
                  </a:lnTo>
                  <a:lnTo>
                    <a:pt x="27389" y="204451"/>
                  </a:lnTo>
                  <a:lnTo>
                    <a:pt x="27605" y="206740"/>
                  </a:lnTo>
                  <a:lnTo>
                    <a:pt x="27821" y="209052"/>
                  </a:lnTo>
                  <a:lnTo>
                    <a:pt x="28033" y="211363"/>
                  </a:lnTo>
                  <a:lnTo>
                    <a:pt x="28241" y="213652"/>
                  </a:lnTo>
                  <a:lnTo>
                    <a:pt x="28446" y="215963"/>
                  </a:lnTo>
                  <a:lnTo>
                    <a:pt x="28647" y="218275"/>
                  </a:lnTo>
                  <a:lnTo>
                    <a:pt x="28844" y="220564"/>
                  </a:lnTo>
                  <a:lnTo>
                    <a:pt x="29038" y="222875"/>
                  </a:lnTo>
                  <a:lnTo>
                    <a:pt x="29232" y="225164"/>
                  </a:lnTo>
                  <a:lnTo>
                    <a:pt x="29418" y="227453"/>
                  </a:lnTo>
                  <a:lnTo>
                    <a:pt x="29604" y="229741"/>
                  </a:lnTo>
                  <a:lnTo>
                    <a:pt x="29619" y="229945"/>
                  </a:lnTo>
                  <a:lnTo>
                    <a:pt x="29641" y="230104"/>
                  </a:lnTo>
                  <a:lnTo>
                    <a:pt x="29663" y="230285"/>
                  </a:lnTo>
                  <a:lnTo>
                    <a:pt x="29686" y="230421"/>
                  </a:lnTo>
                  <a:lnTo>
                    <a:pt x="29712" y="230557"/>
                  </a:lnTo>
                  <a:lnTo>
                    <a:pt x="29742" y="230670"/>
                  </a:lnTo>
                  <a:lnTo>
                    <a:pt x="29771" y="230761"/>
                  </a:lnTo>
                  <a:lnTo>
                    <a:pt x="29801" y="230829"/>
                  </a:lnTo>
                  <a:lnTo>
                    <a:pt x="29835" y="230897"/>
                  </a:lnTo>
                  <a:lnTo>
                    <a:pt x="29868" y="230942"/>
                  </a:lnTo>
                  <a:lnTo>
                    <a:pt x="29935" y="230942"/>
                  </a:lnTo>
                  <a:lnTo>
                    <a:pt x="29969" y="230920"/>
                  </a:lnTo>
                  <a:lnTo>
                    <a:pt x="30006" y="230897"/>
                  </a:lnTo>
                  <a:lnTo>
                    <a:pt x="30039" y="230829"/>
                  </a:lnTo>
                  <a:lnTo>
                    <a:pt x="30073" y="230738"/>
                  </a:lnTo>
                  <a:lnTo>
                    <a:pt x="30103" y="230625"/>
                  </a:lnTo>
                  <a:lnTo>
                    <a:pt x="30133" y="230512"/>
                  </a:lnTo>
                  <a:lnTo>
                    <a:pt x="30159" y="230376"/>
                  </a:lnTo>
                  <a:lnTo>
                    <a:pt x="30181" y="230217"/>
                  </a:lnTo>
                  <a:lnTo>
                    <a:pt x="30203" y="230059"/>
                  </a:lnTo>
                  <a:lnTo>
                    <a:pt x="30222" y="229877"/>
                  </a:lnTo>
                  <a:lnTo>
                    <a:pt x="30237" y="229696"/>
                  </a:lnTo>
                  <a:lnTo>
                    <a:pt x="30252" y="229515"/>
                  </a:lnTo>
                  <a:lnTo>
                    <a:pt x="30259" y="229311"/>
                  </a:lnTo>
                  <a:lnTo>
                    <a:pt x="30267" y="229107"/>
                  </a:lnTo>
                  <a:lnTo>
                    <a:pt x="30270" y="228903"/>
                  </a:lnTo>
                  <a:lnTo>
                    <a:pt x="30270" y="228699"/>
                  </a:lnTo>
                  <a:lnTo>
                    <a:pt x="30267" y="228495"/>
                  </a:lnTo>
                  <a:lnTo>
                    <a:pt x="30259" y="228291"/>
                  </a:lnTo>
                  <a:lnTo>
                    <a:pt x="30248" y="228087"/>
                  </a:lnTo>
                  <a:lnTo>
                    <a:pt x="30233" y="227883"/>
                  </a:lnTo>
                  <a:lnTo>
                    <a:pt x="30069" y="225798"/>
                  </a:lnTo>
                  <a:lnTo>
                    <a:pt x="29898" y="223736"/>
                  </a:lnTo>
                  <a:lnTo>
                    <a:pt x="29727" y="221674"/>
                  </a:lnTo>
                  <a:lnTo>
                    <a:pt x="29552" y="219589"/>
                  </a:lnTo>
                  <a:lnTo>
                    <a:pt x="29373" y="217504"/>
                  </a:lnTo>
                  <a:lnTo>
                    <a:pt x="29194" y="215442"/>
                  </a:lnTo>
                  <a:lnTo>
                    <a:pt x="29012" y="213357"/>
                  </a:lnTo>
                  <a:lnTo>
                    <a:pt x="28826" y="211272"/>
                  </a:lnTo>
                  <a:lnTo>
                    <a:pt x="28446" y="207103"/>
                  </a:lnTo>
                  <a:lnTo>
                    <a:pt x="28059" y="202933"/>
                  </a:lnTo>
                  <a:lnTo>
                    <a:pt x="27661" y="198786"/>
                  </a:lnTo>
                  <a:lnTo>
                    <a:pt x="27251" y="194616"/>
                  </a:lnTo>
                  <a:lnTo>
                    <a:pt x="27638" y="195568"/>
                  </a:lnTo>
                  <a:lnTo>
                    <a:pt x="28059" y="196610"/>
                  </a:lnTo>
                  <a:lnTo>
                    <a:pt x="28498" y="197766"/>
                  </a:lnTo>
                  <a:lnTo>
                    <a:pt x="28725" y="198378"/>
                  </a:lnTo>
                  <a:lnTo>
                    <a:pt x="28949" y="199013"/>
                  </a:lnTo>
                  <a:lnTo>
                    <a:pt x="29168" y="199624"/>
                  </a:lnTo>
                  <a:lnTo>
                    <a:pt x="29388" y="200282"/>
                  </a:lnTo>
                  <a:lnTo>
                    <a:pt x="29604" y="200916"/>
                  </a:lnTo>
                  <a:lnTo>
                    <a:pt x="29809" y="201573"/>
                  </a:lnTo>
                  <a:lnTo>
                    <a:pt x="30010" y="202230"/>
                  </a:lnTo>
                  <a:lnTo>
                    <a:pt x="30196" y="202888"/>
                  </a:lnTo>
                  <a:lnTo>
                    <a:pt x="30375" y="203522"/>
                  </a:lnTo>
                  <a:lnTo>
                    <a:pt x="30538" y="204157"/>
                  </a:lnTo>
                  <a:lnTo>
                    <a:pt x="30568" y="204270"/>
                  </a:lnTo>
                  <a:lnTo>
                    <a:pt x="30602" y="204361"/>
                  </a:lnTo>
                  <a:lnTo>
                    <a:pt x="30631" y="204429"/>
                  </a:lnTo>
                  <a:lnTo>
                    <a:pt x="30665" y="204474"/>
                  </a:lnTo>
                  <a:lnTo>
                    <a:pt x="30698" y="204519"/>
                  </a:lnTo>
                  <a:lnTo>
                    <a:pt x="30769" y="204519"/>
                  </a:lnTo>
                  <a:lnTo>
                    <a:pt x="30803" y="204474"/>
                  </a:lnTo>
                  <a:lnTo>
                    <a:pt x="30832" y="204429"/>
                  </a:lnTo>
                  <a:lnTo>
                    <a:pt x="30866" y="204361"/>
                  </a:lnTo>
                  <a:lnTo>
                    <a:pt x="30896" y="204270"/>
                  </a:lnTo>
                  <a:lnTo>
                    <a:pt x="30925" y="204179"/>
                  </a:lnTo>
                  <a:lnTo>
                    <a:pt x="30955" y="204043"/>
                  </a:lnTo>
                  <a:lnTo>
                    <a:pt x="30981" y="203907"/>
                  </a:lnTo>
                  <a:lnTo>
                    <a:pt x="31004" y="203749"/>
                  </a:lnTo>
                  <a:lnTo>
                    <a:pt x="31026" y="203567"/>
                  </a:lnTo>
                  <a:lnTo>
                    <a:pt x="31045" y="203386"/>
                  </a:lnTo>
                  <a:lnTo>
                    <a:pt x="31059" y="203182"/>
                  </a:lnTo>
                  <a:lnTo>
                    <a:pt x="31071" y="202978"/>
                  </a:lnTo>
                  <a:lnTo>
                    <a:pt x="31078" y="202774"/>
                  </a:lnTo>
                  <a:lnTo>
                    <a:pt x="31082" y="202570"/>
                  </a:lnTo>
                  <a:lnTo>
                    <a:pt x="31082" y="202366"/>
                  </a:lnTo>
                  <a:lnTo>
                    <a:pt x="31082" y="202162"/>
                  </a:lnTo>
                  <a:lnTo>
                    <a:pt x="31078" y="201959"/>
                  </a:lnTo>
                  <a:lnTo>
                    <a:pt x="31067" y="201755"/>
                  </a:lnTo>
                  <a:lnTo>
                    <a:pt x="31056" y="201573"/>
                  </a:lnTo>
                  <a:lnTo>
                    <a:pt x="31045" y="201392"/>
                  </a:lnTo>
                  <a:lnTo>
                    <a:pt x="31026" y="201211"/>
                  </a:lnTo>
                  <a:lnTo>
                    <a:pt x="31004" y="201029"/>
                  </a:lnTo>
                  <a:lnTo>
                    <a:pt x="30981" y="200871"/>
                  </a:lnTo>
                  <a:lnTo>
                    <a:pt x="30955" y="200735"/>
                  </a:lnTo>
                  <a:lnTo>
                    <a:pt x="30925" y="200599"/>
                  </a:lnTo>
                  <a:lnTo>
                    <a:pt x="30806" y="200123"/>
                  </a:lnTo>
                  <a:lnTo>
                    <a:pt x="30680" y="199647"/>
                  </a:lnTo>
                  <a:lnTo>
                    <a:pt x="30549" y="199171"/>
                  </a:lnTo>
                  <a:lnTo>
                    <a:pt x="30412" y="198695"/>
                  </a:lnTo>
                  <a:lnTo>
                    <a:pt x="30267" y="198219"/>
                  </a:lnTo>
                  <a:lnTo>
                    <a:pt x="30121" y="197743"/>
                  </a:lnTo>
                  <a:lnTo>
                    <a:pt x="29816" y="196792"/>
                  </a:lnTo>
                  <a:lnTo>
                    <a:pt x="29500" y="195840"/>
                  </a:lnTo>
                  <a:lnTo>
                    <a:pt x="29176" y="194933"/>
                  </a:lnTo>
                  <a:lnTo>
                    <a:pt x="28856" y="194050"/>
                  </a:lnTo>
                  <a:lnTo>
                    <a:pt x="28535" y="193211"/>
                  </a:lnTo>
                  <a:lnTo>
                    <a:pt x="28223" y="192395"/>
                  </a:lnTo>
                  <a:lnTo>
                    <a:pt x="27925" y="191648"/>
                  </a:lnTo>
                  <a:lnTo>
                    <a:pt x="27642" y="190945"/>
                  </a:lnTo>
                  <a:lnTo>
                    <a:pt x="27381" y="190333"/>
                  </a:lnTo>
                  <a:lnTo>
                    <a:pt x="26946" y="189291"/>
                  </a:lnTo>
                  <a:lnTo>
                    <a:pt x="26652" y="188634"/>
                  </a:lnTo>
                  <a:lnTo>
                    <a:pt x="26391" y="186073"/>
                  </a:lnTo>
                  <a:lnTo>
                    <a:pt x="26127" y="183535"/>
                  </a:lnTo>
                  <a:lnTo>
                    <a:pt x="25859" y="180997"/>
                  </a:lnTo>
                  <a:lnTo>
                    <a:pt x="25587" y="178459"/>
                  </a:lnTo>
                  <a:lnTo>
                    <a:pt x="25315" y="175921"/>
                  </a:lnTo>
                  <a:lnTo>
                    <a:pt x="25040" y="173382"/>
                  </a:lnTo>
                  <a:lnTo>
                    <a:pt x="24764" y="170844"/>
                  </a:lnTo>
                  <a:lnTo>
                    <a:pt x="24485" y="168329"/>
                  </a:lnTo>
                  <a:lnTo>
                    <a:pt x="24202" y="165814"/>
                  </a:lnTo>
                  <a:lnTo>
                    <a:pt x="23916" y="163298"/>
                  </a:lnTo>
                  <a:lnTo>
                    <a:pt x="23342" y="158290"/>
                  </a:lnTo>
                  <a:lnTo>
                    <a:pt x="22758" y="153304"/>
                  </a:lnTo>
                  <a:lnTo>
                    <a:pt x="22170" y="148342"/>
                  </a:lnTo>
                  <a:lnTo>
                    <a:pt x="22151" y="148115"/>
                  </a:lnTo>
                  <a:lnTo>
                    <a:pt x="22132" y="147911"/>
                  </a:lnTo>
                  <a:lnTo>
                    <a:pt x="22106" y="147730"/>
                  </a:lnTo>
                  <a:lnTo>
                    <a:pt x="22077" y="147571"/>
                  </a:lnTo>
                  <a:lnTo>
                    <a:pt x="21540" y="143152"/>
                  </a:lnTo>
                  <a:lnTo>
                    <a:pt x="21001" y="138733"/>
                  </a:lnTo>
                  <a:lnTo>
                    <a:pt x="20457" y="134360"/>
                  </a:lnTo>
                  <a:lnTo>
                    <a:pt x="19910" y="130031"/>
                  </a:lnTo>
                  <a:lnTo>
                    <a:pt x="19359" y="125726"/>
                  </a:lnTo>
                  <a:lnTo>
                    <a:pt x="18804" y="121443"/>
                  </a:lnTo>
                  <a:lnTo>
                    <a:pt x="18253" y="117205"/>
                  </a:lnTo>
                  <a:lnTo>
                    <a:pt x="17699" y="113035"/>
                  </a:lnTo>
                  <a:lnTo>
                    <a:pt x="18130" y="113760"/>
                  </a:lnTo>
                  <a:lnTo>
                    <a:pt x="18622" y="114621"/>
                  </a:lnTo>
                  <a:lnTo>
                    <a:pt x="19162" y="115619"/>
                  </a:lnTo>
                  <a:lnTo>
                    <a:pt x="19742" y="116706"/>
                  </a:lnTo>
                  <a:lnTo>
                    <a:pt x="20353" y="117885"/>
                  </a:lnTo>
                  <a:lnTo>
                    <a:pt x="20990" y="119154"/>
                  </a:lnTo>
                  <a:lnTo>
                    <a:pt x="21310" y="119834"/>
                  </a:lnTo>
                  <a:lnTo>
                    <a:pt x="21637" y="120513"/>
                  </a:lnTo>
                  <a:lnTo>
                    <a:pt x="21965" y="121239"/>
                  </a:lnTo>
                  <a:lnTo>
                    <a:pt x="22292" y="121964"/>
                  </a:lnTo>
                  <a:lnTo>
                    <a:pt x="22616" y="122712"/>
                  </a:lnTo>
                  <a:lnTo>
                    <a:pt x="22944" y="123482"/>
                  </a:lnTo>
                  <a:lnTo>
                    <a:pt x="23264" y="124253"/>
                  </a:lnTo>
                  <a:lnTo>
                    <a:pt x="23584" y="125068"/>
                  </a:lnTo>
                  <a:lnTo>
                    <a:pt x="23897" y="125862"/>
                  </a:lnTo>
                  <a:lnTo>
                    <a:pt x="24202" y="126700"/>
                  </a:lnTo>
                  <a:lnTo>
                    <a:pt x="24504" y="127538"/>
                  </a:lnTo>
                  <a:lnTo>
                    <a:pt x="24794" y="128377"/>
                  </a:lnTo>
                  <a:lnTo>
                    <a:pt x="25077" y="129238"/>
                  </a:lnTo>
                  <a:lnTo>
                    <a:pt x="25353" y="130099"/>
                  </a:lnTo>
                  <a:lnTo>
                    <a:pt x="25613" y="130983"/>
                  </a:lnTo>
                  <a:lnTo>
                    <a:pt x="25859" y="131867"/>
                  </a:lnTo>
                  <a:lnTo>
                    <a:pt x="26097" y="132773"/>
                  </a:lnTo>
                  <a:lnTo>
                    <a:pt x="26209" y="133226"/>
                  </a:lnTo>
                  <a:lnTo>
                    <a:pt x="26317" y="133657"/>
                  </a:lnTo>
                  <a:lnTo>
                    <a:pt x="26421" y="134110"/>
                  </a:lnTo>
                  <a:lnTo>
                    <a:pt x="26521" y="134563"/>
                  </a:lnTo>
                  <a:lnTo>
                    <a:pt x="26618" y="135017"/>
                  </a:lnTo>
                  <a:lnTo>
                    <a:pt x="26708" y="135470"/>
                  </a:lnTo>
                  <a:lnTo>
                    <a:pt x="26737" y="135606"/>
                  </a:lnTo>
                  <a:lnTo>
                    <a:pt x="26767" y="135719"/>
                  </a:lnTo>
                  <a:lnTo>
                    <a:pt x="26797" y="135810"/>
                  </a:lnTo>
                  <a:lnTo>
                    <a:pt x="26830" y="135878"/>
                  </a:lnTo>
                  <a:lnTo>
                    <a:pt x="26864" y="135946"/>
                  </a:lnTo>
                  <a:lnTo>
                    <a:pt x="26897" y="135968"/>
                  </a:lnTo>
                  <a:lnTo>
                    <a:pt x="26931" y="135991"/>
                  </a:lnTo>
                  <a:lnTo>
                    <a:pt x="26964" y="135968"/>
                  </a:lnTo>
                  <a:lnTo>
                    <a:pt x="26998" y="135946"/>
                  </a:lnTo>
                  <a:lnTo>
                    <a:pt x="27032" y="135901"/>
                  </a:lnTo>
                  <a:lnTo>
                    <a:pt x="27061" y="135833"/>
                  </a:lnTo>
                  <a:lnTo>
                    <a:pt x="27095" y="135742"/>
                  </a:lnTo>
                  <a:lnTo>
                    <a:pt x="27125" y="135629"/>
                  </a:lnTo>
                  <a:lnTo>
                    <a:pt x="27151" y="135515"/>
                  </a:lnTo>
                  <a:lnTo>
                    <a:pt x="27180" y="135379"/>
                  </a:lnTo>
                  <a:lnTo>
                    <a:pt x="27203" y="135198"/>
                  </a:lnTo>
                  <a:lnTo>
                    <a:pt x="27225" y="135039"/>
                  </a:lnTo>
                  <a:lnTo>
                    <a:pt x="27244" y="134858"/>
                  </a:lnTo>
                  <a:lnTo>
                    <a:pt x="27259" y="134654"/>
                  </a:lnTo>
                  <a:lnTo>
                    <a:pt x="27270" y="134473"/>
                  </a:lnTo>
                  <a:lnTo>
                    <a:pt x="27277" y="134269"/>
                  </a:lnTo>
                  <a:lnTo>
                    <a:pt x="27285" y="134065"/>
                  </a:lnTo>
                  <a:lnTo>
                    <a:pt x="27285" y="133861"/>
                  </a:lnTo>
                  <a:lnTo>
                    <a:pt x="27285" y="133657"/>
                  </a:lnTo>
                  <a:lnTo>
                    <a:pt x="27277" y="133453"/>
                  </a:lnTo>
                  <a:lnTo>
                    <a:pt x="27270" y="133249"/>
                  </a:lnTo>
                  <a:lnTo>
                    <a:pt x="27259" y="133045"/>
                  </a:lnTo>
                  <a:lnTo>
                    <a:pt x="27247" y="132864"/>
                  </a:lnTo>
                  <a:lnTo>
                    <a:pt x="27229" y="132683"/>
                  </a:lnTo>
                  <a:lnTo>
                    <a:pt x="27210" y="132501"/>
                  </a:lnTo>
                  <a:lnTo>
                    <a:pt x="27184" y="132343"/>
                  </a:lnTo>
                  <a:lnTo>
                    <a:pt x="27158" y="132184"/>
                  </a:lnTo>
                  <a:lnTo>
                    <a:pt x="27039" y="131618"/>
                  </a:lnTo>
                  <a:lnTo>
                    <a:pt x="26916" y="131028"/>
                  </a:lnTo>
                  <a:lnTo>
                    <a:pt x="26786" y="130439"/>
                  </a:lnTo>
                  <a:lnTo>
                    <a:pt x="26648" y="129873"/>
                  </a:lnTo>
                  <a:lnTo>
                    <a:pt x="26507" y="129283"/>
                  </a:lnTo>
                  <a:lnTo>
                    <a:pt x="26358" y="128717"/>
                  </a:lnTo>
                  <a:lnTo>
                    <a:pt x="26205" y="128150"/>
                  </a:lnTo>
                  <a:lnTo>
                    <a:pt x="26049" y="127584"/>
                  </a:lnTo>
                  <a:lnTo>
                    <a:pt x="25889" y="127040"/>
                  </a:lnTo>
                  <a:lnTo>
                    <a:pt x="25721" y="126473"/>
                  </a:lnTo>
                  <a:lnTo>
                    <a:pt x="25554" y="125929"/>
                  </a:lnTo>
                  <a:lnTo>
                    <a:pt x="25379" y="125386"/>
                  </a:lnTo>
                  <a:lnTo>
                    <a:pt x="25021" y="124298"/>
                  </a:lnTo>
                  <a:lnTo>
                    <a:pt x="24649" y="123233"/>
                  </a:lnTo>
                  <a:lnTo>
                    <a:pt x="24269" y="122190"/>
                  </a:lnTo>
                  <a:lnTo>
                    <a:pt x="23878" y="121171"/>
                  </a:lnTo>
                  <a:lnTo>
                    <a:pt x="23484" y="120173"/>
                  </a:lnTo>
                  <a:lnTo>
                    <a:pt x="23082" y="119199"/>
                  </a:lnTo>
                  <a:lnTo>
                    <a:pt x="22676" y="118270"/>
                  </a:lnTo>
                  <a:lnTo>
                    <a:pt x="22270" y="117341"/>
                  </a:lnTo>
                  <a:lnTo>
                    <a:pt x="21868" y="116457"/>
                  </a:lnTo>
                  <a:lnTo>
                    <a:pt x="21466" y="115619"/>
                  </a:lnTo>
                  <a:lnTo>
                    <a:pt x="21068" y="114803"/>
                  </a:lnTo>
                  <a:lnTo>
                    <a:pt x="20677" y="114010"/>
                  </a:lnTo>
                  <a:lnTo>
                    <a:pt x="20293" y="113262"/>
                  </a:lnTo>
                  <a:lnTo>
                    <a:pt x="19921" y="112537"/>
                  </a:lnTo>
                  <a:lnTo>
                    <a:pt x="19560" y="111857"/>
                  </a:lnTo>
                  <a:lnTo>
                    <a:pt x="19214" y="111222"/>
                  </a:lnTo>
                  <a:lnTo>
                    <a:pt x="18573" y="110067"/>
                  </a:lnTo>
                  <a:lnTo>
                    <a:pt x="18008" y="109115"/>
                  </a:lnTo>
                  <a:lnTo>
                    <a:pt x="17539" y="108322"/>
                  </a:lnTo>
                  <a:lnTo>
                    <a:pt x="17174" y="107732"/>
                  </a:lnTo>
                  <a:lnTo>
                    <a:pt x="16939" y="107370"/>
                  </a:lnTo>
                  <a:lnTo>
                    <a:pt x="16172" y="101750"/>
                  </a:lnTo>
                  <a:lnTo>
                    <a:pt x="15409" y="96220"/>
                  </a:lnTo>
                  <a:lnTo>
                    <a:pt x="14650" y="90782"/>
                  </a:lnTo>
                  <a:lnTo>
                    <a:pt x="13898" y="85456"/>
                  </a:lnTo>
                  <a:lnTo>
                    <a:pt x="13149" y="80244"/>
                  </a:lnTo>
                  <a:lnTo>
                    <a:pt x="12409" y="75145"/>
                  </a:lnTo>
                  <a:lnTo>
                    <a:pt x="11679" y="70160"/>
                  </a:lnTo>
                  <a:lnTo>
                    <a:pt x="10957" y="65288"/>
                  </a:lnTo>
                  <a:lnTo>
                    <a:pt x="10934" y="65038"/>
                  </a:lnTo>
                  <a:lnTo>
                    <a:pt x="10905" y="64812"/>
                  </a:lnTo>
                  <a:lnTo>
                    <a:pt x="10871" y="64608"/>
                  </a:lnTo>
                  <a:lnTo>
                    <a:pt x="10830" y="64449"/>
                  </a:lnTo>
                  <a:lnTo>
                    <a:pt x="9970" y="58716"/>
                  </a:lnTo>
                  <a:lnTo>
                    <a:pt x="9129" y="53164"/>
                  </a:lnTo>
                  <a:lnTo>
                    <a:pt x="8310" y="47861"/>
                  </a:lnTo>
                  <a:lnTo>
                    <a:pt x="7521" y="42762"/>
                  </a:lnTo>
                  <a:lnTo>
                    <a:pt x="7521" y="42762"/>
                  </a:lnTo>
                  <a:lnTo>
                    <a:pt x="8567" y="44122"/>
                  </a:lnTo>
                  <a:lnTo>
                    <a:pt x="9855" y="45799"/>
                  </a:lnTo>
                  <a:lnTo>
                    <a:pt x="10566" y="46751"/>
                  </a:lnTo>
                  <a:lnTo>
                    <a:pt x="11307" y="47770"/>
                  </a:lnTo>
                  <a:lnTo>
                    <a:pt x="12066" y="48835"/>
                  </a:lnTo>
                  <a:lnTo>
                    <a:pt x="12840" y="49946"/>
                  </a:lnTo>
                  <a:lnTo>
                    <a:pt x="13615" y="51079"/>
                  </a:lnTo>
                  <a:lnTo>
                    <a:pt x="14382" y="52235"/>
                  </a:lnTo>
                  <a:lnTo>
                    <a:pt x="15130" y="53390"/>
                  </a:lnTo>
                  <a:lnTo>
                    <a:pt x="15852" y="54546"/>
                  </a:lnTo>
                  <a:lnTo>
                    <a:pt x="16198" y="55135"/>
                  </a:lnTo>
                  <a:lnTo>
                    <a:pt x="16533" y="55702"/>
                  </a:lnTo>
                  <a:lnTo>
                    <a:pt x="16861" y="56291"/>
                  </a:lnTo>
                  <a:lnTo>
                    <a:pt x="17170" y="56858"/>
                  </a:lnTo>
                  <a:lnTo>
                    <a:pt x="17472" y="57401"/>
                  </a:lnTo>
                  <a:lnTo>
                    <a:pt x="17751" y="57968"/>
                  </a:lnTo>
                  <a:lnTo>
                    <a:pt x="18019" y="58512"/>
                  </a:lnTo>
                  <a:lnTo>
                    <a:pt x="18268" y="59033"/>
                  </a:lnTo>
                  <a:lnTo>
                    <a:pt x="18302" y="59101"/>
                  </a:lnTo>
                  <a:lnTo>
                    <a:pt x="18335" y="59146"/>
                  </a:lnTo>
                  <a:lnTo>
                    <a:pt x="18369" y="59169"/>
                  </a:lnTo>
                  <a:lnTo>
                    <a:pt x="18402" y="59169"/>
                  </a:lnTo>
                  <a:lnTo>
                    <a:pt x="18439" y="59146"/>
                  </a:lnTo>
                  <a:lnTo>
                    <a:pt x="18469" y="59101"/>
                  </a:lnTo>
                  <a:lnTo>
                    <a:pt x="18503" y="59033"/>
                  </a:lnTo>
                  <a:lnTo>
                    <a:pt x="18536" y="58965"/>
                  </a:lnTo>
                  <a:lnTo>
                    <a:pt x="18566" y="58874"/>
                  </a:lnTo>
                  <a:lnTo>
                    <a:pt x="18592" y="58761"/>
                  </a:lnTo>
                  <a:lnTo>
                    <a:pt x="18618" y="58625"/>
                  </a:lnTo>
                  <a:lnTo>
                    <a:pt x="18644" y="58489"/>
                  </a:lnTo>
                  <a:lnTo>
                    <a:pt x="18667" y="58331"/>
                  </a:lnTo>
                  <a:lnTo>
                    <a:pt x="18685" y="58149"/>
                  </a:lnTo>
                  <a:lnTo>
                    <a:pt x="18704" y="57968"/>
                  </a:lnTo>
                  <a:lnTo>
                    <a:pt x="18715" y="57764"/>
                  </a:lnTo>
                  <a:lnTo>
                    <a:pt x="18726" y="57537"/>
                  </a:lnTo>
                  <a:lnTo>
                    <a:pt x="18734" y="57333"/>
                  </a:lnTo>
                  <a:lnTo>
                    <a:pt x="18737" y="57129"/>
                  </a:lnTo>
                  <a:lnTo>
                    <a:pt x="18737" y="56926"/>
                  </a:lnTo>
                  <a:lnTo>
                    <a:pt x="18734" y="56699"/>
                  </a:lnTo>
                  <a:lnTo>
                    <a:pt x="18726" y="56518"/>
                  </a:lnTo>
                  <a:lnTo>
                    <a:pt x="18719" y="56314"/>
                  </a:lnTo>
                  <a:lnTo>
                    <a:pt x="18704" y="56132"/>
                  </a:lnTo>
                  <a:lnTo>
                    <a:pt x="18689" y="55951"/>
                  </a:lnTo>
                  <a:lnTo>
                    <a:pt x="18670" y="55770"/>
                  </a:lnTo>
                  <a:lnTo>
                    <a:pt x="18648" y="55611"/>
                  </a:lnTo>
                  <a:lnTo>
                    <a:pt x="18626" y="55453"/>
                  </a:lnTo>
                  <a:lnTo>
                    <a:pt x="18600" y="55317"/>
                  </a:lnTo>
                  <a:lnTo>
                    <a:pt x="18570" y="55203"/>
                  </a:lnTo>
                  <a:lnTo>
                    <a:pt x="18540" y="55113"/>
                  </a:lnTo>
                  <a:lnTo>
                    <a:pt x="18506" y="55022"/>
                  </a:lnTo>
                  <a:lnTo>
                    <a:pt x="18197" y="54365"/>
                  </a:lnTo>
                  <a:lnTo>
                    <a:pt x="17862" y="53685"/>
                  </a:lnTo>
                  <a:lnTo>
                    <a:pt x="17509" y="53005"/>
                  </a:lnTo>
                  <a:lnTo>
                    <a:pt x="17133" y="52325"/>
                  </a:lnTo>
                  <a:lnTo>
                    <a:pt x="16738" y="51623"/>
                  </a:lnTo>
                  <a:lnTo>
                    <a:pt x="16329" y="50920"/>
                  </a:lnTo>
                  <a:lnTo>
                    <a:pt x="15901" y="50218"/>
                  </a:lnTo>
                  <a:lnTo>
                    <a:pt x="15465" y="49493"/>
                  </a:lnTo>
                  <a:lnTo>
                    <a:pt x="15018" y="48790"/>
                  </a:lnTo>
                  <a:lnTo>
                    <a:pt x="14560" y="48088"/>
                  </a:lnTo>
                  <a:lnTo>
                    <a:pt x="13633" y="46683"/>
                  </a:lnTo>
                  <a:lnTo>
                    <a:pt x="12699" y="45346"/>
                  </a:lnTo>
                  <a:lnTo>
                    <a:pt x="11772" y="44031"/>
                  </a:lnTo>
                  <a:lnTo>
                    <a:pt x="10871" y="42785"/>
                  </a:lnTo>
                  <a:lnTo>
                    <a:pt x="10015" y="41629"/>
                  </a:lnTo>
                  <a:lnTo>
                    <a:pt x="9215" y="40587"/>
                  </a:lnTo>
                  <a:lnTo>
                    <a:pt x="8489" y="39635"/>
                  </a:lnTo>
                  <a:lnTo>
                    <a:pt x="7327" y="38162"/>
                  </a:lnTo>
                  <a:lnTo>
                    <a:pt x="6664" y="37346"/>
                  </a:lnTo>
                  <a:lnTo>
                    <a:pt x="6013" y="33222"/>
                  </a:lnTo>
                  <a:lnTo>
                    <a:pt x="5388" y="29324"/>
                  </a:lnTo>
                  <a:lnTo>
                    <a:pt x="4792" y="25653"/>
                  </a:lnTo>
                  <a:lnTo>
                    <a:pt x="4230" y="22186"/>
                  </a:lnTo>
                  <a:lnTo>
                    <a:pt x="3697" y="18945"/>
                  </a:lnTo>
                  <a:lnTo>
                    <a:pt x="3202" y="15954"/>
                  </a:lnTo>
                  <a:lnTo>
                    <a:pt x="2744" y="13189"/>
                  </a:lnTo>
                  <a:lnTo>
                    <a:pt x="2324" y="10696"/>
                  </a:lnTo>
                  <a:lnTo>
                    <a:pt x="1605" y="6459"/>
                  </a:lnTo>
                  <a:lnTo>
                    <a:pt x="1069" y="3331"/>
                  </a:lnTo>
                  <a:lnTo>
                    <a:pt x="723" y="1360"/>
                  </a:lnTo>
                  <a:lnTo>
                    <a:pt x="589" y="567"/>
                  </a:lnTo>
                  <a:lnTo>
                    <a:pt x="563" y="453"/>
                  </a:lnTo>
                  <a:lnTo>
                    <a:pt x="533" y="317"/>
                  </a:lnTo>
                  <a:lnTo>
                    <a:pt x="507" y="227"/>
                  </a:lnTo>
                  <a:lnTo>
                    <a:pt x="477" y="159"/>
                  </a:lnTo>
                  <a:lnTo>
                    <a:pt x="444" y="91"/>
                  </a:lnTo>
                  <a:lnTo>
                    <a:pt x="414" y="45"/>
                  </a:lnTo>
                  <a:lnTo>
                    <a:pt x="381" y="23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 rot="10800000" flipH="1">
              <a:off x="3089822" y="10524462"/>
              <a:ext cx="692153" cy="1941008"/>
            </a:xfrm>
            <a:custGeom>
              <a:avLst/>
              <a:gdLst/>
              <a:ahLst/>
              <a:cxnLst/>
              <a:rect l="l" t="t" r="r" b="b"/>
              <a:pathLst>
                <a:path w="24348" h="321226" extrusionOk="0">
                  <a:moveTo>
                    <a:pt x="23997" y="0"/>
                  </a:moveTo>
                  <a:lnTo>
                    <a:pt x="23949" y="23"/>
                  </a:lnTo>
                  <a:lnTo>
                    <a:pt x="23904" y="91"/>
                  </a:lnTo>
                  <a:lnTo>
                    <a:pt x="23859" y="181"/>
                  </a:lnTo>
                  <a:lnTo>
                    <a:pt x="23815" y="317"/>
                  </a:lnTo>
                  <a:lnTo>
                    <a:pt x="23777" y="476"/>
                  </a:lnTo>
                  <a:lnTo>
                    <a:pt x="23740" y="680"/>
                  </a:lnTo>
                  <a:lnTo>
                    <a:pt x="23710" y="929"/>
                  </a:lnTo>
                  <a:lnTo>
                    <a:pt x="23684" y="1178"/>
                  </a:lnTo>
                  <a:lnTo>
                    <a:pt x="23498" y="3445"/>
                  </a:lnTo>
                  <a:lnTo>
                    <a:pt x="23025" y="9359"/>
                  </a:lnTo>
                  <a:lnTo>
                    <a:pt x="22690" y="13552"/>
                  </a:lnTo>
                  <a:lnTo>
                    <a:pt x="22296" y="18560"/>
                  </a:lnTo>
                  <a:lnTo>
                    <a:pt x="21849" y="24293"/>
                  </a:lnTo>
                  <a:lnTo>
                    <a:pt x="21350" y="30752"/>
                  </a:lnTo>
                  <a:lnTo>
                    <a:pt x="21078" y="32043"/>
                  </a:lnTo>
                  <a:lnTo>
                    <a:pt x="20624" y="34219"/>
                  </a:lnTo>
                  <a:lnTo>
                    <a:pt x="20341" y="35624"/>
                  </a:lnTo>
                  <a:lnTo>
                    <a:pt x="20018" y="37210"/>
                  </a:lnTo>
                  <a:lnTo>
                    <a:pt x="19664" y="38978"/>
                  </a:lnTo>
                  <a:lnTo>
                    <a:pt x="19280" y="40927"/>
                  </a:lnTo>
                  <a:lnTo>
                    <a:pt x="18871" y="43057"/>
                  </a:lnTo>
                  <a:lnTo>
                    <a:pt x="18435" y="45323"/>
                  </a:lnTo>
                  <a:lnTo>
                    <a:pt x="17977" y="47725"/>
                  </a:lnTo>
                  <a:lnTo>
                    <a:pt x="17505" y="50263"/>
                  </a:lnTo>
                  <a:lnTo>
                    <a:pt x="17017" y="52937"/>
                  </a:lnTo>
                  <a:lnTo>
                    <a:pt x="16514" y="55724"/>
                  </a:lnTo>
                  <a:lnTo>
                    <a:pt x="16004" y="58625"/>
                  </a:lnTo>
                  <a:lnTo>
                    <a:pt x="15491" y="61616"/>
                  </a:lnTo>
                  <a:lnTo>
                    <a:pt x="14969" y="64698"/>
                  </a:lnTo>
                  <a:lnTo>
                    <a:pt x="14713" y="66262"/>
                  </a:lnTo>
                  <a:lnTo>
                    <a:pt x="14452" y="67848"/>
                  </a:lnTo>
                  <a:lnTo>
                    <a:pt x="14195" y="69457"/>
                  </a:lnTo>
                  <a:lnTo>
                    <a:pt x="13935" y="71066"/>
                  </a:lnTo>
                  <a:lnTo>
                    <a:pt x="13681" y="72721"/>
                  </a:lnTo>
                  <a:lnTo>
                    <a:pt x="13425" y="74352"/>
                  </a:lnTo>
                  <a:lnTo>
                    <a:pt x="13175" y="76006"/>
                  </a:lnTo>
                  <a:lnTo>
                    <a:pt x="12926" y="77683"/>
                  </a:lnTo>
                  <a:lnTo>
                    <a:pt x="12676" y="79360"/>
                  </a:lnTo>
                  <a:lnTo>
                    <a:pt x="12434" y="81060"/>
                  </a:lnTo>
                  <a:lnTo>
                    <a:pt x="12196" y="82760"/>
                  </a:lnTo>
                  <a:lnTo>
                    <a:pt x="11962" y="84459"/>
                  </a:lnTo>
                  <a:lnTo>
                    <a:pt x="11727" y="86159"/>
                  </a:lnTo>
                  <a:lnTo>
                    <a:pt x="11504" y="87881"/>
                  </a:lnTo>
                  <a:lnTo>
                    <a:pt x="11280" y="89581"/>
                  </a:lnTo>
                  <a:lnTo>
                    <a:pt x="11064" y="91303"/>
                  </a:lnTo>
                  <a:lnTo>
                    <a:pt x="10856" y="93025"/>
                  </a:lnTo>
                  <a:lnTo>
                    <a:pt x="10655" y="94725"/>
                  </a:lnTo>
                  <a:lnTo>
                    <a:pt x="10458" y="96447"/>
                  </a:lnTo>
                  <a:lnTo>
                    <a:pt x="10268" y="98147"/>
                  </a:lnTo>
                  <a:lnTo>
                    <a:pt x="10085" y="99846"/>
                  </a:lnTo>
                  <a:lnTo>
                    <a:pt x="9910" y="101546"/>
                  </a:lnTo>
                  <a:lnTo>
                    <a:pt x="9743" y="103245"/>
                  </a:lnTo>
                  <a:lnTo>
                    <a:pt x="9586" y="104922"/>
                  </a:lnTo>
                  <a:lnTo>
                    <a:pt x="9438" y="106577"/>
                  </a:lnTo>
                  <a:lnTo>
                    <a:pt x="9300" y="108254"/>
                  </a:lnTo>
                  <a:lnTo>
                    <a:pt x="9169" y="109908"/>
                  </a:lnTo>
                  <a:lnTo>
                    <a:pt x="9050" y="111540"/>
                  </a:lnTo>
                  <a:lnTo>
                    <a:pt x="8939" y="113148"/>
                  </a:lnTo>
                  <a:lnTo>
                    <a:pt x="8890" y="113964"/>
                  </a:lnTo>
                  <a:lnTo>
                    <a:pt x="8842" y="114757"/>
                  </a:lnTo>
                  <a:lnTo>
                    <a:pt x="8831" y="114961"/>
                  </a:lnTo>
                  <a:lnTo>
                    <a:pt x="8823" y="115188"/>
                  </a:lnTo>
                  <a:lnTo>
                    <a:pt x="8820" y="115392"/>
                  </a:lnTo>
                  <a:lnTo>
                    <a:pt x="8820" y="115596"/>
                  </a:lnTo>
                  <a:lnTo>
                    <a:pt x="8823" y="115800"/>
                  </a:lnTo>
                  <a:lnTo>
                    <a:pt x="8831" y="116004"/>
                  </a:lnTo>
                  <a:lnTo>
                    <a:pt x="8842" y="116208"/>
                  </a:lnTo>
                  <a:lnTo>
                    <a:pt x="8853" y="116389"/>
                  </a:lnTo>
                  <a:lnTo>
                    <a:pt x="8872" y="116570"/>
                  </a:lnTo>
                  <a:lnTo>
                    <a:pt x="8890" y="116752"/>
                  </a:lnTo>
                  <a:lnTo>
                    <a:pt x="8909" y="116910"/>
                  </a:lnTo>
                  <a:lnTo>
                    <a:pt x="8935" y="117046"/>
                  </a:lnTo>
                  <a:lnTo>
                    <a:pt x="8961" y="117182"/>
                  </a:lnTo>
                  <a:lnTo>
                    <a:pt x="8991" y="117295"/>
                  </a:lnTo>
                  <a:lnTo>
                    <a:pt x="9021" y="117409"/>
                  </a:lnTo>
                  <a:lnTo>
                    <a:pt x="9054" y="117499"/>
                  </a:lnTo>
                  <a:lnTo>
                    <a:pt x="9088" y="117545"/>
                  </a:lnTo>
                  <a:lnTo>
                    <a:pt x="9121" y="117590"/>
                  </a:lnTo>
                  <a:lnTo>
                    <a:pt x="9155" y="117613"/>
                  </a:lnTo>
                  <a:lnTo>
                    <a:pt x="9192" y="117613"/>
                  </a:lnTo>
                  <a:lnTo>
                    <a:pt x="9225" y="117590"/>
                  </a:lnTo>
                  <a:lnTo>
                    <a:pt x="9259" y="117545"/>
                  </a:lnTo>
                  <a:lnTo>
                    <a:pt x="9289" y="117499"/>
                  </a:lnTo>
                  <a:lnTo>
                    <a:pt x="9322" y="117409"/>
                  </a:lnTo>
                  <a:lnTo>
                    <a:pt x="9352" y="117318"/>
                  </a:lnTo>
                  <a:lnTo>
                    <a:pt x="9378" y="117205"/>
                  </a:lnTo>
                  <a:lnTo>
                    <a:pt x="9404" y="117069"/>
                  </a:lnTo>
                  <a:lnTo>
                    <a:pt x="9430" y="116933"/>
                  </a:lnTo>
                  <a:lnTo>
                    <a:pt x="9452" y="116774"/>
                  </a:lnTo>
                  <a:lnTo>
                    <a:pt x="9471" y="116593"/>
                  </a:lnTo>
                  <a:lnTo>
                    <a:pt x="9490" y="116389"/>
                  </a:lnTo>
                  <a:lnTo>
                    <a:pt x="9501" y="116185"/>
                  </a:lnTo>
                  <a:lnTo>
                    <a:pt x="9579" y="114916"/>
                  </a:lnTo>
                  <a:lnTo>
                    <a:pt x="9665" y="113624"/>
                  </a:lnTo>
                  <a:lnTo>
                    <a:pt x="9758" y="112333"/>
                  </a:lnTo>
                  <a:lnTo>
                    <a:pt x="9858" y="111018"/>
                  </a:lnTo>
                  <a:lnTo>
                    <a:pt x="9962" y="109704"/>
                  </a:lnTo>
                  <a:lnTo>
                    <a:pt x="10078" y="108367"/>
                  </a:lnTo>
                  <a:lnTo>
                    <a:pt x="10197" y="107030"/>
                  </a:lnTo>
                  <a:lnTo>
                    <a:pt x="10324" y="105693"/>
                  </a:lnTo>
                  <a:lnTo>
                    <a:pt x="10454" y="104333"/>
                  </a:lnTo>
                  <a:lnTo>
                    <a:pt x="10592" y="102973"/>
                  </a:lnTo>
                  <a:lnTo>
                    <a:pt x="10737" y="101614"/>
                  </a:lnTo>
                  <a:lnTo>
                    <a:pt x="10886" y="100231"/>
                  </a:lnTo>
                  <a:lnTo>
                    <a:pt x="11038" y="98872"/>
                  </a:lnTo>
                  <a:lnTo>
                    <a:pt x="11198" y="97489"/>
                  </a:lnTo>
                  <a:lnTo>
                    <a:pt x="11358" y="96107"/>
                  </a:lnTo>
                  <a:lnTo>
                    <a:pt x="11530" y="94702"/>
                  </a:lnTo>
                  <a:lnTo>
                    <a:pt x="11701" y="93320"/>
                  </a:lnTo>
                  <a:lnTo>
                    <a:pt x="11876" y="91937"/>
                  </a:lnTo>
                  <a:lnTo>
                    <a:pt x="12058" y="90555"/>
                  </a:lnTo>
                  <a:lnTo>
                    <a:pt x="12241" y="89150"/>
                  </a:lnTo>
                  <a:lnTo>
                    <a:pt x="12427" y="87768"/>
                  </a:lnTo>
                  <a:lnTo>
                    <a:pt x="12617" y="86385"/>
                  </a:lnTo>
                  <a:lnTo>
                    <a:pt x="12810" y="85003"/>
                  </a:lnTo>
                  <a:lnTo>
                    <a:pt x="13008" y="83621"/>
                  </a:lnTo>
                  <a:lnTo>
                    <a:pt x="13209" y="82261"/>
                  </a:lnTo>
                  <a:lnTo>
                    <a:pt x="13410" y="80879"/>
                  </a:lnTo>
                  <a:lnTo>
                    <a:pt x="13815" y="78159"/>
                  </a:lnTo>
                  <a:lnTo>
                    <a:pt x="14232" y="75463"/>
                  </a:lnTo>
                  <a:lnTo>
                    <a:pt x="14653" y="72811"/>
                  </a:lnTo>
                  <a:lnTo>
                    <a:pt x="15077" y="70182"/>
                  </a:lnTo>
                  <a:lnTo>
                    <a:pt x="15506" y="67599"/>
                  </a:lnTo>
                  <a:lnTo>
                    <a:pt x="15930" y="65084"/>
                  </a:lnTo>
                  <a:lnTo>
                    <a:pt x="16354" y="62591"/>
                  </a:lnTo>
                  <a:lnTo>
                    <a:pt x="16775" y="60189"/>
                  </a:lnTo>
                  <a:lnTo>
                    <a:pt x="17192" y="57855"/>
                  </a:lnTo>
                  <a:lnTo>
                    <a:pt x="17598" y="55588"/>
                  </a:lnTo>
                  <a:lnTo>
                    <a:pt x="18000" y="53390"/>
                  </a:lnTo>
                  <a:lnTo>
                    <a:pt x="18391" y="51305"/>
                  </a:lnTo>
                  <a:lnTo>
                    <a:pt x="18767" y="49289"/>
                  </a:lnTo>
                  <a:lnTo>
                    <a:pt x="19131" y="47362"/>
                  </a:lnTo>
                  <a:lnTo>
                    <a:pt x="19481" y="45549"/>
                  </a:lnTo>
                  <a:lnTo>
                    <a:pt x="19813" y="43850"/>
                  </a:lnTo>
                  <a:lnTo>
                    <a:pt x="20125" y="42264"/>
                  </a:lnTo>
                  <a:lnTo>
                    <a:pt x="20688" y="39431"/>
                  </a:lnTo>
                  <a:lnTo>
                    <a:pt x="20293" y="44620"/>
                  </a:lnTo>
                  <a:lnTo>
                    <a:pt x="19887" y="50059"/>
                  </a:lnTo>
                  <a:lnTo>
                    <a:pt x="19463" y="55747"/>
                  </a:lnTo>
                  <a:lnTo>
                    <a:pt x="19027" y="61662"/>
                  </a:lnTo>
                  <a:lnTo>
                    <a:pt x="18577" y="67826"/>
                  </a:lnTo>
                  <a:lnTo>
                    <a:pt x="18115" y="74194"/>
                  </a:lnTo>
                  <a:lnTo>
                    <a:pt x="17642" y="80765"/>
                  </a:lnTo>
                  <a:lnTo>
                    <a:pt x="17162" y="87518"/>
                  </a:lnTo>
                  <a:lnTo>
                    <a:pt x="16674" y="94453"/>
                  </a:lnTo>
                  <a:lnTo>
                    <a:pt x="16183" y="101568"/>
                  </a:lnTo>
                  <a:lnTo>
                    <a:pt x="15684" y="108820"/>
                  </a:lnTo>
                  <a:lnTo>
                    <a:pt x="15182" y="116230"/>
                  </a:lnTo>
                  <a:lnTo>
                    <a:pt x="14675" y="123777"/>
                  </a:lnTo>
                  <a:lnTo>
                    <a:pt x="14169" y="131436"/>
                  </a:lnTo>
                  <a:lnTo>
                    <a:pt x="13663" y="139186"/>
                  </a:lnTo>
                  <a:lnTo>
                    <a:pt x="13160" y="147050"/>
                  </a:lnTo>
                  <a:lnTo>
                    <a:pt x="12866" y="147979"/>
                  </a:lnTo>
                  <a:lnTo>
                    <a:pt x="12408" y="149452"/>
                  </a:lnTo>
                  <a:lnTo>
                    <a:pt x="12129" y="150381"/>
                  </a:lnTo>
                  <a:lnTo>
                    <a:pt x="11816" y="151446"/>
                  </a:lnTo>
                  <a:lnTo>
                    <a:pt x="11478" y="152602"/>
                  </a:lnTo>
                  <a:lnTo>
                    <a:pt x="11109" y="153894"/>
                  </a:lnTo>
                  <a:lnTo>
                    <a:pt x="10722" y="155276"/>
                  </a:lnTo>
                  <a:lnTo>
                    <a:pt x="10309" y="156772"/>
                  </a:lnTo>
                  <a:lnTo>
                    <a:pt x="9881" y="158381"/>
                  </a:lnTo>
                  <a:lnTo>
                    <a:pt x="9438" y="160058"/>
                  </a:lnTo>
                  <a:lnTo>
                    <a:pt x="8980" y="161848"/>
                  </a:lnTo>
                  <a:lnTo>
                    <a:pt x="8514" y="163729"/>
                  </a:lnTo>
                  <a:lnTo>
                    <a:pt x="8038" y="165678"/>
                  </a:lnTo>
                  <a:lnTo>
                    <a:pt x="7561" y="167717"/>
                  </a:lnTo>
                  <a:lnTo>
                    <a:pt x="7323" y="168760"/>
                  </a:lnTo>
                  <a:lnTo>
                    <a:pt x="7081" y="169825"/>
                  </a:lnTo>
                  <a:lnTo>
                    <a:pt x="6843" y="170912"/>
                  </a:lnTo>
                  <a:lnTo>
                    <a:pt x="6601" y="172000"/>
                  </a:lnTo>
                  <a:lnTo>
                    <a:pt x="6363" y="173111"/>
                  </a:lnTo>
                  <a:lnTo>
                    <a:pt x="6128" y="174244"/>
                  </a:lnTo>
                  <a:lnTo>
                    <a:pt x="5890" y="175399"/>
                  </a:lnTo>
                  <a:lnTo>
                    <a:pt x="5659" y="176555"/>
                  </a:lnTo>
                  <a:lnTo>
                    <a:pt x="5428" y="177733"/>
                  </a:lnTo>
                  <a:lnTo>
                    <a:pt x="5197" y="178912"/>
                  </a:lnTo>
                  <a:lnTo>
                    <a:pt x="4974" y="180113"/>
                  </a:lnTo>
                  <a:lnTo>
                    <a:pt x="4751" y="181337"/>
                  </a:lnTo>
                  <a:lnTo>
                    <a:pt x="4531" y="182560"/>
                  </a:lnTo>
                  <a:lnTo>
                    <a:pt x="4315" y="183807"/>
                  </a:lnTo>
                  <a:lnTo>
                    <a:pt x="4107" y="185053"/>
                  </a:lnTo>
                  <a:lnTo>
                    <a:pt x="3902" y="186299"/>
                  </a:lnTo>
                  <a:lnTo>
                    <a:pt x="3701" y="187569"/>
                  </a:lnTo>
                  <a:lnTo>
                    <a:pt x="3503" y="188860"/>
                  </a:lnTo>
                  <a:lnTo>
                    <a:pt x="3314" y="190129"/>
                  </a:lnTo>
                  <a:lnTo>
                    <a:pt x="3131" y="191444"/>
                  </a:lnTo>
                  <a:lnTo>
                    <a:pt x="2953" y="192735"/>
                  </a:lnTo>
                  <a:lnTo>
                    <a:pt x="2781" y="194050"/>
                  </a:lnTo>
                  <a:lnTo>
                    <a:pt x="2617" y="195364"/>
                  </a:lnTo>
                  <a:lnTo>
                    <a:pt x="2461" y="196701"/>
                  </a:lnTo>
                  <a:lnTo>
                    <a:pt x="2312" y="198015"/>
                  </a:lnTo>
                  <a:lnTo>
                    <a:pt x="2171" y="199352"/>
                  </a:lnTo>
                  <a:lnTo>
                    <a:pt x="2040" y="200689"/>
                  </a:lnTo>
                  <a:lnTo>
                    <a:pt x="1914" y="202026"/>
                  </a:lnTo>
                  <a:lnTo>
                    <a:pt x="1802" y="203386"/>
                  </a:lnTo>
                  <a:lnTo>
                    <a:pt x="1694" y="204723"/>
                  </a:lnTo>
                  <a:lnTo>
                    <a:pt x="1646" y="205403"/>
                  </a:lnTo>
                  <a:lnTo>
                    <a:pt x="1601" y="206083"/>
                  </a:lnTo>
                  <a:lnTo>
                    <a:pt x="1557" y="206763"/>
                  </a:lnTo>
                  <a:lnTo>
                    <a:pt x="1516" y="207443"/>
                  </a:lnTo>
                  <a:lnTo>
                    <a:pt x="1504" y="207647"/>
                  </a:lnTo>
                  <a:lnTo>
                    <a:pt x="1497" y="207850"/>
                  </a:lnTo>
                  <a:lnTo>
                    <a:pt x="1493" y="208054"/>
                  </a:lnTo>
                  <a:lnTo>
                    <a:pt x="1493" y="208281"/>
                  </a:lnTo>
                  <a:lnTo>
                    <a:pt x="1497" y="208485"/>
                  </a:lnTo>
                  <a:lnTo>
                    <a:pt x="1504" y="208689"/>
                  </a:lnTo>
                  <a:lnTo>
                    <a:pt x="1516" y="208870"/>
                  </a:lnTo>
                  <a:lnTo>
                    <a:pt x="1527" y="209074"/>
                  </a:lnTo>
                  <a:lnTo>
                    <a:pt x="1542" y="209255"/>
                  </a:lnTo>
                  <a:lnTo>
                    <a:pt x="1560" y="209414"/>
                  </a:lnTo>
                  <a:lnTo>
                    <a:pt x="1583" y="209573"/>
                  </a:lnTo>
                  <a:lnTo>
                    <a:pt x="1605" y="209731"/>
                  </a:lnTo>
                  <a:lnTo>
                    <a:pt x="1635" y="209867"/>
                  </a:lnTo>
                  <a:lnTo>
                    <a:pt x="1661" y="209981"/>
                  </a:lnTo>
                  <a:lnTo>
                    <a:pt x="1694" y="210094"/>
                  </a:lnTo>
                  <a:lnTo>
                    <a:pt x="1724" y="210162"/>
                  </a:lnTo>
                  <a:lnTo>
                    <a:pt x="1761" y="210230"/>
                  </a:lnTo>
                  <a:lnTo>
                    <a:pt x="1795" y="210275"/>
                  </a:lnTo>
                  <a:lnTo>
                    <a:pt x="1832" y="210298"/>
                  </a:lnTo>
                  <a:lnTo>
                    <a:pt x="1865" y="210275"/>
                  </a:lnTo>
                  <a:lnTo>
                    <a:pt x="1899" y="210253"/>
                  </a:lnTo>
                  <a:lnTo>
                    <a:pt x="1933" y="210230"/>
                  </a:lnTo>
                  <a:lnTo>
                    <a:pt x="1962" y="210162"/>
                  </a:lnTo>
                  <a:lnTo>
                    <a:pt x="1996" y="210094"/>
                  </a:lnTo>
                  <a:lnTo>
                    <a:pt x="2026" y="209981"/>
                  </a:lnTo>
                  <a:lnTo>
                    <a:pt x="2052" y="209867"/>
                  </a:lnTo>
                  <a:lnTo>
                    <a:pt x="2078" y="209754"/>
                  </a:lnTo>
                  <a:lnTo>
                    <a:pt x="2104" y="209595"/>
                  </a:lnTo>
                  <a:lnTo>
                    <a:pt x="2126" y="209437"/>
                  </a:lnTo>
                  <a:lnTo>
                    <a:pt x="2145" y="209278"/>
                  </a:lnTo>
                  <a:lnTo>
                    <a:pt x="2163" y="209074"/>
                  </a:lnTo>
                  <a:lnTo>
                    <a:pt x="2174" y="208893"/>
                  </a:lnTo>
                  <a:lnTo>
                    <a:pt x="2245" y="207782"/>
                  </a:lnTo>
                  <a:lnTo>
                    <a:pt x="2323" y="206672"/>
                  </a:lnTo>
                  <a:lnTo>
                    <a:pt x="2409" y="205562"/>
                  </a:lnTo>
                  <a:lnTo>
                    <a:pt x="2502" y="204451"/>
                  </a:lnTo>
                  <a:lnTo>
                    <a:pt x="2599" y="203341"/>
                  </a:lnTo>
                  <a:lnTo>
                    <a:pt x="2707" y="202230"/>
                  </a:lnTo>
                  <a:lnTo>
                    <a:pt x="2819" y="201120"/>
                  </a:lnTo>
                  <a:lnTo>
                    <a:pt x="2938" y="200010"/>
                  </a:lnTo>
                  <a:lnTo>
                    <a:pt x="3064" y="198899"/>
                  </a:lnTo>
                  <a:lnTo>
                    <a:pt x="3195" y="197811"/>
                  </a:lnTo>
                  <a:lnTo>
                    <a:pt x="3332" y="196701"/>
                  </a:lnTo>
                  <a:lnTo>
                    <a:pt x="3474" y="195613"/>
                  </a:lnTo>
                  <a:lnTo>
                    <a:pt x="3623" y="194526"/>
                  </a:lnTo>
                  <a:lnTo>
                    <a:pt x="3775" y="193438"/>
                  </a:lnTo>
                  <a:lnTo>
                    <a:pt x="3932" y="192350"/>
                  </a:lnTo>
                  <a:lnTo>
                    <a:pt x="4092" y="191285"/>
                  </a:lnTo>
                  <a:lnTo>
                    <a:pt x="4259" y="190197"/>
                  </a:lnTo>
                  <a:lnTo>
                    <a:pt x="4430" y="189132"/>
                  </a:lnTo>
                  <a:lnTo>
                    <a:pt x="4605" y="188090"/>
                  </a:lnTo>
                  <a:lnTo>
                    <a:pt x="4780" y="187025"/>
                  </a:lnTo>
                  <a:lnTo>
                    <a:pt x="4963" y="185982"/>
                  </a:lnTo>
                  <a:lnTo>
                    <a:pt x="5149" y="184940"/>
                  </a:lnTo>
                  <a:lnTo>
                    <a:pt x="5335" y="183920"/>
                  </a:lnTo>
                  <a:lnTo>
                    <a:pt x="5525" y="182900"/>
                  </a:lnTo>
                  <a:lnTo>
                    <a:pt x="5719" y="181880"/>
                  </a:lnTo>
                  <a:lnTo>
                    <a:pt x="5912" y="180883"/>
                  </a:lnTo>
                  <a:lnTo>
                    <a:pt x="6109" y="179886"/>
                  </a:lnTo>
                  <a:lnTo>
                    <a:pt x="6310" y="178889"/>
                  </a:lnTo>
                  <a:lnTo>
                    <a:pt x="6712" y="176940"/>
                  </a:lnTo>
                  <a:lnTo>
                    <a:pt x="7118" y="175059"/>
                  </a:lnTo>
                  <a:lnTo>
                    <a:pt x="7528" y="173201"/>
                  </a:lnTo>
                  <a:lnTo>
                    <a:pt x="7941" y="171388"/>
                  </a:lnTo>
                  <a:lnTo>
                    <a:pt x="8350" y="169643"/>
                  </a:lnTo>
                  <a:lnTo>
                    <a:pt x="8756" y="167944"/>
                  </a:lnTo>
                  <a:lnTo>
                    <a:pt x="9158" y="166312"/>
                  </a:lnTo>
                  <a:lnTo>
                    <a:pt x="9557" y="164748"/>
                  </a:lnTo>
                  <a:lnTo>
                    <a:pt x="9944" y="163230"/>
                  </a:lnTo>
                  <a:lnTo>
                    <a:pt x="10324" y="161802"/>
                  </a:lnTo>
                  <a:lnTo>
                    <a:pt x="10688" y="160443"/>
                  </a:lnTo>
                  <a:lnTo>
                    <a:pt x="11042" y="159128"/>
                  </a:lnTo>
                  <a:lnTo>
                    <a:pt x="11381" y="157927"/>
                  </a:lnTo>
                  <a:lnTo>
                    <a:pt x="11701" y="156794"/>
                  </a:lnTo>
                  <a:lnTo>
                    <a:pt x="12002" y="155752"/>
                  </a:lnTo>
                  <a:lnTo>
                    <a:pt x="12285" y="154777"/>
                  </a:lnTo>
                  <a:lnTo>
                    <a:pt x="12777" y="153123"/>
                  </a:lnTo>
                  <a:lnTo>
                    <a:pt x="12777" y="153123"/>
                  </a:lnTo>
                  <a:lnTo>
                    <a:pt x="12364" y="159763"/>
                  </a:lnTo>
                  <a:lnTo>
                    <a:pt x="11954" y="166425"/>
                  </a:lnTo>
                  <a:lnTo>
                    <a:pt x="11552" y="173133"/>
                  </a:lnTo>
                  <a:lnTo>
                    <a:pt x="11150" y="179864"/>
                  </a:lnTo>
                  <a:lnTo>
                    <a:pt x="10755" y="186617"/>
                  </a:lnTo>
                  <a:lnTo>
                    <a:pt x="10368" y="193415"/>
                  </a:lnTo>
                  <a:lnTo>
                    <a:pt x="9988" y="200191"/>
                  </a:lnTo>
                  <a:lnTo>
                    <a:pt x="9616" y="206989"/>
                  </a:lnTo>
                  <a:lnTo>
                    <a:pt x="9594" y="207239"/>
                  </a:lnTo>
                  <a:lnTo>
                    <a:pt x="9575" y="207488"/>
                  </a:lnTo>
                  <a:lnTo>
                    <a:pt x="9564" y="207760"/>
                  </a:lnTo>
                  <a:lnTo>
                    <a:pt x="9557" y="208032"/>
                  </a:lnTo>
                  <a:lnTo>
                    <a:pt x="9367" y="211612"/>
                  </a:lnTo>
                  <a:lnTo>
                    <a:pt x="9177" y="215193"/>
                  </a:lnTo>
                  <a:lnTo>
                    <a:pt x="8991" y="218751"/>
                  </a:lnTo>
                  <a:lnTo>
                    <a:pt x="8805" y="222331"/>
                  </a:lnTo>
                  <a:lnTo>
                    <a:pt x="8622" y="225889"/>
                  </a:lnTo>
                  <a:lnTo>
                    <a:pt x="8447" y="229447"/>
                  </a:lnTo>
                  <a:lnTo>
                    <a:pt x="8269" y="232982"/>
                  </a:lnTo>
                  <a:lnTo>
                    <a:pt x="8097" y="236540"/>
                  </a:lnTo>
                  <a:lnTo>
                    <a:pt x="7930" y="240075"/>
                  </a:lnTo>
                  <a:lnTo>
                    <a:pt x="7762" y="243587"/>
                  </a:lnTo>
                  <a:lnTo>
                    <a:pt x="7602" y="247100"/>
                  </a:lnTo>
                  <a:lnTo>
                    <a:pt x="7442" y="250613"/>
                  </a:lnTo>
                  <a:lnTo>
                    <a:pt x="7290" y="254102"/>
                  </a:lnTo>
                  <a:lnTo>
                    <a:pt x="7137" y="257570"/>
                  </a:lnTo>
                  <a:lnTo>
                    <a:pt x="6992" y="261014"/>
                  </a:lnTo>
                  <a:lnTo>
                    <a:pt x="6850" y="264459"/>
                  </a:lnTo>
                  <a:lnTo>
                    <a:pt x="6642" y="265116"/>
                  </a:lnTo>
                  <a:lnTo>
                    <a:pt x="6355" y="266022"/>
                  </a:lnTo>
                  <a:lnTo>
                    <a:pt x="6188" y="266566"/>
                  </a:lnTo>
                  <a:lnTo>
                    <a:pt x="6005" y="267178"/>
                  </a:lnTo>
                  <a:lnTo>
                    <a:pt x="5812" y="267858"/>
                  </a:lnTo>
                  <a:lnTo>
                    <a:pt x="5599" y="268606"/>
                  </a:lnTo>
                  <a:lnTo>
                    <a:pt x="5380" y="269422"/>
                  </a:lnTo>
                  <a:lnTo>
                    <a:pt x="5153" y="270305"/>
                  </a:lnTo>
                  <a:lnTo>
                    <a:pt x="4911" y="271234"/>
                  </a:lnTo>
                  <a:lnTo>
                    <a:pt x="4665" y="272232"/>
                  </a:lnTo>
                  <a:lnTo>
                    <a:pt x="4412" y="273297"/>
                  </a:lnTo>
                  <a:lnTo>
                    <a:pt x="4155" y="274407"/>
                  </a:lnTo>
                  <a:lnTo>
                    <a:pt x="3891" y="275585"/>
                  </a:lnTo>
                  <a:lnTo>
                    <a:pt x="3626" y="276809"/>
                  </a:lnTo>
                  <a:lnTo>
                    <a:pt x="3358" y="278101"/>
                  </a:lnTo>
                  <a:lnTo>
                    <a:pt x="3094" y="279461"/>
                  </a:lnTo>
                  <a:lnTo>
                    <a:pt x="2826" y="280866"/>
                  </a:lnTo>
                  <a:lnTo>
                    <a:pt x="2562" y="282339"/>
                  </a:lnTo>
                  <a:lnTo>
                    <a:pt x="2431" y="283086"/>
                  </a:lnTo>
                  <a:lnTo>
                    <a:pt x="2305" y="283857"/>
                  </a:lnTo>
                  <a:lnTo>
                    <a:pt x="2174" y="284627"/>
                  </a:lnTo>
                  <a:lnTo>
                    <a:pt x="2048" y="285420"/>
                  </a:lnTo>
                  <a:lnTo>
                    <a:pt x="1921" y="286236"/>
                  </a:lnTo>
                  <a:lnTo>
                    <a:pt x="1798" y="287052"/>
                  </a:lnTo>
                  <a:lnTo>
                    <a:pt x="1676" y="287891"/>
                  </a:lnTo>
                  <a:lnTo>
                    <a:pt x="1557" y="288729"/>
                  </a:lnTo>
                  <a:lnTo>
                    <a:pt x="1437" y="289590"/>
                  </a:lnTo>
                  <a:lnTo>
                    <a:pt x="1322" y="290474"/>
                  </a:lnTo>
                  <a:lnTo>
                    <a:pt x="1210" y="291358"/>
                  </a:lnTo>
                  <a:lnTo>
                    <a:pt x="1099" y="292242"/>
                  </a:lnTo>
                  <a:lnTo>
                    <a:pt x="991" y="293171"/>
                  </a:lnTo>
                  <a:lnTo>
                    <a:pt x="886" y="294100"/>
                  </a:lnTo>
                  <a:lnTo>
                    <a:pt x="782" y="295029"/>
                  </a:lnTo>
                  <a:lnTo>
                    <a:pt x="685" y="295981"/>
                  </a:lnTo>
                  <a:lnTo>
                    <a:pt x="589" y="296932"/>
                  </a:lnTo>
                  <a:lnTo>
                    <a:pt x="496" y="297907"/>
                  </a:lnTo>
                  <a:lnTo>
                    <a:pt x="406" y="298904"/>
                  </a:lnTo>
                  <a:lnTo>
                    <a:pt x="324" y="299901"/>
                  </a:lnTo>
                  <a:lnTo>
                    <a:pt x="242" y="300921"/>
                  </a:lnTo>
                  <a:lnTo>
                    <a:pt x="164" y="301941"/>
                  </a:lnTo>
                  <a:lnTo>
                    <a:pt x="93" y="302983"/>
                  </a:lnTo>
                  <a:lnTo>
                    <a:pt x="26" y="304025"/>
                  </a:lnTo>
                  <a:lnTo>
                    <a:pt x="15" y="304229"/>
                  </a:lnTo>
                  <a:lnTo>
                    <a:pt x="8" y="304433"/>
                  </a:lnTo>
                  <a:lnTo>
                    <a:pt x="4" y="304660"/>
                  </a:lnTo>
                  <a:lnTo>
                    <a:pt x="0" y="304864"/>
                  </a:lnTo>
                  <a:lnTo>
                    <a:pt x="4" y="305068"/>
                  </a:lnTo>
                  <a:lnTo>
                    <a:pt x="12" y="305272"/>
                  </a:lnTo>
                  <a:lnTo>
                    <a:pt x="19" y="305476"/>
                  </a:lnTo>
                  <a:lnTo>
                    <a:pt x="34" y="305657"/>
                  </a:lnTo>
                  <a:lnTo>
                    <a:pt x="49" y="305838"/>
                  </a:lnTo>
                  <a:lnTo>
                    <a:pt x="67" y="306020"/>
                  </a:lnTo>
                  <a:lnTo>
                    <a:pt x="86" y="306178"/>
                  </a:lnTo>
                  <a:lnTo>
                    <a:pt x="112" y="306337"/>
                  </a:lnTo>
                  <a:lnTo>
                    <a:pt x="138" y="306473"/>
                  </a:lnTo>
                  <a:lnTo>
                    <a:pt x="164" y="306586"/>
                  </a:lnTo>
                  <a:lnTo>
                    <a:pt x="194" y="306699"/>
                  </a:lnTo>
                  <a:lnTo>
                    <a:pt x="227" y="306790"/>
                  </a:lnTo>
                  <a:lnTo>
                    <a:pt x="265" y="306858"/>
                  </a:lnTo>
                  <a:lnTo>
                    <a:pt x="298" y="306903"/>
                  </a:lnTo>
                  <a:lnTo>
                    <a:pt x="332" y="306926"/>
                  </a:lnTo>
                  <a:lnTo>
                    <a:pt x="402" y="306926"/>
                  </a:lnTo>
                  <a:lnTo>
                    <a:pt x="436" y="306881"/>
                  </a:lnTo>
                  <a:lnTo>
                    <a:pt x="466" y="306813"/>
                  </a:lnTo>
                  <a:lnTo>
                    <a:pt x="499" y="306745"/>
                  </a:lnTo>
                  <a:lnTo>
                    <a:pt x="529" y="306654"/>
                  </a:lnTo>
                  <a:lnTo>
                    <a:pt x="555" y="306541"/>
                  </a:lnTo>
                  <a:lnTo>
                    <a:pt x="581" y="306405"/>
                  </a:lnTo>
                  <a:lnTo>
                    <a:pt x="607" y="306269"/>
                  </a:lnTo>
                  <a:lnTo>
                    <a:pt x="630" y="306110"/>
                  </a:lnTo>
                  <a:lnTo>
                    <a:pt x="648" y="305929"/>
                  </a:lnTo>
                  <a:lnTo>
                    <a:pt x="667" y="305748"/>
                  </a:lnTo>
                  <a:lnTo>
                    <a:pt x="682" y="305544"/>
                  </a:lnTo>
                  <a:lnTo>
                    <a:pt x="734" y="304705"/>
                  </a:lnTo>
                  <a:lnTo>
                    <a:pt x="793" y="303889"/>
                  </a:lnTo>
                  <a:lnTo>
                    <a:pt x="853" y="303074"/>
                  </a:lnTo>
                  <a:lnTo>
                    <a:pt x="916" y="302258"/>
                  </a:lnTo>
                  <a:lnTo>
                    <a:pt x="983" y="301442"/>
                  </a:lnTo>
                  <a:lnTo>
                    <a:pt x="1050" y="300649"/>
                  </a:lnTo>
                  <a:lnTo>
                    <a:pt x="1125" y="299856"/>
                  </a:lnTo>
                  <a:lnTo>
                    <a:pt x="1199" y="299085"/>
                  </a:lnTo>
                  <a:lnTo>
                    <a:pt x="1274" y="298315"/>
                  </a:lnTo>
                  <a:lnTo>
                    <a:pt x="1355" y="297544"/>
                  </a:lnTo>
                  <a:lnTo>
                    <a:pt x="1437" y="296796"/>
                  </a:lnTo>
                  <a:lnTo>
                    <a:pt x="1519" y="296049"/>
                  </a:lnTo>
                  <a:lnTo>
                    <a:pt x="1605" y="295301"/>
                  </a:lnTo>
                  <a:lnTo>
                    <a:pt x="1694" y="294576"/>
                  </a:lnTo>
                  <a:lnTo>
                    <a:pt x="1784" y="293850"/>
                  </a:lnTo>
                  <a:lnTo>
                    <a:pt x="1877" y="293125"/>
                  </a:lnTo>
                  <a:lnTo>
                    <a:pt x="2067" y="291720"/>
                  </a:lnTo>
                  <a:lnTo>
                    <a:pt x="2264" y="290361"/>
                  </a:lnTo>
                  <a:lnTo>
                    <a:pt x="2465" y="289024"/>
                  </a:lnTo>
                  <a:lnTo>
                    <a:pt x="2670" y="287709"/>
                  </a:lnTo>
                  <a:lnTo>
                    <a:pt x="2882" y="286440"/>
                  </a:lnTo>
                  <a:lnTo>
                    <a:pt x="3094" y="285216"/>
                  </a:lnTo>
                  <a:lnTo>
                    <a:pt x="3314" y="284038"/>
                  </a:lnTo>
                  <a:lnTo>
                    <a:pt x="3530" y="282882"/>
                  </a:lnTo>
                  <a:lnTo>
                    <a:pt x="3749" y="281772"/>
                  </a:lnTo>
                  <a:lnTo>
                    <a:pt x="3969" y="280684"/>
                  </a:lnTo>
                  <a:lnTo>
                    <a:pt x="4188" y="279642"/>
                  </a:lnTo>
                  <a:lnTo>
                    <a:pt x="4404" y="278645"/>
                  </a:lnTo>
                  <a:lnTo>
                    <a:pt x="4620" y="277693"/>
                  </a:lnTo>
                  <a:lnTo>
                    <a:pt x="4833" y="276786"/>
                  </a:lnTo>
                  <a:lnTo>
                    <a:pt x="5041" y="275903"/>
                  </a:lnTo>
                  <a:lnTo>
                    <a:pt x="5246" y="275064"/>
                  </a:lnTo>
                  <a:lnTo>
                    <a:pt x="5443" y="274294"/>
                  </a:lnTo>
                  <a:lnTo>
                    <a:pt x="5637" y="273546"/>
                  </a:lnTo>
                  <a:lnTo>
                    <a:pt x="5823" y="272843"/>
                  </a:lnTo>
                  <a:lnTo>
                    <a:pt x="6001" y="272186"/>
                  </a:lnTo>
                  <a:lnTo>
                    <a:pt x="6333" y="271008"/>
                  </a:lnTo>
                  <a:lnTo>
                    <a:pt x="6627" y="270011"/>
                  </a:lnTo>
                  <a:lnTo>
                    <a:pt x="6504" y="273206"/>
                  </a:lnTo>
                  <a:lnTo>
                    <a:pt x="6381" y="276401"/>
                  </a:lnTo>
                  <a:lnTo>
                    <a:pt x="6266" y="279596"/>
                  </a:lnTo>
                  <a:lnTo>
                    <a:pt x="6154" y="282746"/>
                  </a:lnTo>
                  <a:lnTo>
                    <a:pt x="6046" y="285874"/>
                  </a:lnTo>
                  <a:lnTo>
                    <a:pt x="5942" y="289001"/>
                  </a:lnTo>
                  <a:lnTo>
                    <a:pt x="5841" y="292083"/>
                  </a:lnTo>
                  <a:lnTo>
                    <a:pt x="5748" y="295165"/>
                  </a:lnTo>
                  <a:lnTo>
                    <a:pt x="5659" y="298224"/>
                  </a:lnTo>
                  <a:lnTo>
                    <a:pt x="5573" y="301238"/>
                  </a:lnTo>
                  <a:lnTo>
                    <a:pt x="5491" y="304252"/>
                  </a:lnTo>
                  <a:lnTo>
                    <a:pt x="5417" y="307221"/>
                  </a:lnTo>
                  <a:lnTo>
                    <a:pt x="5346" y="310167"/>
                  </a:lnTo>
                  <a:lnTo>
                    <a:pt x="5279" y="313090"/>
                  </a:lnTo>
                  <a:lnTo>
                    <a:pt x="5220" y="315991"/>
                  </a:lnTo>
                  <a:lnTo>
                    <a:pt x="5164" y="318846"/>
                  </a:lnTo>
                  <a:lnTo>
                    <a:pt x="5160" y="319073"/>
                  </a:lnTo>
                  <a:lnTo>
                    <a:pt x="5164" y="319299"/>
                  </a:lnTo>
                  <a:lnTo>
                    <a:pt x="5168" y="319503"/>
                  </a:lnTo>
                  <a:lnTo>
                    <a:pt x="5175" y="319707"/>
                  </a:lnTo>
                  <a:lnTo>
                    <a:pt x="5186" y="319888"/>
                  </a:lnTo>
                  <a:lnTo>
                    <a:pt x="5201" y="320092"/>
                  </a:lnTo>
                  <a:lnTo>
                    <a:pt x="5216" y="320274"/>
                  </a:lnTo>
                  <a:lnTo>
                    <a:pt x="5238" y="320432"/>
                  </a:lnTo>
                  <a:lnTo>
                    <a:pt x="5261" y="320591"/>
                  </a:lnTo>
                  <a:lnTo>
                    <a:pt x="5283" y="320727"/>
                  </a:lnTo>
                  <a:lnTo>
                    <a:pt x="5313" y="320840"/>
                  </a:lnTo>
                  <a:lnTo>
                    <a:pt x="5339" y="320954"/>
                  </a:lnTo>
                  <a:lnTo>
                    <a:pt x="5372" y="321044"/>
                  </a:lnTo>
                  <a:lnTo>
                    <a:pt x="5402" y="321135"/>
                  </a:lnTo>
                  <a:lnTo>
                    <a:pt x="5436" y="321180"/>
                  </a:lnTo>
                  <a:lnTo>
                    <a:pt x="5473" y="321225"/>
                  </a:lnTo>
                  <a:lnTo>
                    <a:pt x="5510" y="321225"/>
                  </a:lnTo>
                  <a:lnTo>
                    <a:pt x="5544" y="321203"/>
                  </a:lnTo>
                  <a:lnTo>
                    <a:pt x="5577" y="321180"/>
                  </a:lnTo>
                  <a:lnTo>
                    <a:pt x="5611" y="321135"/>
                  </a:lnTo>
                  <a:lnTo>
                    <a:pt x="5644" y="321067"/>
                  </a:lnTo>
                  <a:lnTo>
                    <a:pt x="5674" y="320976"/>
                  </a:lnTo>
                  <a:lnTo>
                    <a:pt x="5704" y="320863"/>
                  </a:lnTo>
                  <a:lnTo>
                    <a:pt x="5730" y="320750"/>
                  </a:lnTo>
                  <a:lnTo>
                    <a:pt x="5756" y="320614"/>
                  </a:lnTo>
                  <a:lnTo>
                    <a:pt x="5778" y="320478"/>
                  </a:lnTo>
                  <a:lnTo>
                    <a:pt x="5800" y="320319"/>
                  </a:lnTo>
                  <a:lnTo>
                    <a:pt x="5819" y="320138"/>
                  </a:lnTo>
                  <a:lnTo>
                    <a:pt x="5834" y="319956"/>
                  </a:lnTo>
                  <a:lnTo>
                    <a:pt x="5845" y="319752"/>
                  </a:lnTo>
                  <a:lnTo>
                    <a:pt x="5856" y="319549"/>
                  </a:lnTo>
                  <a:lnTo>
                    <a:pt x="5860" y="319345"/>
                  </a:lnTo>
                  <a:lnTo>
                    <a:pt x="5916" y="316399"/>
                  </a:lnTo>
                  <a:lnTo>
                    <a:pt x="5979" y="313430"/>
                  </a:lnTo>
                  <a:lnTo>
                    <a:pt x="6046" y="310439"/>
                  </a:lnTo>
                  <a:lnTo>
                    <a:pt x="6121" y="307402"/>
                  </a:lnTo>
                  <a:lnTo>
                    <a:pt x="6199" y="304343"/>
                  </a:lnTo>
                  <a:lnTo>
                    <a:pt x="6284" y="301261"/>
                  </a:lnTo>
                  <a:lnTo>
                    <a:pt x="6374" y="298156"/>
                  </a:lnTo>
                  <a:lnTo>
                    <a:pt x="6467" y="295006"/>
                  </a:lnTo>
                  <a:lnTo>
                    <a:pt x="6564" y="291856"/>
                  </a:lnTo>
                  <a:lnTo>
                    <a:pt x="6668" y="288661"/>
                  </a:lnTo>
                  <a:lnTo>
                    <a:pt x="6776" y="285466"/>
                  </a:lnTo>
                  <a:lnTo>
                    <a:pt x="6887" y="282225"/>
                  </a:lnTo>
                  <a:lnTo>
                    <a:pt x="7007" y="278985"/>
                  </a:lnTo>
                  <a:lnTo>
                    <a:pt x="7126" y="275721"/>
                  </a:lnTo>
                  <a:lnTo>
                    <a:pt x="7252" y="272435"/>
                  </a:lnTo>
                  <a:lnTo>
                    <a:pt x="7383" y="269127"/>
                  </a:lnTo>
                  <a:lnTo>
                    <a:pt x="7517" y="265796"/>
                  </a:lnTo>
                  <a:lnTo>
                    <a:pt x="7654" y="262464"/>
                  </a:lnTo>
                  <a:lnTo>
                    <a:pt x="7796" y="259111"/>
                  </a:lnTo>
                  <a:lnTo>
                    <a:pt x="7941" y="255734"/>
                  </a:lnTo>
                  <a:lnTo>
                    <a:pt x="8090" y="252357"/>
                  </a:lnTo>
                  <a:lnTo>
                    <a:pt x="8243" y="248958"/>
                  </a:lnTo>
                  <a:lnTo>
                    <a:pt x="8399" y="245559"/>
                  </a:lnTo>
                  <a:lnTo>
                    <a:pt x="8559" y="242137"/>
                  </a:lnTo>
                  <a:lnTo>
                    <a:pt x="8723" y="238715"/>
                  </a:lnTo>
                  <a:lnTo>
                    <a:pt x="8890" y="235271"/>
                  </a:lnTo>
                  <a:lnTo>
                    <a:pt x="9058" y="231849"/>
                  </a:lnTo>
                  <a:lnTo>
                    <a:pt x="9229" y="228382"/>
                  </a:lnTo>
                  <a:lnTo>
                    <a:pt x="9404" y="224937"/>
                  </a:lnTo>
                  <a:lnTo>
                    <a:pt x="9583" y="221470"/>
                  </a:lnTo>
                  <a:lnTo>
                    <a:pt x="9761" y="218003"/>
                  </a:lnTo>
                  <a:lnTo>
                    <a:pt x="9948" y="214536"/>
                  </a:lnTo>
                  <a:lnTo>
                    <a:pt x="10134" y="217550"/>
                  </a:lnTo>
                  <a:lnTo>
                    <a:pt x="10346" y="221107"/>
                  </a:lnTo>
                  <a:lnTo>
                    <a:pt x="10580" y="225164"/>
                  </a:lnTo>
                  <a:lnTo>
                    <a:pt x="10703" y="227362"/>
                  </a:lnTo>
                  <a:lnTo>
                    <a:pt x="10834" y="229673"/>
                  </a:lnTo>
                  <a:lnTo>
                    <a:pt x="10964" y="232076"/>
                  </a:lnTo>
                  <a:lnTo>
                    <a:pt x="11094" y="234568"/>
                  </a:lnTo>
                  <a:lnTo>
                    <a:pt x="11228" y="237174"/>
                  </a:lnTo>
                  <a:lnTo>
                    <a:pt x="11362" y="239826"/>
                  </a:lnTo>
                  <a:lnTo>
                    <a:pt x="11492" y="242568"/>
                  </a:lnTo>
                  <a:lnTo>
                    <a:pt x="11626" y="245400"/>
                  </a:lnTo>
                  <a:lnTo>
                    <a:pt x="11757" y="248256"/>
                  </a:lnTo>
                  <a:lnTo>
                    <a:pt x="11887" y="251202"/>
                  </a:lnTo>
                  <a:lnTo>
                    <a:pt x="12014" y="254170"/>
                  </a:lnTo>
                  <a:lnTo>
                    <a:pt x="12133" y="257207"/>
                  </a:lnTo>
                  <a:lnTo>
                    <a:pt x="12252" y="260266"/>
                  </a:lnTo>
                  <a:lnTo>
                    <a:pt x="12364" y="263348"/>
                  </a:lnTo>
                  <a:lnTo>
                    <a:pt x="12472" y="266476"/>
                  </a:lnTo>
                  <a:lnTo>
                    <a:pt x="12572" y="269603"/>
                  </a:lnTo>
                  <a:lnTo>
                    <a:pt x="12665" y="272753"/>
                  </a:lnTo>
                  <a:lnTo>
                    <a:pt x="12751" y="275903"/>
                  </a:lnTo>
                  <a:lnTo>
                    <a:pt x="12829" y="279053"/>
                  </a:lnTo>
                  <a:lnTo>
                    <a:pt x="12862" y="280639"/>
                  </a:lnTo>
                  <a:lnTo>
                    <a:pt x="12896" y="282203"/>
                  </a:lnTo>
                  <a:lnTo>
                    <a:pt x="12926" y="283789"/>
                  </a:lnTo>
                  <a:lnTo>
                    <a:pt x="12952" y="285352"/>
                  </a:lnTo>
                  <a:lnTo>
                    <a:pt x="12978" y="286916"/>
                  </a:lnTo>
                  <a:lnTo>
                    <a:pt x="13000" y="288457"/>
                  </a:lnTo>
                  <a:lnTo>
                    <a:pt x="13019" y="290021"/>
                  </a:lnTo>
                  <a:lnTo>
                    <a:pt x="13037" y="291562"/>
                  </a:lnTo>
                  <a:lnTo>
                    <a:pt x="13049" y="293080"/>
                  </a:lnTo>
                  <a:lnTo>
                    <a:pt x="13060" y="294621"/>
                  </a:lnTo>
                  <a:lnTo>
                    <a:pt x="13067" y="296139"/>
                  </a:lnTo>
                  <a:lnTo>
                    <a:pt x="13071" y="297635"/>
                  </a:lnTo>
                  <a:lnTo>
                    <a:pt x="13071" y="299131"/>
                  </a:lnTo>
                  <a:lnTo>
                    <a:pt x="13071" y="300604"/>
                  </a:lnTo>
                  <a:lnTo>
                    <a:pt x="13071" y="300830"/>
                  </a:lnTo>
                  <a:lnTo>
                    <a:pt x="13075" y="301034"/>
                  </a:lnTo>
                  <a:lnTo>
                    <a:pt x="13082" y="301238"/>
                  </a:lnTo>
                  <a:lnTo>
                    <a:pt x="13093" y="301442"/>
                  </a:lnTo>
                  <a:lnTo>
                    <a:pt x="13108" y="301646"/>
                  </a:lnTo>
                  <a:lnTo>
                    <a:pt x="13127" y="301805"/>
                  </a:lnTo>
                  <a:lnTo>
                    <a:pt x="13145" y="301986"/>
                  </a:lnTo>
                  <a:lnTo>
                    <a:pt x="13168" y="302145"/>
                  </a:lnTo>
                  <a:lnTo>
                    <a:pt x="13194" y="302281"/>
                  </a:lnTo>
                  <a:lnTo>
                    <a:pt x="13220" y="302394"/>
                  </a:lnTo>
                  <a:lnTo>
                    <a:pt x="13246" y="302507"/>
                  </a:lnTo>
                  <a:lnTo>
                    <a:pt x="13279" y="302598"/>
                  </a:lnTo>
                  <a:lnTo>
                    <a:pt x="13309" y="302688"/>
                  </a:lnTo>
                  <a:lnTo>
                    <a:pt x="13343" y="302734"/>
                  </a:lnTo>
                  <a:lnTo>
                    <a:pt x="13376" y="302779"/>
                  </a:lnTo>
                  <a:lnTo>
                    <a:pt x="13413" y="302802"/>
                  </a:lnTo>
                  <a:lnTo>
                    <a:pt x="13421" y="302802"/>
                  </a:lnTo>
                  <a:lnTo>
                    <a:pt x="13454" y="302779"/>
                  </a:lnTo>
                  <a:lnTo>
                    <a:pt x="13492" y="302756"/>
                  </a:lnTo>
                  <a:lnTo>
                    <a:pt x="13521" y="302688"/>
                  </a:lnTo>
                  <a:lnTo>
                    <a:pt x="13555" y="302620"/>
                  </a:lnTo>
                  <a:lnTo>
                    <a:pt x="13585" y="302530"/>
                  </a:lnTo>
                  <a:lnTo>
                    <a:pt x="13614" y="302439"/>
                  </a:lnTo>
                  <a:lnTo>
                    <a:pt x="13640" y="302326"/>
                  </a:lnTo>
                  <a:lnTo>
                    <a:pt x="13667" y="302190"/>
                  </a:lnTo>
                  <a:lnTo>
                    <a:pt x="13689" y="302031"/>
                  </a:lnTo>
                  <a:lnTo>
                    <a:pt x="13707" y="301873"/>
                  </a:lnTo>
                  <a:lnTo>
                    <a:pt x="13726" y="301691"/>
                  </a:lnTo>
                  <a:lnTo>
                    <a:pt x="13741" y="301510"/>
                  </a:lnTo>
                  <a:lnTo>
                    <a:pt x="13752" y="301329"/>
                  </a:lnTo>
                  <a:lnTo>
                    <a:pt x="13763" y="301125"/>
                  </a:lnTo>
                  <a:lnTo>
                    <a:pt x="13767" y="300921"/>
                  </a:lnTo>
                  <a:lnTo>
                    <a:pt x="13771" y="300694"/>
                  </a:lnTo>
                  <a:lnTo>
                    <a:pt x="13774" y="298927"/>
                  </a:lnTo>
                  <a:lnTo>
                    <a:pt x="13774" y="297136"/>
                  </a:lnTo>
                  <a:lnTo>
                    <a:pt x="13767" y="295346"/>
                  </a:lnTo>
                  <a:lnTo>
                    <a:pt x="13756" y="293533"/>
                  </a:lnTo>
                  <a:lnTo>
                    <a:pt x="13741" y="291698"/>
                  </a:lnTo>
                  <a:lnTo>
                    <a:pt x="13722" y="289885"/>
                  </a:lnTo>
                  <a:lnTo>
                    <a:pt x="13700" y="288049"/>
                  </a:lnTo>
                  <a:lnTo>
                    <a:pt x="13674" y="286191"/>
                  </a:lnTo>
                  <a:lnTo>
                    <a:pt x="13644" y="284355"/>
                  </a:lnTo>
                  <a:lnTo>
                    <a:pt x="13611" y="282497"/>
                  </a:lnTo>
                  <a:lnTo>
                    <a:pt x="13573" y="280639"/>
                  </a:lnTo>
                  <a:lnTo>
                    <a:pt x="13536" y="278781"/>
                  </a:lnTo>
                  <a:lnTo>
                    <a:pt x="13492" y="276922"/>
                  </a:lnTo>
                  <a:lnTo>
                    <a:pt x="13443" y="275064"/>
                  </a:lnTo>
                  <a:lnTo>
                    <a:pt x="13395" y="273206"/>
                  </a:lnTo>
                  <a:lnTo>
                    <a:pt x="13343" y="271348"/>
                  </a:lnTo>
                  <a:lnTo>
                    <a:pt x="13291" y="269489"/>
                  </a:lnTo>
                  <a:lnTo>
                    <a:pt x="13231" y="267654"/>
                  </a:lnTo>
                  <a:lnTo>
                    <a:pt x="13175" y="265796"/>
                  </a:lnTo>
                  <a:lnTo>
                    <a:pt x="13112" y="263960"/>
                  </a:lnTo>
                  <a:lnTo>
                    <a:pt x="13049" y="262147"/>
                  </a:lnTo>
                  <a:lnTo>
                    <a:pt x="12982" y="260334"/>
                  </a:lnTo>
                  <a:lnTo>
                    <a:pt x="12848" y="256731"/>
                  </a:lnTo>
                  <a:lnTo>
                    <a:pt x="12706" y="253196"/>
                  </a:lnTo>
                  <a:lnTo>
                    <a:pt x="12557" y="249706"/>
                  </a:lnTo>
                  <a:lnTo>
                    <a:pt x="12408" y="246284"/>
                  </a:lnTo>
                  <a:lnTo>
                    <a:pt x="12252" y="242953"/>
                  </a:lnTo>
                  <a:lnTo>
                    <a:pt x="12099" y="239712"/>
                  </a:lnTo>
                  <a:lnTo>
                    <a:pt x="11943" y="236562"/>
                  </a:lnTo>
                  <a:lnTo>
                    <a:pt x="11787" y="233526"/>
                  </a:lnTo>
                  <a:lnTo>
                    <a:pt x="11630" y="230625"/>
                  </a:lnTo>
                  <a:lnTo>
                    <a:pt x="11481" y="227838"/>
                  </a:lnTo>
                  <a:lnTo>
                    <a:pt x="11332" y="225164"/>
                  </a:lnTo>
                  <a:lnTo>
                    <a:pt x="11187" y="222671"/>
                  </a:lnTo>
                  <a:lnTo>
                    <a:pt x="11049" y="220314"/>
                  </a:lnTo>
                  <a:lnTo>
                    <a:pt x="10919" y="218116"/>
                  </a:lnTo>
                  <a:lnTo>
                    <a:pt x="10796" y="216099"/>
                  </a:lnTo>
                  <a:lnTo>
                    <a:pt x="10580" y="212632"/>
                  </a:lnTo>
                  <a:lnTo>
                    <a:pt x="10409" y="209958"/>
                  </a:lnTo>
                  <a:lnTo>
                    <a:pt x="10290" y="208168"/>
                  </a:lnTo>
                  <a:lnTo>
                    <a:pt x="10528" y="203794"/>
                  </a:lnTo>
                  <a:lnTo>
                    <a:pt x="10770" y="199420"/>
                  </a:lnTo>
                  <a:lnTo>
                    <a:pt x="11016" y="195069"/>
                  </a:lnTo>
                  <a:lnTo>
                    <a:pt x="11262" y="190718"/>
                  </a:lnTo>
                  <a:lnTo>
                    <a:pt x="11515" y="186367"/>
                  </a:lnTo>
                  <a:lnTo>
                    <a:pt x="11768" y="182016"/>
                  </a:lnTo>
                  <a:lnTo>
                    <a:pt x="12025" y="177688"/>
                  </a:lnTo>
                  <a:lnTo>
                    <a:pt x="12282" y="173360"/>
                  </a:lnTo>
                  <a:lnTo>
                    <a:pt x="12542" y="169054"/>
                  </a:lnTo>
                  <a:lnTo>
                    <a:pt x="12803" y="164748"/>
                  </a:lnTo>
                  <a:lnTo>
                    <a:pt x="13067" y="160488"/>
                  </a:lnTo>
                  <a:lnTo>
                    <a:pt x="13331" y="156228"/>
                  </a:lnTo>
                  <a:lnTo>
                    <a:pt x="13600" y="151990"/>
                  </a:lnTo>
                  <a:lnTo>
                    <a:pt x="13868" y="147775"/>
                  </a:lnTo>
                  <a:lnTo>
                    <a:pt x="14404" y="139413"/>
                  </a:lnTo>
                  <a:lnTo>
                    <a:pt x="14940" y="131164"/>
                  </a:lnTo>
                  <a:lnTo>
                    <a:pt x="15480" y="123051"/>
                  </a:lnTo>
                  <a:lnTo>
                    <a:pt x="16016" y="115052"/>
                  </a:lnTo>
                  <a:lnTo>
                    <a:pt x="16552" y="107234"/>
                  </a:lnTo>
                  <a:lnTo>
                    <a:pt x="17080" y="99574"/>
                  </a:lnTo>
                  <a:lnTo>
                    <a:pt x="17601" y="92096"/>
                  </a:lnTo>
                  <a:lnTo>
                    <a:pt x="18119" y="84822"/>
                  </a:lnTo>
                  <a:lnTo>
                    <a:pt x="18625" y="77751"/>
                  </a:lnTo>
                  <a:lnTo>
                    <a:pt x="18800" y="80924"/>
                  </a:lnTo>
                  <a:lnTo>
                    <a:pt x="18904" y="82873"/>
                  </a:lnTo>
                  <a:lnTo>
                    <a:pt x="19020" y="85048"/>
                  </a:lnTo>
                  <a:lnTo>
                    <a:pt x="19146" y="87428"/>
                  </a:lnTo>
                  <a:lnTo>
                    <a:pt x="19277" y="90034"/>
                  </a:lnTo>
                  <a:lnTo>
                    <a:pt x="19414" y="92844"/>
                  </a:lnTo>
                  <a:lnTo>
                    <a:pt x="19556" y="95812"/>
                  </a:lnTo>
                  <a:lnTo>
                    <a:pt x="19701" y="98985"/>
                  </a:lnTo>
                  <a:lnTo>
                    <a:pt x="19850" y="102294"/>
                  </a:lnTo>
                  <a:lnTo>
                    <a:pt x="19999" y="105784"/>
                  </a:lnTo>
                  <a:lnTo>
                    <a:pt x="20148" y="109409"/>
                  </a:lnTo>
                  <a:lnTo>
                    <a:pt x="20297" y="113171"/>
                  </a:lnTo>
                  <a:lnTo>
                    <a:pt x="20442" y="117046"/>
                  </a:lnTo>
                  <a:lnTo>
                    <a:pt x="20587" y="121057"/>
                  </a:lnTo>
                  <a:lnTo>
                    <a:pt x="20725" y="125136"/>
                  </a:lnTo>
                  <a:lnTo>
                    <a:pt x="20788" y="127221"/>
                  </a:lnTo>
                  <a:lnTo>
                    <a:pt x="20855" y="129329"/>
                  </a:lnTo>
                  <a:lnTo>
                    <a:pt x="20918" y="131459"/>
                  </a:lnTo>
                  <a:lnTo>
                    <a:pt x="20978" y="133612"/>
                  </a:lnTo>
                  <a:lnTo>
                    <a:pt x="21038" y="135765"/>
                  </a:lnTo>
                  <a:lnTo>
                    <a:pt x="21093" y="137940"/>
                  </a:lnTo>
                  <a:lnTo>
                    <a:pt x="21149" y="140138"/>
                  </a:lnTo>
                  <a:lnTo>
                    <a:pt x="21201" y="142359"/>
                  </a:lnTo>
                  <a:lnTo>
                    <a:pt x="21250" y="144580"/>
                  </a:lnTo>
                  <a:lnTo>
                    <a:pt x="21298" y="146801"/>
                  </a:lnTo>
                  <a:lnTo>
                    <a:pt x="21339" y="149044"/>
                  </a:lnTo>
                  <a:lnTo>
                    <a:pt x="21380" y="151288"/>
                  </a:lnTo>
                  <a:lnTo>
                    <a:pt x="21417" y="153554"/>
                  </a:lnTo>
                  <a:lnTo>
                    <a:pt x="21451" y="155820"/>
                  </a:lnTo>
                  <a:lnTo>
                    <a:pt x="21477" y="158086"/>
                  </a:lnTo>
                  <a:lnTo>
                    <a:pt x="21503" y="160352"/>
                  </a:lnTo>
                  <a:lnTo>
                    <a:pt x="21525" y="162618"/>
                  </a:lnTo>
                  <a:lnTo>
                    <a:pt x="21544" y="164884"/>
                  </a:lnTo>
                  <a:lnTo>
                    <a:pt x="21559" y="167173"/>
                  </a:lnTo>
                  <a:lnTo>
                    <a:pt x="21566" y="169439"/>
                  </a:lnTo>
                  <a:lnTo>
                    <a:pt x="21570" y="171706"/>
                  </a:lnTo>
                  <a:lnTo>
                    <a:pt x="21570" y="173972"/>
                  </a:lnTo>
                  <a:lnTo>
                    <a:pt x="21566" y="176215"/>
                  </a:lnTo>
                  <a:lnTo>
                    <a:pt x="21555" y="178459"/>
                  </a:lnTo>
                  <a:lnTo>
                    <a:pt x="21540" y="180702"/>
                  </a:lnTo>
                  <a:lnTo>
                    <a:pt x="21518" y="182946"/>
                  </a:lnTo>
                  <a:lnTo>
                    <a:pt x="21492" y="185166"/>
                  </a:lnTo>
                  <a:lnTo>
                    <a:pt x="21462" y="187365"/>
                  </a:lnTo>
                  <a:lnTo>
                    <a:pt x="21425" y="189563"/>
                  </a:lnTo>
                  <a:lnTo>
                    <a:pt x="21380" y="191738"/>
                  </a:lnTo>
                  <a:lnTo>
                    <a:pt x="21332" y="193891"/>
                  </a:lnTo>
                  <a:lnTo>
                    <a:pt x="21276" y="196044"/>
                  </a:lnTo>
                  <a:lnTo>
                    <a:pt x="21272" y="196248"/>
                  </a:lnTo>
                  <a:lnTo>
                    <a:pt x="21272" y="196474"/>
                  </a:lnTo>
                  <a:lnTo>
                    <a:pt x="21276" y="196678"/>
                  </a:lnTo>
                  <a:lnTo>
                    <a:pt x="21280" y="196882"/>
                  </a:lnTo>
                  <a:lnTo>
                    <a:pt x="21291" y="197086"/>
                  </a:lnTo>
                  <a:lnTo>
                    <a:pt x="21302" y="197268"/>
                  </a:lnTo>
                  <a:lnTo>
                    <a:pt x="21317" y="197449"/>
                  </a:lnTo>
                  <a:lnTo>
                    <a:pt x="21335" y="197630"/>
                  </a:lnTo>
                  <a:lnTo>
                    <a:pt x="21358" y="197789"/>
                  </a:lnTo>
                  <a:lnTo>
                    <a:pt x="21380" y="197925"/>
                  </a:lnTo>
                  <a:lnTo>
                    <a:pt x="21406" y="198061"/>
                  </a:lnTo>
                  <a:lnTo>
                    <a:pt x="21432" y="198174"/>
                  </a:lnTo>
                  <a:lnTo>
                    <a:pt x="21462" y="198287"/>
                  </a:lnTo>
                  <a:lnTo>
                    <a:pt x="21495" y="198378"/>
                  </a:lnTo>
                  <a:lnTo>
                    <a:pt x="21529" y="198446"/>
                  </a:lnTo>
                  <a:lnTo>
                    <a:pt x="21562" y="198491"/>
                  </a:lnTo>
                  <a:lnTo>
                    <a:pt x="21600" y="198514"/>
                  </a:lnTo>
                  <a:lnTo>
                    <a:pt x="21633" y="198514"/>
                  </a:lnTo>
                  <a:lnTo>
                    <a:pt x="21667" y="198491"/>
                  </a:lnTo>
                  <a:lnTo>
                    <a:pt x="21700" y="198469"/>
                  </a:lnTo>
                  <a:lnTo>
                    <a:pt x="21734" y="198401"/>
                  </a:lnTo>
                  <a:lnTo>
                    <a:pt x="21763" y="198333"/>
                  </a:lnTo>
                  <a:lnTo>
                    <a:pt x="21797" y="198242"/>
                  </a:lnTo>
                  <a:lnTo>
                    <a:pt x="21823" y="198129"/>
                  </a:lnTo>
                  <a:lnTo>
                    <a:pt x="21849" y="197993"/>
                  </a:lnTo>
                  <a:lnTo>
                    <a:pt x="21875" y="197857"/>
                  </a:lnTo>
                  <a:lnTo>
                    <a:pt x="21897" y="197698"/>
                  </a:lnTo>
                  <a:lnTo>
                    <a:pt x="21916" y="197540"/>
                  </a:lnTo>
                  <a:lnTo>
                    <a:pt x="21935" y="197358"/>
                  </a:lnTo>
                  <a:lnTo>
                    <a:pt x="21950" y="197154"/>
                  </a:lnTo>
                  <a:lnTo>
                    <a:pt x="21961" y="196950"/>
                  </a:lnTo>
                  <a:lnTo>
                    <a:pt x="21968" y="196724"/>
                  </a:lnTo>
                  <a:lnTo>
                    <a:pt x="22032" y="194231"/>
                  </a:lnTo>
                  <a:lnTo>
                    <a:pt x="22087" y="191716"/>
                  </a:lnTo>
                  <a:lnTo>
                    <a:pt x="22136" y="189177"/>
                  </a:lnTo>
                  <a:lnTo>
                    <a:pt x="22177" y="186617"/>
                  </a:lnTo>
                  <a:lnTo>
                    <a:pt x="22210" y="184033"/>
                  </a:lnTo>
                  <a:lnTo>
                    <a:pt x="22236" y="181450"/>
                  </a:lnTo>
                  <a:lnTo>
                    <a:pt x="22255" y="178844"/>
                  </a:lnTo>
                  <a:lnTo>
                    <a:pt x="22266" y="176238"/>
                  </a:lnTo>
                  <a:lnTo>
                    <a:pt x="22270" y="173609"/>
                  </a:lnTo>
                  <a:lnTo>
                    <a:pt x="22270" y="170980"/>
                  </a:lnTo>
                  <a:lnTo>
                    <a:pt x="22262" y="168329"/>
                  </a:lnTo>
                  <a:lnTo>
                    <a:pt x="22251" y="165700"/>
                  </a:lnTo>
                  <a:lnTo>
                    <a:pt x="22229" y="163049"/>
                  </a:lnTo>
                  <a:lnTo>
                    <a:pt x="22206" y="160420"/>
                  </a:lnTo>
                  <a:lnTo>
                    <a:pt x="22177" y="157769"/>
                  </a:lnTo>
                  <a:lnTo>
                    <a:pt x="22143" y="155140"/>
                  </a:lnTo>
                  <a:lnTo>
                    <a:pt x="22102" y="152511"/>
                  </a:lnTo>
                  <a:lnTo>
                    <a:pt x="22058" y="149905"/>
                  </a:lnTo>
                  <a:lnTo>
                    <a:pt x="22009" y="147299"/>
                  </a:lnTo>
                  <a:lnTo>
                    <a:pt x="21957" y="144693"/>
                  </a:lnTo>
                  <a:lnTo>
                    <a:pt x="21901" y="142110"/>
                  </a:lnTo>
                  <a:lnTo>
                    <a:pt x="21842" y="139549"/>
                  </a:lnTo>
                  <a:lnTo>
                    <a:pt x="21778" y="137011"/>
                  </a:lnTo>
                  <a:lnTo>
                    <a:pt x="21711" y="134496"/>
                  </a:lnTo>
                  <a:lnTo>
                    <a:pt x="21644" y="131980"/>
                  </a:lnTo>
                  <a:lnTo>
                    <a:pt x="21570" y="129510"/>
                  </a:lnTo>
                  <a:lnTo>
                    <a:pt x="21495" y="127063"/>
                  </a:lnTo>
                  <a:lnTo>
                    <a:pt x="21421" y="124638"/>
                  </a:lnTo>
                  <a:lnTo>
                    <a:pt x="21339" y="122258"/>
                  </a:lnTo>
                  <a:lnTo>
                    <a:pt x="21261" y="119902"/>
                  </a:lnTo>
                  <a:lnTo>
                    <a:pt x="21179" y="117567"/>
                  </a:lnTo>
                  <a:lnTo>
                    <a:pt x="21093" y="115279"/>
                  </a:lnTo>
                  <a:lnTo>
                    <a:pt x="21011" y="113035"/>
                  </a:lnTo>
                  <a:lnTo>
                    <a:pt x="20926" y="110814"/>
                  </a:lnTo>
                  <a:lnTo>
                    <a:pt x="20751" y="106531"/>
                  </a:lnTo>
                  <a:lnTo>
                    <a:pt x="20580" y="102430"/>
                  </a:lnTo>
                  <a:lnTo>
                    <a:pt x="20408" y="98532"/>
                  </a:lnTo>
                  <a:lnTo>
                    <a:pt x="20237" y="94838"/>
                  </a:lnTo>
                  <a:lnTo>
                    <a:pt x="20073" y="91371"/>
                  </a:lnTo>
                  <a:lnTo>
                    <a:pt x="19917" y="88176"/>
                  </a:lnTo>
                  <a:lnTo>
                    <a:pt x="19764" y="85230"/>
                  </a:lnTo>
                  <a:lnTo>
                    <a:pt x="19627" y="82556"/>
                  </a:lnTo>
                  <a:lnTo>
                    <a:pt x="19500" y="80199"/>
                  </a:lnTo>
                  <a:lnTo>
                    <a:pt x="19385" y="78137"/>
                  </a:lnTo>
                  <a:lnTo>
                    <a:pt x="19288" y="76392"/>
                  </a:lnTo>
                  <a:lnTo>
                    <a:pt x="19150" y="73990"/>
                  </a:lnTo>
                  <a:lnTo>
                    <a:pt x="19094" y="73060"/>
                  </a:lnTo>
                  <a:lnTo>
                    <a:pt x="19079" y="72856"/>
                  </a:lnTo>
                  <a:lnTo>
                    <a:pt x="19061" y="72675"/>
                  </a:lnTo>
                  <a:lnTo>
                    <a:pt x="19038" y="72494"/>
                  </a:lnTo>
                  <a:lnTo>
                    <a:pt x="19016" y="72335"/>
                  </a:lnTo>
                  <a:lnTo>
                    <a:pt x="19560" y="64857"/>
                  </a:lnTo>
                  <a:lnTo>
                    <a:pt x="20088" y="57696"/>
                  </a:lnTo>
                  <a:lnTo>
                    <a:pt x="20595" y="50898"/>
                  </a:lnTo>
                  <a:lnTo>
                    <a:pt x="21078" y="44439"/>
                  </a:lnTo>
                  <a:lnTo>
                    <a:pt x="21540" y="38388"/>
                  </a:lnTo>
                  <a:lnTo>
                    <a:pt x="21972" y="32723"/>
                  </a:lnTo>
                  <a:lnTo>
                    <a:pt x="22374" y="27511"/>
                  </a:lnTo>
                  <a:lnTo>
                    <a:pt x="22746" y="22729"/>
                  </a:lnTo>
                  <a:lnTo>
                    <a:pt x="23085" y="18424"/>
                  </a:lnTo>
                  <a:lnTo>
                    <a:pt x="23387" y="14594"/>
                  </a:lnTo>
                  <a:lnTo>
                    <a:pt x="23874" y="8498"/>
                  </a:lnTo>
                  <a:lnTo>
                    <a:pt x="24187" y="4623"/>
                  </a:lnTo>
                  <a:lnTo>
                    <a:pt x="24310" y="3105"/>
                  </a:lnTo>
                  <a:lnTo>
                    <a:pt x="24325" y="2901"/>
                  </a:lnTo>
                  <a:lnTo>
                    <a:pt x="24336" y="2697"/>
                  </a:lnTo>
                  <a:lnTo>
                    <a:pt x="24343" y="2493"/>
                  </a:lnTo>
                  <a:lnTo>
                    <a:pt x="24347" y="2289"/>
                  </a:lnTo>
                  <a:lnTo>
                    <a:pt x="24347" y="2085"/>
                  </a:lnTo>
                  <a:lnTo>
                    <a:pt x="24347" y="1881"/>
                  </a:lnTo>
                  <a:lnTo>
                    <a:pt x="24340" y="1677"/>
                  </a:lnTo>
                  <a:lnTo>
                    <a:pt x="24332" y="1473"/>
                  </a:lnTo>
                  <a:lnTo>
                    <a:pt x="24317" y="1292"/>
                  </a:lnTo>
                  <a:lnTo>
                    <a:pt x="24302" y="1088"/>
                  </a:lnTo>
                  <a:lnTo>
                    <a:pt x="24284" y="929"/>
                  </a:lnTo>
                  <a:lnTo>
                    <a:pt x="24265" y="748"/>
                  </a:lnTo>
                  <a:lnTo>
                    <a:pt x="24243" y="612"/>
                  </a:lnTo>
                  <a:lnTo>
                    <a:pt x="24217" y="476"/>
                  </a:lnTo>
                  <a:lnTo>
                    <a:pt x="24187" y="340"/>
                  </a:lnTo>
                  <a:lnTo>
                    <a:pt x="24153" y="227"/>
                  </a:lnTo>
                  <a:lnTo>
                    <a:pt x="24116" y="136"/>
                  </a:lnTo>
                  <a:lnTo>
                    <a:pt x="24079" y="68"/>
                  </a:lnTo>
                  <a:lnTo>
                    <a:pt x="24038" y="23"/>
                  </a:lnTo>
                  <a:lnTo>
                    <a:pt x="239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 rot="10800000" flipH="1">
              <a:off x="2859775" y="11429308"/>
              <a:ext cx="773512" cy="1036162"/>
            </a:xfrm>
            <a:custGeom>
              <a:avLst/>
              <a:gdLst/>
              <a:ahLst/>
              <a:cxnLst/>
              <a:rect l="l" t="t" r="r" b="b"/>
              <a:pathLst>
                <a:path w="27210" h="171479" extrusionOk="0">
                  <a:moveTo>
                    <a:pt x="26856" y="0"/>
                  </a:moveTo>
                  <a:lnTo>
                    <a:pt x="26815" y="23"/>
                  </a:lnTo>
                  <a:lnTo>
                    <a:pt x="26774" y="68"/>
                  </a:lnTo>
                  <a:lnTo>
                    <a:pt x="26733" y="136"/>
                  </a:lnTo>
                  <a:lnTo>
                    <a:pt x="26692" y="249"/>
                  </a:lnTo>
                  <a:lnTo>
                    <a:pt x="26517" y="839"/>
                  </a:lnTo>
                  <a:lnTo>
                    <a:pt x="26070" y="2357"/>
                  </a:lnTo>
                  <a:lnTo>
                    <a:pt x="25750" y="3467"/>
                  </a:lnTo>
                  <a:lnTo>
                    <a:pt x="25374" y="4804"/>
                  </a:lnTo>
                  <a:lnTo>
                    <a:pt x="24942" y="6368"/>
                  </a:lnTo>
                  <a:lnTo>
                    <a:pt x="24459" y="8158"/>
                  </a:lnTo>
                  <a:lnTo>
                    <a:pt x="23922" y="10175"/>
                  </a:lnTo>
                  <a:lnTo>
                    <a:pt x="23342" y="12396"/>
                  </a:lnTo>
                  <a:lnTo>
                    <a:pt x="22720" y="14821"/>
                  </a:lnTo>
                  <a:lnTo>
                    <a:pt x="22057" y="17472"/>
                  </a:lnTo>
                  <a:lnTo>
                    <a:pt x="21357" y="20327"/>
                  </a:lnTo>
                  <a:lnTo>
                    <a:pt x="20993" y="21846"/>
                  </a:lnTo>
                  <a:lnTo>
                    <a:pt x="20624" y="23387"/>
                  </a:lnTo>
                  <a:lnTo>
                    <a:pt x="20244" y="24996"/>
                  </a:lnTo>
                  <a:lnTo>
                    <a:pt x="19861" y="26650"/>
                  </a:lnTo>
                  <a:lnTo>
                    <a:pt x="19470" y="28349"/>
                  </a:lnTo>
                  <a:lnTo>
                    <a:pt x="19072" y="30117"/>
                  </a:lnTo>
                  <a:lnTo>
                    <a:pt x="18614" y="30865"/>
                  </a:lnTo>
                  <a:lnTo>
                    <a:pt x="18189" y="31590"/>
                  </a:lnTo>
                  <a:lnTo>
                    <a:pt x="17653" y="32519"/>
                  </a:lnTo>
                  <a:lnTo>
                    <a:pt x="17024" y="33630"/>
                  </a:lnTo>
                  <a:lnTo>
                    <a:pt x="16324" y="34921"/>
                  </a:lnTo>
                  <a:lnTo>
                    <a:pt x="15565" y="36349"/>
                  </a:lnTo>
                  <a:lnTo>
                    <a:pt x="15170" y="37119"/>
                  </a:lnTo>
                  <a:lnTo>
                    <a:pt x="14765" y="37935"/>
                  </a:lnTo>
                  <a:lnTo>
                    <a:pt x="14355" y="38751"/>
                  </a:lnTo>
                  <a:lnTo>
                    <a:pt x="13942" y="39612"/>
                  </a:lnTo>
                  <a:lnTo>
                    <a:pt x="13529" y="40496"/>
                  </a:lnTo>
                  <a:lnTo>
                    <a:pt x="13112" y="41402"/>
                  </a:lnTo>
                  <a:lnTo>
                    <a:pt x="12702" y="42309"/>
                  </a:lnTo>
                  <a:lnTo>
                    <a:pt x="12293" y="43261"/>
                  </a:lnTo>
                  <a:lnTo>
                    <a:pt x="11894" y="44212"/>
                  </a:lnTo>
                  <a:lnTo>
                    <a:pt x="11503" y="45164"/>
                  </a:lnTo>
                  <a:lnTo>
                    <a:pt x="11124" y="46161"/>
                  </a:lnTo>
                  <a:lnTo>
                    <a:pt x="10759" y="47136"/>
                  </a:lnTo>
                  <a:lnTo>
                    <a:pt x="10409" y="48133"/>
                  </a:lnTo>
                  <a:lnTo>
                    <a:pt x="10078" y="49130"/>
                  </a:lnTo>
                  <a:lnTo>
                    <a:pt x="9918" y="49629"/>
                  </a:lnTo>
                  <a:lnTo>
                    <a:pt x="9765" y="50127"/>
                  </a:lnTo>
                  <a:lnTo>
                    <a:pt x="9616" y="50626"/>
                  </a:lnTo>
                  <a:lnTo>
                    <a:pt x="9475" y="51102"/>
                  </a:lnTo>
                  <a:lnTo>
                    <a:pt x="9341" y="51600"/>
                  </a:lnTo>
                  <a:lnTo>
                    <a:pt x="9210" y="52099"/>
                  </a:lnTo>
                  <a:lnTo>
                    <a:pt x="9087" y="52597"/>
                  </a:lnTo>
                  <a:lnTo>
                    <a:pt x="8972" y="53096"/>
                  </a:lnTo>
                  <a:lnTo>
                    <a:pt x="8942" y="53232"/>
                  </a:lnTo>
                  <a:lnTo>
                    <a:pt x="8916" y="53368"/>
                  </a:lnTo>
                  <a:lnTo>
                    <a:pt x="8894" y="53526"/>
                  </a:lnTo>
                  <a:lnTo>
                    <a:pt x="8875" y="53708"/>
                  </a:lnTo>
                  <a:lnTo>
                    <a:pt x="8860" y="53889"/>
                  </a:lnTo>
                  <a:lnTo>
                    <a:pt x="8845" y="54070"/>
                  </a:lnTo>
                  <a:lnTo>
                    <a:pt x="8834" y="54274"/>
                  </a:lnTo>
                  <a:lnTo>
                    <a:pt x="8827" y="54478"/>
                  </a:lnTo>
                  <a:lnTo>
                    <a:pt x="8823" y="54682"/>
                  </a:lnTo>
                  <a:lnTo>
                    <a:pt x="8823" y="54886"/>
                  </a:lnTo>
                  <a:lnTo>
                    <a:pt x="8827" y="55090"/>
                  </a:lnTo>
                  <a:lnTo>
                    <a:pt x="8831" y="55294"/>
                  </a:lnTo>
                  <a:lnTo>
                    <a:pt x="8842" y="55498"/>
                  </a:lnTo>
                  <a:lnTo>
                    <a:pt x="8853" y="55702"/>
                  </a:lnTo>
                  <a:lnTo>
                    <a:pt x="8871" y="55883"/>
                  </a:lnTo>
                  <a:lnTo>
                    <a:pt x="8890" y="56064"/>
                  </a:lnTo>
                  <a:lnTo>
                    <a:pt x="8912" y="56246"/>
                  </a:lnTo>
                  <a:lnTo>
                    <a:pt x="8938" y="56404"/>
                  </a:lnTo>
                  <a:lnTo>
                    <a:pt x="8965" y="56540"/>
                  </a:lnTo>
                  <a:lnTo>
                    <a:pt x="8991" y="56654"/>
                  </a:lnTo>
                  <a:lnTo>
                    <a:pt x="9020" y="56744"/>
                  </a:lnTo>
                  <a:lnTo>
                    <a:pt x="9054" y="56835"/>
                  </a:lnTo>
                  <a:lnTo>
                    <a:pt x="9084" y="56903"/>
                  </a:lnTo>
                  <a:lnTo>
                    <a:pt x="9117" y="56926"/>
                  </a:lnTo>
                  <a:lnTo>
                    <a:pt x="9151" y="56948"/>
                  </a:lnTo>
                  <a:lnTo>
                    <a:pt x="9184" y="56971"/>
                  </a:lnTo>
                  <a:lnTo>
                    <a:pt x="9218" y="56948"/>
                  </a:lnTo>
                  <a:lnTo>
                    <a:pt x="9251" y="56903"/>
                  </a:lnTo>
                  <a:lnTo>
                    <a:pt x="9285" y="56858"/>
                  </a:lnTo>
                  <a:lnTo>
                    <a:pt x="9318" y="56767"/>
                  </a:lnTo>
                  <a:lnTo>
                    <a:pt x="9348" y="56676"/>
                  </a:lnTo>
                  <a:lnTo>
                    <a:pt x="9378" y="56563"/>
                  </a:lnTo>
                  <a:lnTo>
                    <a:pt x="9538" y="55906"/>
                  </a:lnTo>
                  <a:lnTo>
                    <a:pt x="9709" y="55226"/>
                  </a:lnTo>
                  <a:lnTo>
                    <a:pt x="9895" y="54569"/>
                  </a:lnTo>
                  <a:lnTo>
                    <a:pt x="10096" y="53889"/>
                  </a:lnTo>
                  <a:lnTo>
                    <a:pt x="10305" y="53209"/>
                  </a:lnTo>
                  <a:lnTo>
                    <a:pt x="10524" y="52529"/>
                  </a:lnTo>
                  <a:lnTo>
                    <a:pt x="10755" y="51849"/>
                  </a:lnTo>
                  <a:lnTo>
                    <a:pt x="10997" y="51170"/>
                  </a:lnTo>
                  <a:lnTo>
                    <a:pt x="11243" y="50490"/>
                  </a:lnTo>
                  <a:lnTo>
                    <a:pt x="11500" y="49810"/>
                  </a:lnTo>
                  <a:lnTo>
                    <a:pt x="11764" y="49153"/>
                  </a:lnTo>
                  <a:lnTo>
                    <a:pt x="12032" y="48473"/>
                  </a:lnTo>
                  <a:lnTo>
                    <a:pt x="12308" y="47816"/>
                  </a:lnTo>
                  <a:lnTo>
                    <a:pt x="12587" y="47158"/>
                  </a:lnTo>
                  <a:lnTo>
                    <a:pt x="13156" y="45867"/>
                  </a:lnTo>
                  <a:lnTo>
                    <a:pt x="13733" y="44598"/>
                  </a:lnTo>
                  <a:lnTo>
                    <a:pt x="14314" y="43374"/>
                  </a:lnTo>
                  <a:lnTo>
                    <a:pt x="14887" y="42196"/>
                  </a:lnTo>
                  <a:lnTo>
                    <a:pt x="15457" y="41085"/>
                  </a:lnTo>
                  <a:lnTo>
                    <a:pt x="16008" y="40020"/>
                  </a:lnTo>
                  <a:lnTo>
                    <a:pt x="16537" y="39023"/>
                  </a:lnTo>
                  <a:lnTo>
                    <a:pt x="17035" y="38094"/>
                  </a:lnTo>
                  <a:lnTo>
                    <a:pt x="17501" y="37255"/>
                  </a:lnTo>
                  <a:lnTo>
                    <a:pt x="17501" y="37255"/>
                  </a:lnTo>
                  <a:lnTo>
                    <a:pt x="16968" y="39748"/>
                  </a:lnTo>
                  <a:lnTo>
                    <a:pt x="16432" y="42309"/>
                  </a:lnTo>
                  <a:lnTo>
                    <a:pt x="15893" y="44960"/>
                  </a:lnTo>
                  <a:lnTo>
                    <a:pt x="15345" y="47657"/>
                  </a:lnTo>
                  <a:lnTo>
                    <a:pt x="14798" y="50444"/>
                  </a:lnTo>
                  <a:lnTo>
                    <a:pt x="14243" y="53300"/>
                  </a:lnTo>
                  <a:lnTo>
                    <a:pt x="13689" y="56223"/>
                  </a:lnTo>
                  <a:lnTo>
                    <a:pt x="13130" y="59214"/>
                  </a:lnTo>
                  <a:lnTo>
                    <a:pt x="13100" y="59305"/>
                  </a:lnTo>
                  <a:lnTo>
                    <a:pt x="13071" y="59396"/>
                  </a:lnTo>
                  <a:lnTo>
                    <a:pt x="13045" y="59509"/>
                  </a:lnTo>
                  <a:lnTo>
                    <a:pt x="13019" y="59622"/>
                  </a:lnTo>
                  <a:lnTo>
                    <a:pt x="12996" y="59758"/>
                  </a:lnTo>
                  <a:lnTo>
                    <a:pt x="12974" y="59917"/>
                  </a:lnTo>
                  <a:lnTo>
                    <a:pt x="12955" y="60075"/>
                  </a:lnTo>
                  <a:lnTo>
                    <a:pt x="12940" y="60257"/>
                  </a:lnTo>
                  <a:lnTo>
                    <a:pt x="12646" y="61888"/>
                  </a:lnTo>
                  <a:lnTo>
                    <a:pt x="12352" y="63520"/>
                  </a:lnTo>
                  <a:lnTo>
                    <a:pt x="12058" y="65174"/>
                  </a:lnTo>
                  <a:lnTo>
                    <a:pt x="11764" y="66851"/>
                  </a:lnTo>
                  <a:lnTo>
                    <a:pt x="11470" y="68528"/>
                  </a:lnTo>
                  <a:lnTo>
                    <a:pt x="11176" y="70250"/>
                  </a:lnTo>
                  <a:lnTo>
                    <a:pt x="10885" y="71973"/>
                  </a:lnTo>
                  <a:lnTo>
                    <a:pt x="10591" y="73718"/>
                  </a:lnTo>
                  <a:lnTo>
                    <a:pt x="10301" y="75485"/>
                  </a:lnTo>
                  <a:lnTo>
                    <a:pt x="10011" y="77275"/>
                  </a:lnTo>
                  <a:lnTo>
                    <a:pt x="9724" y="79088"/>
                  </a:lnTo>
                  <a:lnTo>
                    <a:pt x="9434" y="80901"/>
                  </a:lnTo>
                  <a:lnTo>
                    <a:pt x="9147" y="82737"/>
                  </a:lnTo>
                  <a:lnTo>
                    <a:pt x="8860" y="84595"/>
                  </a:lnTo>
                  <a:lnTo>
                    <a:pt x="8577" y="86476"/>
                  </a:lnTo>
                  <a:lnTo>
                    <a:pt x="8294" y="88357"/>
                  </a:lnTo>
                  <a:lnTo>
                    <a:pt x="8108" y="88629"/>
                  </a:lnTo>
                  <a:lnTo>
                    <a:pt x="7825" y="89037"/>
                  </a:lnTo>
                  <a:lnTo>
                    <a:pt x="7461" y="89603"/>
                  </a:lnTo>
                  <a:lnTo>
                    <a:pt x="7025" y="90283"/>
                  </a:lnTo>
                  <a:lnTo>
                    <a:pt x="6522" y="91122"/>
                  </a:lnTo>
                  <a:lnTo>
                    <a:pt x="5975" y="92073"/>
                  </a:lnTo>
                  <a:lnTo>
                    <a:pt x="5685" y="92595"/>
                  </a:lnTo>
                  <a:lnTo>
                    <a:pt x="5383" y="93161"/>
                  </a:lnTo>
                  <a:lnTo>
                    <a:pt x="5078" y="93750"/>
                  </a:lnTo>
                  <a:lnTo>
                    <a:pt x="4765" y="94362"/>
                  </a:lnTo>
                  <a:lnTo>
                    <a:pt x="4449" y="94997"/>
                  </a:lnTo>
                  <a:lnTo>
                    <a:pt x="4132" y="95677"/>
                  </a:lnTo>
                  <a:lnTo>
                    <a:pt x="3809" y="96379"/>
                  </a:lnTo>
                  <a:lnTo>
                    <a:pt x="3488" y="97082"/>
                  </a:lnTo>
                  <a:lnTo>
                    <a:pt x="3168" y="97852"/>
                  </a:lnTo>
                  <a:lnTo>
                    <a:pt x="2852" y="98623"/>
                  </a:lnTo>
                  <a:lnTo>
                    <a:pt x="2539" y="99416"/>
                  </a:lnTo>
                  <a:lnTo>
                    <a:pt x="2234" y="100231"/>
                  </a:lnTo>
                  <a:lnTo>
                    <a:pt x="1932" y="101093"/>
                  </a:lnTo>
                  <a:lnTo>
                    <a:pt x="1638" y="101954"/>
                  </a:lnTo>
                  <a:lnTo>
                    <a:pt x="1355" y="102860"/>
                  </a:lnTo>
                  <a:lnTo>
                    <a:pt x="1084" y="103767"/>
                  </a:lnTo>
                  <a:lnTo>
                    <a:pt x="953" y="104243"/>
                  </a:lnTo>
                  <a:lnTo>
                    <a:pt x="823" y="104696"/>
                  </a:lnTo>
                  <a:lnTo>
                    <a:pt x="700" y="105172"/>
                  </a:lnTo>
                  <a:lnTo>
                    <a:pt x="577" y="105648"/>
                  </a:lnTo>
                  <a:lnTo>
                    <a:pt x="462" y="106146"/>
                  </a:lnTo>
                  <a:lnTo>
                    <a:pt x="346" y="106622"/>
                  </a:lnTo>
                  <a:lnTo>
                    <a:pt x="238" y="107121"/>
                  </a:lnTo>
                  <a:lnTo>
                    <a:pt x="130" y="107619"/>
                  </a:lnTo>
                  <a:lnTo>
                    <a:pt x="104" y="107778"/>
                  </a:lnTo>
                  <a:lnTo>
                    <a:pt x="82" y="107936"/>
                  </a:lnTo>
                  <a:lnTo>
                    <a:pt x="60" y="108095"/>
                  </a:lnTo>
                  <a:lnTo>
                    <a:pt x="41" y="108276"/>
                  </a:lnTo>
                  <a:lnTo>
                    <a:pt x="26" y="108458"/>
                  </a:lnTo>
                  <a:lnTo>
                    <a:pt x="15" y="108662"/>
                  </a:lnTo>
                  <a:lnTo>
                    <a:pt x="8" y="108865"/>
                  </a:lnTo>
                  <a:lnTo>
                    <a:pt x="4" y="109069"/>
                  </a:lnTo>
                  <a:lnTo>
                    <a:pt x="0" y="109273"/>
                  </a:lnTo>
                  <a:lnTo>
                    <a:pt x="0" y="109477"/>
                  </a:lnTo>
                  <a:lnTo>
                    <a:pt x="8" y="109681"/>
                  </a:lnTo>
                  <a:lnTo>
                    <a:pt x="15" y="109885"/>
                  </a:lnTo>
                  <a:lnTo>
                    <a:pt x="26" y="110067"/>
                  </a:lnTo>
                  <a:lnTo>
                    <a:pt x="37" y="110270"/>
                  </a:lnTo>
                  <a:lnTo>
                    <a:pt x="56" y="110452"/>
                  </a:lnTo>
                  <a:lnTo>
                    <a:pt x="78" y="110633"/>
                  </a:lnTo>
                  <a:lnTo>
                    <a:pt x="101" y="110792"/>
                  </a:lnTo>
                  <a:lnTo>
                    <a:pt x="127" y="110928"/>
                  </a:lnTo>
                  <a:lnTo>
                    <a:pt x="157" y="111064"/>
                  </a:lnTo>
                  <a:lnTo>
                    <a:pt x="186" y="111177"/>
                  </a:lnTo>
                  <a:lnTo>
                    <a:pt x="216" y="111268"/>
                  </a:lnTo>
                  <a:lnTo>
                    <a:pt x="250" y="111336"/>
                  </a:lnTo>
                  <a:lnTo>
                    <a:pt x="279" y="111381"/>
                  </a:lnTo>
                  <a:lnTo>
                    <a:pt x="313" y="111426"/>
                  </a:lnTo>
                  <a:lnTo>
                    <a:pt x="380" y="111426"/>
                  </a:lnTo>
                  <a:lnTo>
                    <a:pt x="413" y="111404"/>
                  </a:lnTo>
                  <a:lnTo>
                    <a:pt x="447" y="111358"/>
                  </a:lnTo>
                  <a:lnTo>
                    <a:pt x="480" y="111290"/>
                  </a:lnTo>
                  <a:lnTo>
                    <a:pt x="510" y="111200"/>
                  </a:lnTo>
                  <a:lnTo>
                    <a:pt x="544" y="111086"/>
                  </a:lnTo>
                  <a:lnTo>
                    <a:pt x="570" y="110973"/>
                  </a:lnTo>
                  <a:lnTo>
                    <a:pt x="726" y="110225"/>
                  </a:lnTo>
                  <a:lnTo>
                    <a:pt x="894" y="109500"/>
                  </a:lnTo>
                  <a:lnTo>
                    <a:pt x="1072" y="108797"/>
                  </a:lnTo>
                  <a:lnTo>
                    <a:pt x="1258" y="108095"/>
                  </a:lnTo>
                  <a:lnTo>
                    <a:pt x="1452" y="107392"/>
                  </a:lnTo>
                  <a:lnTo>
                    <a:pt x="1657" y="106713"/>
                  </a:lnTo>
                  <a:lnTo>
                    <a:pt x="1865" y="106055"/>
                  </a:lnTo>
                  <a:lnTo>
                    <a:pt x="2081" y="105398"/>
                  </a:lnTo>
                  <a:lnTo>
                    <a:pt x="2305" y="104741"/>
                  </a:lnTo>
                  <a:lnTo>
                    <a:pt x="2532" y="104107"/>
                  </a:lnTo>
                  <a:lnTo>
                    <a:pt x="2762" y="103495"/>
                  </a:lnTo>
                  <a:lnTo>
                    <a:pt x="3001" y="102883"/>
                  </a:lnTo>
                  <a:lnTo>
                    <a:pt x="3239" y="102294"/>
                  </a:lnTo>
                  <a:lnTo>
                    <a:pt x="3481" y="101704"/>
                  </a:lnTo>
                  <a:lnTo>
                    <a:pt x="3723" y="101138"/>
                  </a:lnTo>
                  <a:lnTo>
                    <a:pt x="3969" y="100571"/>
                  </a:lnTo>
                  <a:lnTo>
                    <a:pt x="4211" y="100050"/>
                  </a:lnTo>
                  <a:lnTo>
                    <a:pt x="4456" y="99529"/>
                  </a:lnTo>
                  <a:lnTo>
                    <a:pt x="4940" y="98532"/>
                  </a:lnTo>
                  <a:lnTo>
                    <a:pt x="5417" y="97580"/>
                  </a:lnTo>
                  <a:lnTo>
                    <a:pt x="5882" y="96719"/>
                  </a:lnTo>
                  <a:lnTo>
                    <a:pt x="6321" y="95926"/>
                  </a:lnTo>
                  <a:lnTo>
                    <a:pt x="6742" y="95201"/>
                  </a:lnTo>
                  <a:lnTo>
                    <a:pt x="7125" y="94566"/>
                  </a:lnTo>
                  <a:lnTo>
                    <a:pt x="7479" y="94000"/>
                  </a:lnTo>
                  <a:lnTo>
                    <a:pt x="7479" y="94000"/>
                  </a:lnTo>
                  <a:lnTo>
                    <a:pt x="7140" y="96379"/>
                  </a:lnTo>
                  <a:lnTo>
                    <a:pt x="6809" y="98804"/>
                  </a:lnTo>
                  <a:lnTo>
                    <a:pt x="6481" y="101229"/>
                  </a:lnTo>
                  <a:lnTo>
                    <a:pt x="6154" y="103699"/>
                  </a:lnTo>
                  <a:lnTo>
                    <a:pt x="5834" y="106191"/>
                  </a:lnTo>
                  <a:lnTo>
                    <a:pt x="5517" y="108707"/>
                  </a:lnTo>
                  <a:lnTo>
                    <a:pt x="5205" y="111245"/>
                  </a:lnTo>
                  <a:lnTo>
                    <a:pt x="4896" y="113806"/>
                  </a:lnTo>
                  <a:lnTo>
                    <a:pt x="4858" y="114010"/>
                  </a:lnTo>
                  <a:lnTo>
                    <a:pt x="4829" y="114214"/>
                  </a:lnTo>
                  <a:lnTo>
                    <a:pt x="4803" y="114485"/>
                  </a:lnTo>
                  <a:lnTo>
                    <a:pt x="4780" y="114757"/>
                  </a:lnTo>
                  <a:lnTo>
                    <a:pt x="4598" y="116298"/>
                  </a:lnTo>
                  <a:lnTo>
                    <a:pt x="4419" y="117862"/>
                  </a:lnTo>
                  <a:lnTo>
                    <a:pt x="4240" y="119448"/>
                  </a:lnTo>
                  <a:lnTo>
                    <a:pt x="4062" y="121035"/>
                  </a:lnTo>
                  <a:lnTo>
                    <a:pt x="3887" y="122621"/>
                  </a:lnTo>
                  <a:lnTo>
                    <a:pt x="3712" y="124230"/>
                  </a:lnTo>
                  <a:lnTo>
                    <a:pt x="3541" y="125816"/>
                  </a:lnTo>
                  <a:lnTo>
                    <a:pt x="3373" y="127448"/>
                  </a:lnTo>
                  <a:lnTo>
                    <a:pt x="3205" y="129079"/>
                  </a:lnTo>
                  <a:lnTo>
                    <a:pt x="3038" y="130711"/>
                  </a:lnTo>
                  <a:lnTo>
                    <a:pt x="2878" y="132343"/>
                  </a:lnTo>
                  <a:lnTo>
                    <a:pt x="2714" y="133997"/>
                  </a:lnTo>
                  <a:lnTo>
                    <a:pt x="2558" y="135651"/>
                  </a:lnTo>
                  <a:lnTo>
                    <a:pt x="2401" y="137306"/>
                  </a:lnTo>
                  <a:lnTo>
                    <a:pt x="2245" y="138982"/>
                  </a:lnTo>
                  <a:lnTo>
                    <a:pt x="2092" y="140659"/>
                  </a:lnTo>
                  <a:lnTo>
                    <a:pt x="1943" y="142359"/>
                  </a:lnTo>
                  <a:lnTo>
                    <a:pt x="1798" y="144059"/>
                  </a:lnTo>
                  <a:lnTo>
                    <a:pt x="1653" y="145758"/>
                  </a:lnTo>
                  <a:lnTo>
                    <a:pt x="1512" y="147480"/>
                  </a:lnTo>
                  <a:lnTo>
                    <a:pt x="1370" y="149203"/>
                  </a:lnTo>
                  <a:lnTo>
                    <a:pt x="1236" y="150925"/>
                  </a:lnTo>
                  <a:lnTo>
                    <a:pt x="1102" y="152670"/>
                  </a:lnTo>
                  <a:lnTo>
                    <a:pt x="968" y="154415"/>
                  </a:lnTo>
                  <a:lnTo>
                    <a:pt x="842" y="156160"/>
                  </a:lnTo>
                  <a:lnTo>
                    <a:pt x="715" y="157905"/>
                  </a:lnTo>
                  <a:lnTo>
                    <a:pt x="592" y="159672"/>
                  </a:lnTo>
                  <a:lnTo>
                    <a:pt x="473" y="161463"/>
                  </a:lnTo>
                  <a:lnTo>
                    <a:pt x="354" y="163230"/>
                  </a:lnTo>
                  <a:lnTo>
                    <a:pt x="242" y="165020"/>
                  </a:lnTo>
                  <a:lnTo>
                    <a:pt x="130" y="166833"/>
                  </a:lnTo>
                  <a:lnTo>
                    <a:pt x="23" y="168624"/>
                  </a:lnTo>
                  <a:lnTo>
                    <a:pt x="11" y="168828"/>
                  </a:lnTo>
                  <a:lnTo>
                    <a:pt x="4" y="169054"/>
                  </a:lnTo>
                  <a:lnTo>
                    <a:pt x="0" y="169258"/>
                  </a:lnTo>
                  <a:lnTo>
                    <a:pt x="0" y="169462"/>
                  </a:lnTo>
                  <a:lnTo>
                    <a:pt x="4" y="169666"/>
                  </a:lnTo>
                  <a:lnTo>
                    <a:pt x="11" y="169870"/>
                  </a:lnTo>
                  <a:lnTo>
                    <a:pt x="23" y="170074"/>
                  </a:lnTo>
                  <a:lnTo>
                    <a:pt x="34" y="170255"/>
                  </a:lnTo>
                  <a:lnTo>
                    <a:pt x="49" y="170436"/>
                  </a:lnTo>
                  <a:lnTo>
                    <a:pt x="67" y="170618"/>
                  </a:lnTo>
                  <a:lnTo>
                    <a:pt x="90" y="170776"/>
                  </a:lnTo>
                  <a:lnTo>
                    <a:pt x="116" y="170912"/>
                  </a:lnTo>
                  <a:lnTo>
                    <a:pt x="142" y="171048"/>
                  </a:lnTo>
                  <a:lnTo>
                    <a:pt x="168" y="171162"/>
                  </a:lnTo>
                  <a:lnTo>
                    <a:pt x="201" y="171275"/>
                  </a:lnTo>
                  <a:lnTo>
                    <a:pt x="235" y="171366"/>
                  </a:lnTo>
                  <a:lnTo>
                    <a:pt x="268" y="171411"/>
                  </a:lnTo>
                  <a:lnTo>
                    <a:pt x="302" y="171456"/>
                  </a:lnTo>
                  <a:lnTo>
                    <a:pt x="339" y="171479"/>
                  </a:lnTo>
                  <a:lnTo>
                    <a:pt x="372" y="171479"/>
                  </a:lnTo>
                  <a:lnTo>
                    <a:pt x="406" y="171456"/>
                  </a:lnTo>
                  <a:lnTo>
                    <a:pt x="439" y="171411"/>
                  </a:lnTo>
                  <a:lnTo>
                    <a:pt x="473" y="171343"/>
                  </a:lnTo>
                  <a:lnTo>
                    <a:pt x="503" y="171275"/>
                  </a:lnTo>
                  <a:lnTo>
                    <a:pt x="533" y="171184"/>
                  </a:lnTo>
                  <a:lnTo>
                    <a:pt x="559" y="171071"/>
                  </a:lnTo>
                  <a:lnTo>
                    <a:pt x="585" y="170935"/>
                  </a:lnTo>
                  <a:lnTo>
                    <a:pt x="611" y="170799"/>
                  </a:lnTo>
                  <a:lnTo>
                    <a:pt x="633" y="170618"/>
                  </a:lnTo>
                  <a:lnTo>
                    <a:pt x="652" y="170459"/>
                  </a:lnTo>
                  <a:lnTo>
                    <a:pt x="667" y="170255"/>
                  </a:lnTo>
                  <a:lnTo>
                    <a:pt x="681" y="170074"/>
                  </a:lnTo>
                  <a:lnTo>
                    <a:pt x="775" y="168488"/>
                  </a:lnTo>
                  <a:lnTo>
                    <a:pt x="871" y="166924"/>
                  </a:lnTo>
                  <a:lnTo>
                    <a:pt x="972" y="165360"/>
                  </a:lnTo>
                  <a:lnTo>
                    <a:pt x="1072" y="163797"/>
                  </a:lnTo>
                  <a:lnTo>
                    <a:pt x="1177" y="162233"/>
                  </a:lnTo>
                  <a:lnTo>
                    <a:pt x="1285" y="160692"/>
                  </a:lnTo>
                  <a:lnTo>
                    <a:pt x="1392" y="159151"/>
                  </a:lnTo>
                  <a:lnTo>
                    <a:pt x="1500" y="157610"/>
                  </a:lnTo>
                  <a:lnTo>
                    <a:pt x="1612" y="156092"/>
                  </a:lnTo>
                  <a:lnTo>
                    <a:pt x="1728" y="154551"/>
                  </a:lnTo>
                  <a:lnTo>
                    <a:pt x="1847" y="153033"/>
                  </a:lnTo>
                  <a:lnTo>
                    <a:pt x="1966" y="151537"/>
                  </a:lnTo>
                  <a:lnTo>
                    <a:pt x="2085" y="150019"/>
                  </a:lnTo>
                  <a:lnTo>
                    <a:pt x="2208" y="148523"/>
                  </a:lnTo>
                  <a:lnTo>
                    <a:pt x="2461" y="145532"/>
                  </a:lnTo>
                  <a:lnTo>
                    <a:pt x="2722" y="142586"/>
                  </a:lnTo>
                  <a:lnTo>
                    <a:pt x="2990" y="139640"/>
                  </a:lnTo>
                  <a:lnTo>
                    <a:pt x="3261" y="136739"/>
                  </a:lnTo>
                  <a:lnTo>
                    <a:pt x="3544" y="133861"/>
                  </a:lnTo>
                  <a:lnTo>
                    <a:pt x="3831" y="130983"/>
                  </a:lnTo>
                  <a:lnTo>
                    <a:pt x="4129" y="128150"/>
                  </a:lnTo>
                  <a:lnTo>
                    <a:pt x="4427" y="125340"/>
                  </a:lnTo>
                  <a:lnTo>
                    <a:pt x="4736" y="122576"/>
                  </a:lnTo>
                  <a:lnTo>
                    <a:pt x="4721" y="124592"/>
                  </a:lnTo>
                  <a:lnTo>
                    <a:pt x="4698" y="126791"/>
                  </a:lnTo>
                  <a:lnTo>
                    <a:pt x="4672" y="129147"/>
                  </a:lnTo>
                  <a:lnTo>
                    <a:pt x="4642" y="131640"/>
                  </a:lnTo>
                  <a:lnTo>
                    <a:pt x="4601" y="134246"/>
                  </a:lnTo>
                  <a:lnTo>
                    <a:pt x="4553" y="136943"/>
                  </a:lnTo>
                  <a:lnTo>
                    <a:pt x="4497" y="139708"/>
                  </a:lnTo>
                  <a:lnTo>
                    <a:pt x="4464" y="141090"/>
                  </a:lnTo>
                  <a:lnTo>
                    <a:pt x="4430" y="142495"/>
                  </a:lnTo>
                  <a:lnTo>
                    <a:pt x="4393" y="143900"/>
                  </a:lnTo>
                  <a:lnTo>
                    <a:pt x="4356" y="145305"/>
                  </a:lnTo>
                  <a:lnTo>
                    <a:pt x="4315" y="146710"/>
                  </a:lnTo>
                  <a:lnTo>
                    <a:pt x="4266" y="148115"/>
                  </a:lnTo>
                  <a:lnTo>
                    <a:pt x="4222" y="149520"/>
                  </a:lnTo>
                  <a:lnTo>
                    <a:pt x="4170" y="150880"/>
                  </a:lnTo>
                  <a:lnTo>
                    <a:pt x="4118" y="152262"/>
                  </a:lnTo>
                  <a:lnTo>
                    <a:pt x="4058" y="153599"/>
                  </a:lnTo>
                  <a:lnTo>
                    <a:pt x="3998" y="154936"/>
                  </a:lnTo>
                  <a:lnTo>
                    <a:pt x="3935" y="156250"/>
                  </a:lnTo>
                  <a:lnTo>
                    <a:pt x="3868" y="157519"/>
                  </a:lnTo>
                  <a:lnTo>
                    <a:pt x="3801" y="158789"/>
                  </a:lnTo>
                  <a:lnTo>
                    <a:pt x="3727" y="160012"/>
                  </a:lnTo>
                  <a:lnTo>
                    <a:pt x="3648" y="161191"/>
                  </a:lnTo>
                  <a:lnTo>
                    <a:pt x="3567" y="162346"/>
                  </a:lnTo>
                  <a:lnTo>
                    <a:pt x="3481" y="163457"/>
                  </a:lnTo>
                  <a:lnTo>
                    <a:pt x="3470" y="163661"/>
                  </a:lnTo>
                  <a:lnTo>
                    <a:pt x="3459" y="163865"/>
                  </a:lnTo>
                  <a:lnTo>
                    <a:pt x="3451" y="164069"/>
                  </a:lnTo>
                  <a:lnTo>
                    <a:pt x="3447" y="164273"/>
                  </a:lnTo>
                  <a:lnTo>
                    <a:pt x="3447" y="164477"/>
                  </a:lnTo>
                  <a:lnTo>
                    <a:pt x="3451" y="164680"/>
                  </a:lnTo>
                  <a:lnTo>
                    <a:pt x="3455" y="164884"/>
                  </a:lnTo>
                  <a:lnTo>
                    <a:pt x="3466" y="165088"/>
                  </a:lnTo>
                  <a:lnTo>
                    <a:pt x="3477" y="165270"/>
                  </a:lnTo>
                  <a:lnTo>
                    <a:pt x="3492" y="165451"/>
                  </a:lnTo>
                  <a:lnTo>
                    <a:pt x="3511" y="165632"/>
                  </a:lnTo>
                  <a:lnTo>
                    <a:pt x="3533" y="165791"/>
                  </a:lnTo>
                  <a:lnTo>
                    <a:pt x="3555" y="165950"/>
                  </a:lnTo>
                  <a:lnTo>
                    <a:pt x="3585" y="166085"/>
                  </a:lnTo>
                  <a:lnTo>
                    <a:pt x="3611" y="166199"/>
                  </a:lnTo>
                  <a:lnTo>
                    <a:pt x="3645" y="166312"/>
                  </a:lnTo>
                  <a:lnTo>
                    <a:pt x="3675" y="166403"/>
                  </a:lnTo>
                  <a:lnTo>
                    <a:pt x="3708" y="166471"/>
                  </a:lnTo>
                  <a:lnTo>
                    <a:pt x="3742" y="166493"/>
                  </a:lnTo>
                  <a:lnTo>
                    <a:pt x="3779" y="166516"/>
                  </a:lnTo>
                  <a:lnTo>
                    <a:pt x="3846" y="166516"/>
                  </a:lnTo>
                  <a:lnTo>
                    <a:pt x="3879" y="166471"/>
                  </a:lnTo>
                  <a:lnTo>
                    <a:pt x="3909" y="166403"/>
                  </a:lnTo>
                  <a:lnTo>
                    <a:pt x="3943" y="166335"/>
                  </a:lnTo>
                  <a:lnTo>
                    <a:pt x="3972" y="166244"/>
                  </a:lnTo>
                  <a:lnTo>
                    <a:pt x="4002" y="166131"/>
                  </a:lnTo>
                  <a:lnTo>
                    <a:pt x="4028" y="165995"/>
                  </a:lnTo>
                  <a:lnTo>
                    <a:pt x="4054" y="165859"/>
                  </a:lnTo>
                  <a:lnTo>
                    <a:pt x="4077" y="165700"/>
                  </a:lnTo>
                  <a:lnTo>
                    <a:pt x="4095" y="165519"/>
                  </a:lnTo>
                  <a:lnTo>
                    <a:pt x="4114" y="165315"/>
                  </a:lnTo>
                  <a:lnTo>
                    <a:pt x="4173" y="164567"/>
                  </a:lnTo>
                  <a:lnTo>
                    <a:pt x="4229" y="163797"/>
                  </a:lnTo>
                  <a:lnTo>
                    <a:pt x="4285" y="163004"/>
                  </a:lnTo>
                  <a:lnTo>
                    <a:pt x="4337" y="162188"/>
                  </a:lnTo>
                  <a:lnTo>
                    <a:pt x="4389" y="161372"/>
                  </a:lnTo>
                  <a:lnTo>
                    <a:pt x="4441" y="160533"/>
                  </a:lnTo>
                  <a:lnTo>
                    <a:pt x="4538" y="158834"/>
                  </a:lnTo>
                  <a:lnTo>
                    <a:pt x="4628" y="157089"/>
                  </a:lnTo>
                  <a:lnTo>
                    <a:pt x="4713" y="155299"/>
                  </a:lnTo>
                  <a:lnTo>
                    <a:pt x="4791" y="153486"/>
                  </a:lnTo>
                  <a:lnTo>
                    <a:pt x="4862" y="151650"/>
                  </a:lnTo>
                  <a:lnTo>
                    <a:pt x="4929" y="149769"/>
                  </a:lnTo>
                  <a:lnTo>
                    <a:pt x="4992" y="147911"/>
                  </a:lnTo>
                  <a:lnTo>
                    <a:pt x="5048" y="146030"/>
                  </a:lnTo>
                  <a:lnTo>
                    <a:pt x="5100" y="144149"/>
                  </a:lnTo>
                  <a:lnTo>
                    <a:pt x="5149" y="142268"/>
                  </a:lnTo>
                  <a:lnTo>
                    <a:pt x="5193" y="140410"/>
                  </a:lnTo>
                  <a:lnTo>
                    <a:pt x="5231" y="138552"/>
                  </a:lnTo>
                  <a:lnTo>
                    <a:pt x="5268" y="136739"/>
                  </a:lnTo>
                  <a:lnTo>
                    <a:pt x="5298" y="134949"/>
                  </a:lnTo>
                  <a:lnTo>
                    <a:pt x="5327" y="133204"/>
                  </a:lnTo>
                  <a:lnTo>
                    <a:pt x="5350" y="131504"/>
                  </a:lnTo>
                  <a:lnTo>
                    <a:pt x="5372" y="129850"/>
                  </a:lnTo>
                  <a:lnTo>
                    <a:pt x="5406" y="126723"/>
                  </a:lnTo>
                  <a:lnTo>
                    <a:pt x="5432" y="123867"/>
                  </a:lnTo>
                  <a:lnTo>
                    <a:pt x="5447" y="121352"/>
                  </a:lnTo>
                  <a:lnTo>
                    <a:pt x="5458" y="119199"/>
                  </a:lnTo>
                  <a:lnTo>
                    <a:pt x="5461" y="117499"/>
                  </a:lnTo>
                  <a:lnTo>
                    <a:pt x="5461" y="116276"/>
                  </a:lnTo>
                  <a:lnTo>
                    <a:pt x="5662" y="114621"/>
                  </a:lnTo>
                  <a:lnTo>
                    <a:pt x="5863" y="112967"/>
                  </a:lnTo>
                  <a:lnTo>
                    <a:pt x="6065" y="111336"/>
                  </a:lnTo>
                  <a:lnTo>
                    <a:pt x="6269" y="109704"/>
                  </a:lnTo>
                  <a:lnTo>
                    <a:pt x="6478" y="108095"/>
                  </a:lnTo>
                  <a:lnTo>
                    <a:pt x="6682" y="106486"/>
                  </a:lnTo>
                  <a:lnTo>
                    <a:pt x="6895" y="104877"/>
                  </a:lnTo>
                  <a:lnTo>
                    <a:pt x="7103" y="103313"/>
                  </a:lnTo>
                  <a:lnTo>
                    <a:pt x="7531" y="100163"/>
                  </a:lnTo>
                  <a:lnTo>
                    <a:pt x="7963" y="97082"/>
                  </a:lnTo>
                  <a:lnTo>
                    <a:pt x="8399" y="94022"/>
                  </a:lnTo>
                  <a:lnTo>
                    <a:pt x="8842" y="91008"/>
                  </a:lnTo>
                  <a:lnTo>
                    <a:pt x="9288" y="88040"/>
                  </a:lnTo>
                  <a:lnTo>
                    <a:pt x="9735" y="85116"/>
                  </a:lnTo>
                  <a:lnTo>
                    <a:pt x="10189" y="82238"/>
                  </a:lnTo>
                  <a:lnTo>
                    <a:pt x="10647" y="79406"/>
                  </a:lnTo>
                  <a:lnTo>
                    <a:pt x="11105" y="76618"/>
                  </a:lnTo>
                  <a:lnTo>
                    <a:pt x="11563" y="73876"/>
                  </a:lnTo>
                  <a:lnTo>
                    <a:pt x="12025" y="71180"/>
                  </a:lnTo>
                  <a:lnTo>
                    <a:pt x="12490" y="68528"/>
                  </a:lnTo>
                  <a:lnTo>
                    <a:pt x="12490" y="68528"/>
                  </a:lnTo>
                  <a:lnTo>
                    <a:pt x="12218" y="73355"/>
                  </a:lnTo>
                  <a:lnTo>
                    <a:pt x="12066" y="76006"/>
                  </a:lnTo>
                  <a:lnTo>
                    <a:pt x="11902" y="78816"/>
                  </a:lnTo>
                  <a:lnTo>
                    <a:pt x="11731" y="81717"/>
                  </a:lnTo>
                  <a:lnTo>
                    <a:pt x="11548" y="84686"/>
                  </a:lnTo>
                  <a:lnTo>
                    <a:pt x="11362" y="87700"/>
                  </a:lnTo>
                  <a:lnTo>
                    <a:pt x="11172" y="90714"/>
                  </a:lnTo>
                  <a:lnTo>
                    <a:pt x="10979" y="93682"/>
                  </a:lnTo>
                  <a:lnTo>
                    <a:pt x="10785" y="96606"/>
                  </a:lnTo>
                  <a:lnTo>
                    <a:pt x="10588" y="99416"/>
                  </a:lnTo>
                  <a:lnTo>
                    <a:pt x="10390" y="102112"/>
                  </a:lnTo>
                  <a:lnTo>
                    <a:pt x="10294" y="103404"/>
                  </a:lnTo>
                  <a:lnTo>
                    <a:pt x="10197" y="104650"/>
                  </a:lnTo>
                  <a:lnTo>
                    <a:pt x="10100" y="105851"/>
                  </a:lnTo>
                  <a:lnTo>
                    <a:pt x="10007" y="106985"/>
                  </a:lnTo>
                  <a:lnTo>
                    <a:pt x="9914" y="108072"/>
                  </a:lnTo>
                  <a:lnTo>
                    <a:pt x="9821" y="109092"/>
                  </a:lnTo>
                  <a:lnTo>
                    <a:pt x="9731" y="110067"/>
                  </a:lnTo>
                  <a:lnTo>
                    <a:pt x="9642" y="110950"/>
                  </a:lnTo>
                  <a:lnTo>
                    <a:pt x="9623" y="111154"/>
                  </a:lnTo>
                  <a:lnTo>
                    <a:pt x="9609" y="111336"/>
                  </a:lnTo>
                  <a:lnTo>
                    <a:pt x="9597" y="111540"/>
                  </a:lnTo>
                  <a:lnTo>
                    <a:pt x="9590" y="111743"/>
                  </a:lnTo>
                  <a:lnTo>
                    <a:pt x="9586" y="111947"/>
                  </a:lnTo>
                  <a:lnTo>
                    <a:pt x="9586" y="112151"/>
                  </a:lnTo>
                  <a:lnTo>
                    <a:pt x="9590" y="112378"/>
                  </a:lnTo>
                  <a:lnTo>
                    <a:pt x="9597" y="112559"/>
                  </a:lnTo>
                  <a:lnTo>
                    <a:pt x="9605" y="112763"/>
                  </a:lnTo>
                  <a:lnTo>
                    <a:pt x="9616" y="112967"/>
                  </a:lnTo>
                  <a:lnTo>
                    <a:pt x="9635" y="113148"/>
                  </a:lnTo>
                  <a:lnTo>
                    <a:pt x="9650" y="113307"/>
                  </a:lnTo>
                  <a:lnTo>
                    <a:pt x="9672" y="113488"/>
                  </a:lnTo>
                  <a:lnTo>
                    <a:pt x="9698" y="113624"/>
                  </a:lnTo>
                  <a:lnTo>
                    <a:pt x="9724" y="113783"/>
                  </a:lnTo>
                  <a:lnTo>
                    <a:pt x="9754" y="113896"/>
                  </a:lnTo>
                  <a:lnTo>
                    <a:pt x="9784" y="114010"/>
                  </a:lnTo>
                  <a:lnTo>
                    <a:pt x="9817" y="114078"/>
                  </a:lnTo>
                  <a:lnTo>
                    <a:pt x="9851" y="114146"/>
                  </a:lnTo>
                  <a:lnTo>
                    <a:pt x="9884" y="114191"/>
                  </a:lnTo>
                  <a:lnTo>
                    <a:pt x="9918" y="114214"/>
                  </a:lnTo>
                  <a:lnTo>
                    <a:pt x="9951" y="114214"/>
                  </a:lnTo>
                  <a:lnTo>
                    <a:pt x="9985" y="114191"/>
                  </a:lnTo>
                  <a:lnTo>
                    <a:pt x="10018" y="114168"/>
                  </a:lnTo>
                  <a:lnTo>
                    <a:pt x="10048" y="114100"/>
                  </a:lnTo>
                  <a:lnTo>
                    <a:pt x="10081" y="114032"/>
                  </a:lnTo>
                  <a:lnTo>
                    <a:pt x="10111" y="113942"/>
                  </a:lnTo>
                  <a:lnTo>
                    <a:pt x="10141" y="113828"/>
                  </a:lnTo>
                  <a:lnTo>
                    <a:pt x="10167" y="113715"/>
                  </a:lnTo>
                  <a:lnTo>
                    <a:pt x="10193" y="113556"/>
                  </a:lnTo>
                  <a:lnTo>
                    <a:pt x="10215" y="113398"/>
                  </a:lnTo>
                  <a:lnTo>
                    <a:pt x="10234" y="113216"/>
                  </a:lnTo>
                  <a:lnTo>
                    <a:pt x="10357" y="112015"/>
                  </a:lnTo>
                  <a:lnTo>
                    <a:pt x="10480" y="110678"/>
                  </a:lnTo>
                  <a:lnTo>
                    <a:pt x="10603" y="109251"/>
                  </a:lnTo>
                  <a:lnTo>
                    <a:pt x="10729" y="107732"/>
                  </a:lnTo>
                  <a:lnTo>
                    <a:pt x="10859" y="106123"/>
                  </a:lnTo>
                  <a:lnTo>
                    <a:pt x="10990" y="104446"/>
                  </a:lnTo>
                  <a:lnTo>
                    <a:pt x="11116" y="102702"/>
                  </a:lnTo>
                  <a:lnTo>
                    <a:pt x="11247" y="100889"/>
                  </a:lnTo>
                  <a:lnTo>
                    <a:pt x="11377" y="99030"/>
                  </a:lnTo>
                  <a:lnTo>
                    <a:pt x="11507" y="97150"/>
                  </a:lnTo>
                  <a:lnTo>
                    <a:pt x="11637" y="95223"/>
                  </a:lnTo>
                  <a:lnTo>
                    <a:pt x="11764" y="93274"/>
                  </a:lnTo>
                  <a:lnTo>
                    <a:pt x="12013" y="89331"/>
                  </a:lnTo>
                  <a:lnTo>
                    <a:pt x="12255" y="85411"/>
                  </a:lnTo>
                  <a:lnTo>
                    <a:pt x="12486" y="81558"/>
                  </a:lnTo>
                  <a:lnTo>
                    <a:pt x="12702" y="77865"/>
                  </a:lnTo>
                  <a:lnTo>
                    <a:pt x="12903" y="74397"/>
                  </a:lnTo>
                  <a:lnTo>
                    <a:pt x="13082" y="71202"/>
                  </a:lnTo>
                  <a:lnTo>
                    <a:pt x="13238" y="68347"/>
                  </a:lnTo>
                  <a:lnTo>
                    <a:pt x="13372" y="65945"/>
                  </a:lnTo>
                  <a:lnTo>
                    <a:pt x="13547" y="62659"/>
                  </a:lnTo>
                  <a:lnTo>
                    <a:pt x="13864" y="60937"/>
                  </a:lnTo>
                  <a:lnTo>
                    <a:pt x="14180" y="59260"/>
                  </a:lnTo>
                  <a:lnTo>
                    <a:pt x="14493" y="57583"/>
                  </a:lnTo>
                  <a:lnTo>
                    <a:pt x="14809" y="55951"/>
                  </a:lnTo>
                  <a:lnTo>
                    <a:pt x="15122" y="54319"/>
                  </a:lnTo>
                  <a:lnTo>
                    <a:pt x="15438" y="52733"/>
                  </a:lnTo>
                  <a:lnTo>
                    <a:pt x="16060" y="49606"/>
                  </a:lnTo>
                  <a:lnTo>
                    <a:pt x="16678" y="46569"/>
                  </a:lnTo>
                  <a:lnTo>
                    <a:pt x="17289" y="43623"/>
                  </a:lnTo>
                  <a:lnTo>
                    <a:pt x="17892" y="40791"/>
                  </a:lnTo>
                  <a:lnTo>
                    <a:pt x="18484" y="38049"/>
                  </a:lnTo>
                  <a:lnTo>
                    <a:pt x="19068" y="35397"/>
                  </a:lnTo>
                  <a:lnTo>
                    <a:pt x="19641" y="32859"/>
                  </a:lnTo>
                  <a:lnTo>
                    <a:pt x="20200" y="30412"/>
                  </a:lnTo>
                  <a:lnTo>
                    <a:pt x="20747" y="28055"/>
                  </a:lnTo>
                  <a:lnTo>
                    <a:pt x="21279" y="25811"/>
                  </a:lnTo>
                  <a:lnTo>
                    <a:pt x="21793" y="23681"/>
                  </a:lnTo>
                  <a:lnTo>
                    <a:pt x="22292" y="21642"/>
                  </a:lnTo>
                  <a:lnTo>
                    <a:pt x="22772" y="19715"/>
                  </a:lnTo>
                  <a:lnTo>
                    <a:pt x="23234" y="17880"/>
                  </a:lnTo>
                  <a:lnTo>
                    <a:pt x="23673" y="16158"/>
                  </a:lnTo>
                  <a:lnTo>
                    <a:pt x="24094" y="14549"/>
                  </a:lnTo>
                  <a:lnTo>
                    <a:pt x="24488" y="13053"/>
                  </a:lnTo>
                  <a:lnTo>
                    <a:pt x="24861" y="11671"/>
                  </a:lnTo>
                  <a:lnTo>
                    <a:pt x="25207" y="10402"/>
                  </a:lnTo>
                  <a:lnTo>
                    <a:pt x="25817" y="8181"/>
                  </a:lnTo>
                  <a:lnTo>
                    <a:pt x="26312" y="6436"/>
                  </a:lnTo>
                  <a:lnTo>
                    <a:pt x="26685" y="5144"/>
                  </a:lnTo>
                  <a:lnTo>
                    <a:pt x="26927" y="4351"/>
                  </a:lnTo>
                  <a:lnTo>
                    <a:pt x="27020" y="4034"/>
                  </a:lnTo>
                  <a:lnTo>
                    <a:pt x="27053" y="3920"/>
                  </a:lnTo>
                  <a:lnTo>
                    <a:pt x="27079" y="3785"/>
                  </a:lnTo>
                  <a:lnTo>
                    <a:pt x="27105" y="3649"/>
                  </a:lnTo>
                  <a:lnTo>
                    <a:pt x="27128" y="3490"/>
                  </a:lnTo>
                  <a:lnTo>
                    <a:pt x="27150" y="3331"/>
                  </a:lnTo>
                  <a:lnTo>
                    <a:pt x="27169" y="3150"/>
                  </a:lnTo>
                  <a:lnTo>
                    <a:pt x="27180" y="2969"/>
                  </a:lnTo>
                  <a:lnTo>
                    <a:pt x="27195" y="2787"/>
                  </a:lnTo>
                  <a:lnTo>
                    <a:pt x="27202" y="2583"/>
                  </a:lnTo>
                  <a:lnTo>
                    <a:pt x="27206" y="2380"/>
                  </a:lnTo>
                  <a:lnTo>
                    <a:pt x="27210" y="2176"/>
                  </a:lnTo>
                  <a:lnTo>
                    <a:pt x="27206" y="1972"/>
                  </a:lnTo>
                  <a:lnTo>
                    <a:pt x="27202" y="1768"/>
                  </a:lnTo>
                  <a:lnTo>
                    <a:pt x="27195" y="1541"/>
                  </a:lnTo>
                  <a:lnTo>
                    <a:pt x="27184" y="1360"/>
                  </a:lnTo>
                  <a:lnTo>
                    <a:pt x="27169" y="1156"/>
                  </a:lnTo>
                  <a:lnTo>
                    <a:pt x="27143" y="884"/>
                  </a:lnTo>
                  <a:lnTo>
                    <a:pt x="27109" y="657"/>
                  </a:lnTo>
                  <a:lnTo>
                    <a:pt x="27076" y="476"/>
                  </a:lnTo>
                  <a:lnTo>
                    <a:pt x="27035" y="317"/>
                  </a:lnTo>
                  <a:lnTo>
                    <a:pt x="26994" y="181"/>
                  </a:lnTo>
                  <a:lnTo>
                    <a:pt x="26949" y="91"/>
                  </a:lnTo>
                  <a:lnTo>
                    <a:pt x="26904" y="23"/>
                  </a:lnTo>
                  <a:lnTo>
                    <a:pt x="26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 rot="10800000" flipH="1">
              <a:off x="2995961" y="12676317"/>
              <a:ext cx="1556747" cy="1324540"/>
            </a:xfrm>
            <a:custGeom>
              <a:avLst/>
              <a:gdLst/>
              <a:ahLst/>
              <a:cxnLst/>
              <a:rect l="l" t="t" r="r" b="b"/>
              <a:pathLst>
                <a:path w="54762" h="219204" extrusionOk="0">
                  <a:moveTo>
                    <a:pt x="7464" y="0"/>
                  </a:moveTo>
                  <a:lnTo>
                    <a:pt x="7360" y="23"/>
                  </a:lnTo>
                  <a:lnTo>
                    <a:pt x="7260" y="68"/>
                  </a:lnTo>
                  <a:lnTo>
                    <a:pt x="7159" y="114"/>
                  </a:lnTo>
                  <a:lnTo>
                    <a:pt x="7055" y="182"/>
                  </a:lnTo>
                  <a:lnTo>
                    <a:pt x="6954" y="250"/>
                  </a:lnTo>
                  <a:lnTo>
                    <a:pt x="6858" y="363"/>
                  </a:lnTo>
                  <a:lnTo>
                    <a:pt x="6757" y="454"/>
                  </a:lnTo>
                  <a:lnTo>
                    <a:pt x="6660" y="590"/>
                  </a:lnTo>
                  <a:lnTo>
                    <a:pt x="6560" y="725"/>
                  </a:lnTo>
                  <a:lnTo>
                    <a:pt x="6463" y="861"/>
                  </a:lnTo>
                  <a:lnTo>
                    <a:pt x="6370" y="1020"/>
                  </a:lnTo>
                  <a:lnTo>
                    <a:pt x="6273" y="1201"/>
                  </a:lnTo>
                  <a:lnTo>
                    <a:pt x="6180" y="1383"/>
                  </a:lnTo>
                  <a:lnTo>
                    <a:pt x="6087" y="1587"/>
                  </a:lnTo>
                  <a:lnTo>
                    <a:pt x="5994" y="1791"/>
                  </a:lnTo>
                  <a:lnTo>
                    <a:pt x="5901" y="2017"/>
                  </a:lnTo>
                  <a:lnTo>
                    <a:pt x="5812" y="2266"/>
                  </a:lnTo>
                  <a:lnTo>
                    <a:pt x="5637" y="2765"/>
                  </a:lnTo>
                  <a:lnTo>
                    <a:pt x="5462" y="3332"/>
                  </a:lnTo>
                  <a:lnTo>
                    <a:pt x="5294" y="3943"/>
                  </a:lnTo>
                  <a:lnTo>
                    <a:pt x="5130" y="4578"/>
                  </a:lnTo>
                  <a:lnTo>
                    <a:pt x="4974" y="5280"/>
                  </a:lnTo>
                  <a:lnTo>
                    <a:pt x="4821" y="6006"/>
                  </a:lnTo>
                  <a:lnTo>
                    <a:pt x="4672" y="6776"/>
                  </a:lnTo>
                  <a:lnTo>
                    <a:pt x="4531" y="7592"/>
                  </a:lnTo>
                  <a:lnTo>
                    <a:pt x="4397" y="8430"/>
                  </a:lnTo>
                  <a:lnTo>
                    <a:pt x="4267" y="9337"/>
                  </a:lnTo>
                  <a:lnTo>
                    <a:pt x="4147" y="10243"/>
                  </a:lnTo>
                  <a:lnTo>
                    <a:pt x="4032" y="11195"/>
                  </a:lnTo>
                  <a:lnTo>
                    <a:pt x="3920" y="12192"/>
                  </a:lnTo>
                  <a:lnTo>
                    <a:pt x="3820" y="13212"/>
                  </a:lnTo>
                  <a:lnTo>
                    <a:pt x="3771" y="13733"/>
                  </a:lnTo>
                  <a:lnTo>
                    <a:pt x="3727" y="14277"/>
                  </a:lnTo>
                  <a:lnTo>
                    <a:pt x="3682" y="14798"/>
                  </a:lnTo>
                  <a:lnTo>
                    <a:pt x="3641" y="15342"/>
                  </a:lnTo>
                  <a:lnTo>
                    <a:pt x="3600" y="15909"/>
                  </a:lnTo>
                  <a:lnTo>
                    <a:pt x="3563" y="16452"/>
                  </a:lnTo>
                  <a:lnTo>
                    <a:pt x="3526" y="17019"/>
                  </a:lnTo>
                  <a:lnTo>
                    <a:pt x="3492" y="17586"/>
                  </a:lnTo>
                  <a:lnTo>
                    <a:pt x="3459" y="18175"/>
                  </a:lnTo>
                  <a:lnTo>
                    <a:pt x="3429" y="18764"/>
                  </a:lnTo>
                  <a:lnTo>
                    <a:pt x="3403" y="19353"/>
                  </a:lnTo>
                  <a:lnTo>
                    <a:pt x="3377" y="19942"/>
                  </a:lnTo>
                  <a:lnTo>
                    <a:pt x="3355" y="20532"/>
                  </a:lnTo>
                  <a:lnTo>
                    <a:pt x="3332" y="21143"/>
                  </a:lnTo>
                  <a:lnTo>
                    <a:pt x="3314" y="21755"/>
                  </a:lnTo>
                  <a:lnTo>
                    <a:pt x="3299" y="22367"/>
                  </a:lnTo>
                  <a:lnTo>
                    <a:pt x="3284" y="23002"/>
                  </a:lnTo>
                  <a:lnTo>
                    <a:pt x="3273" y="23613"/>
                  </a:lnTo>
                  <a:lnTo>
                    <a:pt x="0" y="219204"/>
                  </a:lnTo>
                  <a:lnTo>
                    <a:pt x="108" y="219181"/>
                  </a:lnTo>
                  <a:lnTo>
                    <a:pt x="54654" y="219181"/>
                  </a:lnTo>
                  <a:lnTo>
                    <a:pt x="54762" y="219204"/>
                  </a:lnTo>
                  <a:lnTo>
                    <a:pt x="54762" y="219204"/>
                  </a:lnTo>
                  <a:lnTo>
                    <a:pt x="51493" y="23613"/>
                  </a:lnTo>
                  <a:lnTo>
                    <a:pt x="51482" y="23002"/>
                  </a:lnTo>
                  <a:lnTo>
                    <a:pt x="51467" y="22367"/>
                  </a:lnTo>
                  <a:lnTo>
                    <a:pt x="51448" y="21755"/>
                  </a:lnTo>
                  <a:lnTo>
                    <a:pt x="51430" y="21143"/>
                  </a:lnTo>
                  <a:lnTo>
                    <a:pt x="51411" y="20532"/>
                  </a:lnTo>
                  <a:lnTo>
                    <a:pt x="51385" y="19942"/>
                  </a:lnTo>
                  <a:lnTo>
                    <a:pt x="51363" y="19353"/>
                  </a:lnTo>
                  <a:lnTo>
                    <a:pt x="51333" y="18764"/>
                  </a:lnTo>
                  <a:lnTo>
                    <a:pt x="51303" y="18175"/>
                  </a:lnTo>
                  <a:lnTo>
                    <a:pt x="51273" y="17586"/>
                  </a:lnTo>
                  <a:lnTo>
                    <a:pt x="51236" y="17019"/>
                  </a:lnTo>
                  <a:lnTo>
                    <a:pt x="51203" y="16452"/>
                  </a:lnTo>
                  <a:lnTo>
                    <a:pt x="51166" y="15909"/>
                  </a:lnTo>
                  <a:lnTo>
                    <a:pt x="51125" y="15342"/>
                  </a:lnTo>
                  <a:lnTo>
                    <a:pt x="51080" y="14798"/>
                  </a:lnTo>
                  <a:lnTo>
                    <a:pt x="51039" y="14277"/>
                  </a:lnTo>
                  <a:lnTo>
                    <a:pt x="50991" y="13733"/>
                  </a:lnTo>
                  <a:lnTo>
                    <a:pt x="50942" y="13212"/>
                  </a:lnTo>
                  <a:lnTo>
                    <a:pt x="50842" y="12192"/>
                  </a:lnTo>
                  <a:lnTo>
                    <a:pt x="50734" y="11195"/>
                  </a:lnTo>
                  <a:lnTo>
                    <a:pt x="50618" y="10243"/>
                  </a:lnTo>
                  <a:lnTo>
                    <a:pt x="50495" y="9337"/>
                  </a:lnTo>
                  <a:lnTo>
                    <a:pt x="50365" y="8430"/>
                  </a:lnTo>
                  <a:lnTo>
                    <a:pt x="50231" y="7592"/>
                  </a:lnTo>
                  <a:lnTo>
                    <a:pt x="50090" y="6776"/>
                  </a:lnTo>
                  <a:lnTo>
                    <a:pt x="49944" y="6006"/>
                  </a:lnTo>
                  <a:lnTo>
                    <a:pt x="49792" y="5280"/>
                  </a:lnTo>
                  <a:lnTo>
                    <a:pt x="49632" y="4578"/>
                  </a:lnTo>
                  <a:lnTo>
                    <a:pt x="49468" y="3943"/>
                  </a:lnTo>
                  <a:lnTo>
                    <a:pt x="49300" y="3332"/>
                  </a:lnTo>
                  <a:lnTo>
                    <a:pt x="49129" y="2765"/>
                  </a:lnTo>
                  <a:lnTo>
                    <a:pt x="48950" y="2266"/>
                  </a:lnTo>
                  <a:lnTo>
                    <a:pt x="48861" y="2017"/>
                  </a:lnTo>
                  <a:lnTo>
                    <a:pt x="48772" y="1791"/>
                  </a:lnTo>
                  <a:lnTo>
                    <a:pt x="48679" y="1587"/>
                  </a:lnTo>
                  <a:lnTo>
                    <a:pt x="48586" y="1383"/>
                  </a:lnTo>
                  <a:lnTo>
                    <a:pt x="48493" y="1201"/>
                  </a:lnTo>
                  <a:lnTo>
                    <a:pt x="48396" y="1020"/>
                  </a:lnTo>
                  <a:lnTo>
                    <a:pt x="48299" y="861"/>
                  </a:lnTo>
                  <a:lnTo>
                    <a:pt x="48202" y="725"/>
                  </a:lnTo>
                  <a:lnTo>
                    <a:pt x="48105" y="590"/>
                  </a:lnTo>
                  <a:lnTo>
                    <a:pt x="48009" y="454"/>
                  </a:lnTo>
                  <a:lnTo>
                    <a:pt x="47908" y="363"/>
                  </a:lnTo>
                  <a:lnTo>
                    <a:pt x="47808" y="250"/>
                  </a:lnTo>
                  <a:lnTo>
                    <a:pt x="47707" y="182"/>
                  </a:lnTo>
                  <a:lnTo>
                    <a:pt x="47607" y="114"/>
                  </a:lnTo>
                  <a:lnTo>
                    <a:pt x="47506" y="68"/>
                  </a:lnTo>
                  <a:lnTo>
                    <a:pt x="47402" y="23"/>
                  </a:lnTo>
                  <a:lnTo>
                    <a:pt x="47301" y="0"/>
                  </a:lnTo>
                  <a:close/>
                </a:path>
              </a:pathLst>
            </a:custGeom>
            <a:gradFill>
              <a:gsLst>
                <a:gs pos="0">
                  <a:srgbClr val="434343"/>
                </a:gs>
                <a:gs pos="100000">
                  <a:srgbClr val="999999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 rot="10800000" flipH="1">
              <a:off x="2897439" y="12413458"/>
              <a:ext cx="1753806" cy="262915"/>
            </a:xfrm>
            <a:custGeom>
              <a:avLst/>
              <a:gdLst/>
              <a:ahLst/>
              <a:cxnLst/>
              <a:rect l="l" t="t" r="r" b="b"/>
              <a:pathLst>
                <a:path w="61694" h="43511" extrusionOk="0">
                  <a:moveTo>
                    <a:pt x="3485" y="1"/>
                  </a:moveTo>
                  <a:lnTo>
                    <a:pt x="3392" y="23"/>
                  </a:lnTo>
                  <a:lnTo>
                    <a:pt x="3303" y="68"/>
                  </a:lnTo>
                  <a:lnTo>
                    <a:pt x="3213" y="114"/>
                  </a:lnTo>
                  <a:lnTo>
                    <a:pt x="3120" y="182"/>
                  </a:lnTo>
                  <a:lnTo>
                    <a:pt x="3035" y="250"/>
                  </a:lnTo>
                  <a:lnTo>
                    <a:pt x="2945" y="340"/>
                  </a:lnTo>
                  <a:lnTo>
                    <a:pt x="2856" y="454"/>
                  </a:lnTo>
                  <a:lnTo>
                    <a:pt x="2685" y="680"/>
                  </a:lnTo>
                  <a:lnTo>
                    <a:pt x="2517" y="975"/>
                  </a:lnTo>
                  <a:lnTo>
                    <a:pt x="2350" y="1338"/>
                  </a:lnTo>
                  <a:lnTo>
                    <a:pt x="2189" y="1723"/>
                  </a:lnTo>
                  <a:lnTo>
                    <a:pt x="2029" y="2153"/>
                  </a:lnTo>
                  <a:lnTo>
                    <a:pt x="1877" y="2629"/>
                  </a:lnTo>
                  <a:lnTo>
                    <a:pt x="1724" y="3173"/>
                  </a:lnTo>
                  <a:lnTo>
                    <a:pt x="1579" y="3740"/>
                  </a:lnTo>
                  <a:lnTo>
                    <a:pt x="1441" y="4329"/>
                  </a:lnTo>
                  <a:lnTo>
                    <a:pt x="1303" y="4986"/>
                  </a:lnTo>
                  <a:lnTo>
                    <a:pt x="1177" y="5666"/>
                  </a:lnTo>
                  <a:lnTo>
                    <a:pt x="1050" y="6391"/>
                  </a:lnTo>
                  <a:lnTo>
                    <a:pt x="931" y="7139"/>
                  </a:lnTo>
                  <a:lnTo>
                    <a:pt x="819" y="7932"/>
                  </a:lnTo>
                  <a:lnTo>
                    <a:pt x="715" y="8770"/>
                  </a:lnTo>
                  <a:lnTo>
                    <a:pt x="615" y="9609"/>
                  </a:lnTo>
                  <a:lnTo>
                    <a:pt x="522" y="10493"/>
                  </a:lnTo>
                  <a:lnTo>
                    <a:pt x="432" y="11399"/>
                  </a:lnTo>
                  <a:lnTo>
                    <a:pt x="354" y="12351"/>
                  </a:lnTo>
                  <a:lnTo>
                    <a:pt x="283" y="13303"/>
                  </a:lnTo>
                  <a:lnTo>
                    <a:pt x="220" y="14300"/>
                  </a:lnTo>
                  <a:lnTo>
                    <a:pt x="164" y="15297"/>
                  </a:lnTo>
                  <a:lnTo>
                    <a:pt x="116" y="16339"/>
                  </a:lnTo>
                  <a:lnTo>
                    <a:pt x="75" y="17382"/>
                  </a:lnTo>
                  <a:lnTo>
                    <a:pt x="56" y="17926"/>
                  </a:lnTo>
                  <a:lnTo>
                    <a:pt x="41" y="18447"/>
                  </a:lnTo>
                  <a:lnTo>
                    <a:pt x="30" y="18991"/>
                  </a:lnTo>
                  <a:lnTo>
                    <a:pt x="19" y="19535"/>
                  </a:lnTo>
                  <a:lnTo>
                    <a:pt x="12" y="20101"/>
                  </a:lnTo>
                  <a:lnTo>
                    <a:pt x="4" y="20645"/>
                  </a:lnTo>
                  <a:lnTo>
                    <a:pt x="0" y="21189"/>
                  </a:lnTo>
                  <a:lnTo>
                    <a:pt x="0" y="21755"/>
                  </a:lnTo>
                  <a:lnTo>
                    <a:pt x="0" y="22322"/>
                  </a:lnTo>
                  <a:lnTo>
                    <a:pt x="4" y="22866"/>
                  </a:lnTo>
                  <a:lnTo>
                    <a:pt x="12" y="23432"/>
                  </a:lnTo>
                  <a:lnTo>
                    <a:pt x="19" y="23976"/>
                  </a:lnTo>
                  <a:lnTo>
                    <a:pt x="30" y="24520"/>
                  </a:lnTo>
                  <a:lnTo>
                    <a:pt x="41" y="25064"/>
                  </a:lnTo>
                  <a:lnTo>
                    <a:pt x="56" y="25608"/>
                  </a:lnTo>
                  <a:lnTo>
                    <a:pt x="75" y="26129"/>
                  </a:lnTo>
                  <a:lnTo>
                    <a:pt x="116" y="27172"/>
                  </a:lnTo>
                  <a:lnTo>
                    <a:pt x="164" y="28214"/>
                  </a:lnTo>
                  <a:lnTo>
                    <a:pt x="220" y="29211"/>
                  </a:lnTo>
                  <a:lnTo>
                    <a:pt x="283" y="30208"/>
                  </a:lnTo>
                  <a:lnTo>
                    <a:pt x="354" y="31160"/>
                  </a:lnTo>
                  <a:lnTo>
                    <a:pt x="432" y="32112"/>
                  </a:lnTo>
                  <a:lnTo>
                    <a:pt x="522" y="33018"/>
                  </a:lnTo>
                  <a:lnTo>
                    <a:pt x="615" y="33902"/>
                  </a:lnTo>
                  <a:lnTo>
                    <a:pt x="715" y="34763"/>
                  </a:lnTo>
                  <a:lnTo>
                    <a:pt x="819" y="35579"/>
                  </a:lnTo>
                  <a:lnTo>
                    <a:pt x="931" y="36372"/>
                  </a:lnTo>
                  <a:lnTo>
                    <a:pt x="1050" y="37120"/>
                  </a:lnTo>
                  <a:lnTo>
                    <a:pt x="1177" y="37845"/>
                  </a:lnTo>
                  <a:lnTo>
                    <a:pt x="1303" y="38525"/>
                  </a:lnTo>
                  <a:lnTo>
                    <a:pt x="1441" y="39182"/>
                  </a:lnTo>
                  <a:lnTo>
                    <a:pt x="1579" y="39794"/>
                  </a:lnTo>
                  <a:lnTo>
                    <a:pt x="1724" y="40360"/>
                  </a:lnTo>
                  <a:lnTo>
                    <a:pt x="1877" y="40882"/>
                  </a:lnTo>
                  <a:lnTo>
                    <a:pt x="2029" y="41358"/>
                  </a:lnTo>
                  <a:lnTo>
                    <a:pt x="2189" y="41811"/>
                  </a:lnTo>
                  <a:lnTo>
                    <a:pt x="2350" y="42196"/>
                  </a:lnTo>
                  <a:lnTo>
                    <a:pt x="2517" y="42536"/>
                  </a:lnTo>
                  <a:lnTo>
                    <a:pt x="2685" y="42831"/>
                  </a:lnTo>
                  <a:lnTo>
                    <a:pt x="2856" y="43080"/>
                  </a:lnTo>
                  <a:lnTo>
                    <a:pt x="2945" y="43170"/>
                  </a:lnTo>
                  <a:lnTo>
                    <a:pt x="3035" y="43261"/>
                  </a:lnTo>
                  <a:lnTo>
                    <a:pt x="3120" y="43352"/>
                  </a:lnTo>
                  <a:lnTo>
                    <a:pt x="3213" y="43397"/>
                  </a:lnTo>
                  <a:lnTo>
                    <a:pt x="3303" y="43465"/>
                  </a:lnTo>
                  <a:lnTo>
                    <a:pt x="3392" y="43488"/>
                  </a:lnTo>
                  <a:lnTo>
                    <a:pt x="3485" y="43510"/>
                  </a:lnTo>
                  <a:lnTo>
                    <a:pt x="58213" y="43510"/>
                  </a:lnTo>
                  <a:lnTo>
                    <a:pt x="58302" y="43488"/>
                  </a:lnTo>
                  <a:lnTo>
                    <a:pt x="58395" y="43465"/>
                  </a:lnTo>
                  <a:lnTo>
                    <a:pt x="58485" y="43397"/>
                  </a:lnTo>
                  <a:lnTo>
                    <a:pt x="58574" y="43352"/>
                  </a:lnTo>
                  <a:lnTo>
                    <a:pt x="58663" y="43261"/>
                  </a:lnTo>
                  <a:lnTo>
                    <a:pt x="58753" y="43170"/>
                  </a:lnTo>
                  <a:lnTo>
                    <a:pt x="58838" y="43080"/>
                  </a:lnTo>
                  <a:lnTo>
                    <a:pt x="59009" y="42831"/>
                  </a:lnTo>
                  <a:lnTo>
                    <a:pt x="59181" y="42536"/>
                  </a:lnTo>
                  <a:lnTo>
                    <a:pt x="59348" y="42196"/>
                  </a:lnTo>
                  <a:lnTo>
                    <a:pt x="59508" y="41811"/>
                  </a:lnTo>
                  <a:lnTo>
                    <a:pt x="59668" y="41358"/>
                  </a:lnTo>
                  <a:lnTo>
                    <a:pt x="59821" y="40882"/>
                  </a:lnTo>
                  <a:lnTo>
                    <a:pt x="59970" y="40360"/>
                  </a:lnTo>
                  <a:lnTo>
                    <a:pt x="60115" y="39794"/>
                  </a:lnTo>
                  <a:lnTo>
                    <a:pt x="60257" y="39182"/>
                  </a:lnTo>
                  <a:lnTo>
                    <a:pt x="60391" y="38525"/>
                  </a:lnTo>
                  <a:lnTo>
                    <a:pt x="60521" y="37845"/>
                  </a:lnTo>
                  <a:lnTo>
                    <a:pt x="60644" y="37120"/>
                  </a:lnTo>
                  <a:lnTo>
                    <a:pt x="60763" y="36372"/>
                  </a:lnTo>
                  <a:lnTo>
                    <a:pt x="60875" y="35579"/>
                  </a:lnTo>
                  <a:lnTo>
                    <a:pt x="60982" y="34763"/>
                  </a:lnTo>
                  <a:lnTo>
                    <a:pt x="61083" y="33902"/>
                  </a:lnTo>
                  <a:lnTo>
                    <a:pt x="61176" y="33018"/>
                  </a:lnTo>
                  <a:lnTo>
                    <a:pt x="61262" y="32112"/>
                  </a:lnTo>
                  <a:lnTo>
                    <a:pt x="61340" y="31160"/>
                  </a:lnTo>
                  <a:lnTo>
                    <a:pt x="61414" y="30208"/>
                  </a:lnTo>
                  <a:lnTo>
                    <a:pt x="61478" y="29211"/>
                  </a:lnTo>
                  <a:lnTo>
                    <a:pt x="61533" y="28214"/>
                  </a:lnTo>
                  <a:lnTo>
                    <a:pt x="61582" y="27172"/>
                  </a:lnTo>
                  <a:lnTo>
                    <a:pt x="61623" y="26129"/>
                  </a:lnTo>
                  <a:lnTo>
                    <a:pt x="61638" y="25608"/>
                  </a:lnTo>
                  <a:lnTo>
                    <a:pt x="61653" y="25064"/>
                  </a:lnTo>
                  <a:lnTo>
                    <a:pt x="61667" y="24520"/>
                  </a:lnTo>
                  <a:lnTo>
                    <a:pt x="61675" y="23976"/>
                  </a:lnTo>
                  <a:lnTo>
                    <a:pt x="61686" y="23432"/>
                  </a:lnTo>
                  <a:lnTo>
                    <a:pt x="61690" y="22866"/>
                  </a:lnTo>
                  <a:lnTo>
                    <a:pt x="61694" y="22322"/>
                  </a:lnTo>
                  <a:lnTo>
                    <a:pt x="61694" y="21755"/>
                  </a:lnTo>
                  <a:lnTo>
                    <a:pt x="61694" y="21189"/>
                  </a:lnTo>
                  <a:lnTo>
                    <a:pt x="61690" y="20645"/>
                  </a:lnTo>
                  <a:lnTo>
                    <a:pt x="61686" y="20101"/>
                  </a:lnTo>
                  <a:lnTo>
                    <a:pt x="61675" y="19535"/>
                  </a:lnTo>
                  <a:lnTo>
                    <a:pt x="61667" y="18991"/>
                  </a:lnTo>
                  <a:lnTo>
                    <a:pt x="61653" y="18447"/>
                  </a:lnTo>
                  <a:lnTo>
                    <a:pt x="61638" y="17926"/>
                  </a:lnTo>
                  <a:lnTo>
                    <a:pt x="61623" y="17382"/>
                  </a:lnTo>
                  <a:lnTo>
                    <a:pt x="61582" y="16339"/>
                  </a:lnTo>
                  <a:lnTo>
                    <a:pt x="61533" y="15297"/>
                  </a:lnTo>
                  <a:lnTo>
                    <a:pt x="61478" y="14300"/>
                  </a:lnTo>
                  <a:lnTo>
                    <a:pt x="61414" y="13303"/>
                  </a:lnTo>
                  <a:lnTo>
                    <a:pt x="61340" y="12351"/>
                  </a:lnTo>
                  <a:lnTo>
                    <a:pt x="61262" y="11399"/>
                  </a:lnTo>
                  <a:lnTo>
                    <a:pt x="61176" y="10493"/>
                  </a:lnTo>
                  <a:lnTo>
                    <a:pt x="61083" y="9609"/>
                  </a:lnTo>
                  <a:lnTo>
                    <a:pt x="60982" y="8770"/>
                  </a:lnTo>
                  <a:lnTo>
                    <a:pt x="60875" y="7932"/>
                  </a:lnTo>
                  <a:lnTo>
                    <a:pt x="60763" y="7139"/>
                  </a:lnTo>
                  <a:lnTo>
                    <a:pt x="60644" y="6391"/>
                  </a:lnTo>
                  <a:lnTo>
                    <a:pt x="60521" y="5666"/>
                  </a:lnTo>
                  <a:lnTo>
                    <a:pt x="60391" y="4986"/>
                  </a:lnTo>
                  <a:lnTo>
                    <a:pt x="60257" y="4329"/>
                  </a:lnTo>
                  <a:lnTo>
                    <a:pt x="60115" y="3740"/>
                  </a:lnTo>
                  <a:lnTo>
                    <a:pt x="59970" y="3173"/>
                  </a:lnTo>
                  <a:lnTo>
                    <a:pt x="59821" y="2629"/>
                  </a:lnTo>
                  <a:lnTo>
                    <a:pt x="59668" y="2153"/>
                  </a:lnTo>
                  <a:lnTo>
                    <a:pt x="59508" y="1723"/>
                  </a:lnTo>
                  <a:lnTo>
                    <a:pt x="59348" y="1338"/>
                  </a:lnTo>
                  <a:lnTo>
                    <a:pt x="59181" y="975"/>
                  </a:lnTo>
                  <a:lnTo>
                    <a:pt x="59009" y="680"/>
                  </a:lnTo>
                  <a:lnTo>
                    <a:pt x="58838" y="454"/>
                  </a:lnTo>
                  <a:lnTo>
                    <a:pt x="58753" y="340"/>
                  </a:lnTo>
                  <a:lnTo>
                    <a:pt x="58663" y="250"/>
                  </a:lnTo>
                  <a:lnTo>
                    <a:pt x="58574" y="182"/>
                  </a:lnTo>
                  <a:lnTo>
                    <a:pt x="58485" y="114"/>
                  </a:lnTo>
                  <a:lnTo>
                    <a:pt x="58395" y="68"/>
                  </a:lnTo>
                  <a:lnTo>
                    <a:pt x="58302" y="23"/>
                  </a:lnTo>
                  <a:lnTo>
                    <a:pt x="58213" y="1"/>
                  </a:lnTo>
                  <a:close/>
                </a:path>
              </a:pathLst>
            </a:custGeom>
            <a:gradFill>
              <a:gsLst>
                <a:gs pos="0">
                  <a:srgbClr val="434343"/>
                </a:gs>
                <a:gs pos="100000">
                  <a:srgbClr val="999999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26;p2"/>
          <p:cNvSpPr/>
          <p:nvPr/>
        </p:nvSpPr>
        <p:spPr>
          <a:xfrm>
            <a:off x="6832950" y="1756177"/>
            <a:ext cx="1173006" cy="401578"/>
          </a:xfrm>
          <a:custGeom>
            <a:avLst/>
            <a:gdLst/>
            <a:ahLst/>
            <a:cxnLst/>
            <a:rect l="l" t="t" r="r" b="b"/>
            <a:pathLst>
              <a:path w="55924" h="104714" extrusionOk="0">
                <a:moveTo>
                  <a:pt x="32835" y="1"/>
                </a:moveTo>
                <a:lnTo>
                  <a:pt x="32373" y="39"/>
                </a:lnTo>
                <a:lnTo>
                  <a:pt x="31918" y="153"/>
                </a:lnTo>
                <a:lnTo>
                  <a:pt x="31469" y="342"/>
                </a:lnTo>
                <a:lnTo>
                  <a:pt x="31033" y="608"/>
                </a:lnTo>
                <a:lnTo>
                  <a:pt x="30611" y="912"/>
                </a:lnTo>
                <a:lnTo>
                  <a:pt x="30189" y="1291"/>
                </a:lnTo>
                <a:lnTo>
                  <a:pt x="29781" y="1747"/>
                </a:lnTo>
                <a:lnTo>
                  <a:pt x="29386" y="2240"/>
                </a:lnTo>
                <a:lnTo>
                  <a:pt x="28990" y="2809"/>
                </a:lnTo>
                <a:lnTo>
                  <a:pt x="28609" y="3417"/>
                </a:lnTo>
                <a:lnTo>
                  <a:pt x="28240" y="4100"/>
                </a:lnTo>
                <a:lnTo>
                  <a:pt x="27879" y="4821"/>
                </a:lnTo>
                <a:lnTo>
                  <a:pt x="27524" y="5580"/>
                </a:lnTo>
                <a:lnTo>
                  <a:pt x="27175" y="6377"/>
                </a:lnTo>
                <a:lnTo>
                  <a:pt x="26840" y="7250"/>
                </a:lnTo>
                <a:lnTo>
                  <a:pt x="26512" y="8123"/>
                </a:lnTo>
                <a:lnTo>
                  <a:pt x="26191" y="9072"/>
                </a:lnTo>
                <a:lnTo>
                  <a:pt x="25876" y="10021"/>
                </a:lnTo>
                <a:lnTo>
                  <a:pt x="25574" y="11045"/>
                </a:lnTo>
                <a:lnTo>
                  <a:pt x="25280" y="12070"/>
                </a:lnTo>
                <a:lnTo>
                  <a:pt x="24992" y="13133"/>
                </a:lnTo>
                <a:lnTo>
                  <a:pt x="24717" y="14195"/>
                </a:lnTo>
                <a:lnTo>
                  <a:pt x="24442" y="15334"/>
                </a:lnTo>
                <a:lnTo>
                  <a:pt x="24181" y="16435"/>
                </a:lnTo>
                <a:lnTo>
                  <a:pt x="23927" y="17611"/>
                </a:lnTo>
                <a:lnTo>
                  <a:pt x="23679" y="18750"/>
                </a:lnTo>
                <a:lnTo>
                  <a:pt x="23438" y="19964"/>
                </a:lnTo>
                <a:lnTo>
                  <a:pt x="23210" y="21141"/>
                </a:lnTo>
                <a:lnTo>
                  <a:pt x="22989" y="22355"/>
                </a:lnTo>
                <a:lnTo>
                  <a:pt x="22768" y="23570"/>
                </a:lnTo>
                <a:lnTo>
                  <a:pt x="22560" y="24784"/>
                </a:lnTo>
                <a:lnTo>
                  <a:pt x="22359" y="25999"/>
                </a:lnTo>
                <a:lnTo>
                  <a:pt x="22165" y="27213"/>
                </a:lnTo>
                <a:lnTo>
                  <a:pt x="21977" y="28428"/>
                </a:lnTo>
                <a:lnTo>
                  <a:pt x="21797" y="29642"/>
                </a:lnTo>
                <a:lnTo>
                  <a:pt x="21629" y="30819"/>
                </a:lnTo>
                <a:lnTo>
                  <a:pt x="21462" y="32033"/>
                </a:lnTo>
                <a:lnTo>
                  <a:pt x="21301" y="33210"/>
                </a:lnTo>
                <a:lnTo>
                  <a:pt x="21006" y="35525"/>
                </a:lnTo>
                <a:lnTo>
                  <a:pt x="20738" y="37764"/>
                </a:lnTo>
                <a:lnTo>
                  <a:pt x="20497" y="39928"/>
                </a:lnTo>
                <a:lnTo>
                  <a:pt x="20283" y="41939"/>
                </a:lnTo>
                <a:lnTo>
                  <a:pt x="20088" y="43837"/>
                </a:lnTo>
                <a:lnTo>
                  <a:pt x="19921" y="45583"/>
                </a:lnTo>
                <a:lnTo>
                  <a:pt x="19780" y="47177"/>
                </a:lnTo>
                <a:lnTo>
                  <a:pt x="19660" y="48543"/>
                </a:lnTo>
                <a:lnTo>
                  <a:pt x="19566" y="49720"/>
                </a:lnTo>
                <a:lnTo>
                  <a:pt x="19439" y="51390"/>
                </a:lnTo>
                <a:lnTo>
                  <a:pt x="19399" y="51959"/>
                </a:lnTo>
                <a:lnTo>
                  <a:pt x="19070" y="51655"/>
                </a:lnTo>
                <a:lnTo>
                  <a:pt x="18742" y="51390"/>
                </a:lnTo>
                <a:lnTo>
                  <a:pt x="18421" y="51124"/>
                </a:lnTo>
                <a:lnTo>
                  <a:pt x="18106" y="50896"/>
                </a:lnTo>
                <a:lnTo>
                  <a:pt x="17791" y="50706"/>
                </a:lnTo>
                <a:lnTo>
                  <a:pt x="17476" y="50555"/>
                </a:lnTo>
                <a:lnTo>
                  <a:pt x="17168" y="50403"/>
                </a:lnTo>
                <a:lnTo>
                  <a:pt x="16860" y="50289"/>
                </a:lnTo>
                <a:lnTo>
                  <a:pt x="16558" y="50213"/>
                </a:lnTo>
                <a:lnTo>
                  <a:pt x="16257" y="50137"/>
                </a:lnTo>
                <a:lnTo>
                  <a:pt x="15962" y="50099"/>
                </a:lnTo>
                <a:lnTo>
                  <a:pt x="15668" y="50099"/>
                </a:lnTo>
                <a:lnTo>
                  <a:pt x="15380" y="50137"/>
                </a:lnTo>
                <a:lnTo>
                  <a:pt x="15092" y="50137"/>
                </a:lnTo>
                <a:lnTo>
                  <a:pt x="14804" y="50213"/>
                </a:lnTo>
                <a:lnTo>
                  <a:pt x="14522" y="50289"/>
                </a:lnTo>
                <a:lnTo>
                  <a:pt x="14248" y="50403"/>
                </a:lnTo>
                <a:lnTo>
                  <a:pt x="13973" y="50517"/>
                </a:lnTo>
                <a:lnTo>
                  <a:pt x="13698" y="50668"/>
                </a:lnTo>
                <a:lnTo>
                  <a:pt x="13430" y="50858"/>
                </a:lnTo>
                <a:lnTo>
                  <a:pt x="12901" y="51276"/>
                </a:lnTo>
                <a:lnTo>
                  <a:pt x="12385" y="51731"/>
                </a:lnTo>
                <a:lnTo>
                  <a:pt x="11876" y="52300"/>
                </a:lnTo>
                <a:lnTo>
                  <a:pt x="11381" y="52946"/>
                </a:lnTo>
                <a:lnTo>
                  <a:pt x="10898" y="53667"/>
                </a:lnTo>
                <a:lnTo>
                  <a:pt x="10430" y="54426"/>
                </a:lnTo>
                <a:lnTo>
                  <a:pt x="9974" y="55261"/>
                </a:lnTo>
                <a:lnTo>
                  <a:pt x="9525" y="56172"/>
                </a:lnTo>
                <a:lnTo>
                  <a:pt x="9090" y="57121"/>
                </a:lnTo>
                <a:lnTo>
                  <a:pt x="8661" y="58145"/>
                </a:lnTo>
                <a:lnTo>
                  <a:pt x="8253" y="59208"/>
                </a:lnTo>
                <a:lnTo>
                  <a:pt x="7851" y="60309"/>
                </a:lnTo>
                <a:lnTo>
                  <a:pt x="7456" y="61447"/>
                </a:lnTo>
                <a:lnTo>
                  <a:pt x="7074" y="62624"/>
                </a:lnTo>
                <a:lnTo>
                  <a:pt x="6705" y="63876"/>
                </a:lnTo>
                <a:lnTo>
                  <a:pt x="6350" y="65129"/>
                </a:lnTo>
                <a:lnTo>
                  <a:pt x="6002" y="66419"/>
                </a:lnTo>
                <a:lnTo>
                  <a:pt x="5667" y="67747"/>
                </a:lnTo>
                <a:lnTo>
                  <a:pt x="5339" y="69076"/>
                </a:lnTo>
                <a:lnTo>
                  <a:pt x="5024" y="70442"/>
                </a:lnTo>
                <a:lnTo>
                  <a:pt x="4716" y="71808"/>
                </a:lnTo>
                <a:lnTo>
                  <a:pt x="4421" y="73213"/>
                </a:lnTo>
                <a:lnTo>
                  <a:pt x="4140" y="74617"/>
                </a:lnTo>
                <a:lnTo>
                  <a:pt x="3865" y="76021"/>
                </a:lnTo>
                <a:lnTo>
                  <a:pt x="3597" y="77426"/>
                </a:lnTo>
                <a:lnTo>
                  <a:pt x="3343" y="78830"/>
                </a:lnTo>
                <a:lnTo>
                  <a:pt x="3102" y="80272"/>
                </a:lnTo>
                <a:lnTo>
                  <a:pt x="2867" y="81638"/>
                </a:lnTo>
                <a:lnTo>
                  <a:pt x="2640" y="83043"/>
                </a:lnTo>
                <a:lnTo>
                  <a:pt x="2425" y="84409"/>
                </a:lnTo>
                <a:lnTo>
                  <a:pt x="2224" y="85775"/>
                </a:lnTo>
                <a:lnTo>
                  <a:pt x="2030" y="87142"/>
                </a:lnTo>
                <a:lnTo>
                  <a:pt x="1842" y="88432"/>
                </a:lnTo>
                <a:lnTo>
                  <a:pt x="1662" y="89722"/>
                </a:lnTo>
                <a:lnTo>
                  <a:pt x="1494" y="91013"/>
                </a:lnTo>
                <a:lnTo>
                  <a:pt x="1340" y="92227"/>
                </a:lnTo>
                <a:lnTo>
                  <a:pt x="1052" y="94542"/>
                </a:lnTo>
                <a:lnTo>
                  <a:pt x="798" y="96706"/>
                </a:lnTo>
                <a:lnTo>
                  <a:pt x="583" y="98679"/>
                </a:lnTo>
                <a:lnTo>
                  <a:pt x="402" y="100425"/>
                </a:lnTo>
                <a:lnTo>
                  <a:pt x="255" y="101905"/>
                </a:lnTo>
                <a:lnTo>
                  <a:pt x="141" y="103082"/>
                </a:lnTo>
                <a:lnTo>
                  <a:pt x="61" y="103993"/>
                </a:lnTo>
                <a:lnTo>
                  <a:pt x="0" y="104714"/>
                </a:lnTo>
                <a:lnTo>
                  <a:pt x="55924" y="104714"/>
                </a:lnTo>
                <a:lnTo>
                  <a:pt x="55777" y="101867"/>
                </a:lnTo>
                <a:lnTo>
                  <a:pt x="55629" y="99059"/>
                </a:lnTo>
                <a:lnTo>
                  <a:pt x="55475" y="96402"/>
                </a:lnTo>
                <a:lnTo>
                  <a:pt x="55308" y="93821"/>
                </a:lnTo>
                <a:lnTo>
                  <a:pt x="55134" y="91354"/>
                </a:lnTo>
                <a:lnTo>
                  <a:pt x="54959" y="88963"/>
                </a:lnTo>
                <a:lnTo>
                  <a:pt x="54772" y="86648"/>
                </a:lnTo>
                <a:lnTo>
                  <a:pt x="54578" y="84447"/>
                </a:lnTo>
                <a:lnTo>
                  <a:pt x="54383" y="82359"/>
                </a:lnTo>
                <a:lnTo>
                  <a:pt x="54176" y="80310"/>
                </a:lnTo>
                <a:lnTo>
                  <a:pt x="53968" y="78374"/>
                </a:lnTo>
                <a:lnTo>
                  <a:pt x="53754" y="76553"/>
                </a:lnTo>
                <a:lnTo>
                  <a:pt x="53539" y="74769"/>
                </a:lnTo>
                <a:lnTo>
                  <a:pt x="53318" y="73061"/>
                </a:lnTo>
                <a:lnTo>
                  <a:pt x="53091" y="71467"/>
                </a:lnTo>
                <a:lnTo>
                  <a:pt x="52863" y="69911"/>
                </a:lnTo>
                <a:lnTo>
                  <a:pt x="52628" y="68469"/>
                </a:lnTo>
                <a:lnTo>
                  <a:pt x="52394" y="67064"/>
                </a:lnTo>
                <a:lnTo>
                  <a:pt x="52153" y="65774"/>
                </a:lnTo>
                <a:lnTo>
                  <a:pt x="51912" y="64521"/>
                </a:lnTo>
                <a:lnTo>
                  <a:pt x="51671" y="63345"/>
                </a:lnTo>
                <a:lnTo>
                  <a:pt x="51429" y="62244"/>
                </a:lnTo>
                <a:lnTo>
                  <a:pt x="51182" y="61182"/>
                </a:lnTo>
                <a:lnTo>
                  <a:pt x="50934" y="60195"/>
                </a:lnTo>
                <a:lnTo>
                  <a:pt x="50686" y="59284"/>
                </a:lnTo>
                <a:lnTo>
                  <a:pt x="50445" y="58411"/>
                </a:lnTo>
                <a:lnTo>
                  <a:pt x="50197" y="57576"/>
                </a:lnTo>
                <a:lnTo>
                  <a:pt x="49949" y="56817"/>
                </a:lnTo>
                <a:lnTo>
                  <a:pt x="49701" y="56134"/>
                </a:lnTo>
                <a:lnTo>
                  <a:pt x="49460" y="55489"/>
                </a:lnTo>
                <a:lnTo>
                  <a:pt x="49219" y="54881"/>
                </a:lnTo>
                <a:lnTo>
                  <a:pt x="48978" y="54312"/>
                </a:lnTo>
                <a:lnTo>
                  <a:pt x="48737" y="53819"/>
                </a:lnTo>
                <a:lnTo>
                  <a:pt x="48502" y="53363"/>
                </a:lnTo>
                <a:lnTo>
                  <a:pt x="48268" y="52946"/>
                </a:lnTo>
                <a:lnTo>
                  <a:pt x="48040" y="52528"/>
                </a:lnTo>
                <a:lnTo>
                  <a:pt x="47812" y="52187"/>
                </a:lnTo>
                <a:lnTo>
                  <a:pt x="47585" y="51883"/>
                </a:lnTo>
                <a:lnTo>
                  <a:pt x="47370" y="51617"/>
                </a:lnTo>
                <a:lnTo>
                  <a:pt x="47156" y="51390"/>
                </a:lnTo>
                <a:lnTo>
                  <a:pt x="46942" y="51162"/>
                </a:lnTo>
                <a:lnTo>
                  <a:pt x="46741" y="51010"/>
                </a:lnTo>
                <a:lnTo>
                  <a:pt x="46346" y="50706"/>
                </a:lnTo>
                <a:lnTo>
                  <a:pt x="45984" y="50555"/>
                </a:lnTo>
                <a:lnTo>
                  <a:pt x="45642" y="50441"/>
                </a:lnTo>
                <a:lnTo>
                  <a:pt x="45327" y="50403"/>
                </a:lnTo>
                <a:lnTo>
                  <a:pt x="45053" y="50441"/>
                </a:lnTo>
                <a:lnTo>
                  <a:pt x="44812" y="50479"/>
                </a:lnTo>
                <a:lnTo>
                  <a:pt x="44604" y="50555"/>
                </a:lnTo>
                <a:lnTo>
                  <a:pt x="44443" y="50631"/>
                </a:lnTo>
                <a:lnTo>
                  <a:pt x="44323" y="50706"/>
                </a:lnTo>
                <a:lnTo>
                  <a:pt x="44222" y="50820"/>
                </a:lnTo>
                <a:lnTo>
                  <a:pt x="44182" y="50251"/>
                </a:lnTo>
                <a:lnTo>
                  <a:pt x="44068" y="48619"/>
                </a:lnTo>
                <a:lnTo>
                  <a:pt x="43974" y="47480"/>
                </a:lnTo>
                <a:lnTo>
                  <a:pt x="43867" y="46114"/>
                </a:lnTo>
                <a:lnTo>
                  <a:pt x="43733" y="44596"/>
                </a:lnTo>
                <a:lnTo>
                  <a:pt x="43579" y="42850"/>
                </a:lnTo>
                <a:lnTo>
                  <a:pt x="43405" y="41028"/>
                </a:lnTo>
                <a:lnTo>
                  <a:pt x="43211" y="39017"/>
                </a:lnTo>
                <a:lnTo>
                  <a:pt x="42990" y="36929"/>
                </a:lnTo>
                <a:lnTo>
                  <a:pt x="42749" y="34728"/>
                </a:lnTo>
                <a:lnTo>
                  <a:pt x="42487" y="32451"/>
                </a:lnTo>
                <a:lnTo>
                  <a:pt x="42199" y="30136"/>
                </a:lnTo>
                <a:lnTo>
                  <a:pt x="42052" y="28959"/>
                </a:lnTo>
                <a:lnTo>
                  <a:pt x="41891" y="27783"/>
                </a:lnTo>
                <a:lnTo>
                  <a:pt x="41730" y="26606"/>
                </a:lnTo>
                <a:lnTo>
                  <a:pt x="41556" y="25392"/>
                </a:lnTo>
                <a:lnTo>
                  <a:pt x="41382" y="24215"/>
                </a:lnTo>
                <a:lnTo>
                  <a:pt x="41201" y="23039"/>
                </a:lnTo>
                <a:lnTo>
                  <a:pt x="41014" y="21862"/>
                </a:lnTo>
                <a:lnTo>
                  <a:pt x="40819" y="20685"/>
                </a:lnTo>
                <a:lnTo>
                  <a:pt x="40625" y="19509"/>
                </a:lnTo>
                <a:lnTo>
                  <a:pt x="40418" y="18332"/>
                </a:lnTo>
                <a:lnTo>
                  <a:pt x="40210" y="17194"/>
                </a:lnTo>
                <a:lnTo>
                  <a:pt x="39989" y="16093"/>
                </a:lnTo>
                <a:lnTo>
                  <a:pt x="39768" y="14992"/>
                </a:lnTo>
                <a:lnTo>
                  <a:pt x="39533" y="13892"/>
                </a:lnTo>
                <a:lnTo>
                  <a:pt x="39299" y="12829"/>
                </a:lnTo>
                <a:lnTo>
                  <a:pt x="39058" y="11804"/>
                </a:lnTo>
                <a:lnTo>
                  <a:pt x="38810" y="10780"/>
                </a:lnTo>
                <a:lnTo>
                  <a:pt x="38555" y="9793"/>
                </a:lnTo>
                <a:lnTo>
                  <a:pt x="38294" y="8844"/>
                </a:lnTo>
                <a:lnTo>
                  <a:pt x="38026" y="7933"/>
                </a:lnTo>
                <a:lnTo>
                  <a:pt x="37752" y="7060"/>
                </a:lnTo>
                <a:lnTo>
                  <a:pt x="37470" y="6225"/>
                </a:lnTo>
                <a:lnTo>
                  <a:pt x="37182" y="5428"/>
                </a:lnTo>
                <a:lnTo>
                  <a:pt x="36888" y="4707"/>
                </a:lnTo>
                <a:lnTo>
                  <a:pt x="36586" y="3986"/>
                </a:lnTo>
                <a:lnTo>
                  <a:pt x="36278" y="3341"/>
                </a:lnTo>
                <a:lnTo>
                  <a:pt x="35963" y="2734"/>
                </a:lnTo>
                <a:lnTo>
                  <a:pt x="35648" y="2202"/>
                </a:lnTo>
                <a:lnTo>
                  <a:pt x="35320" y="1709"/>
                </a:lnTo>
                <a:lnTo>
                  <a:pt x="34985" y="1253"/>
                </a:lnTo>
                <a:lnTo>
                  <a:pt x="34644" y="874"/>
                </a:lnTo>
                <a:lnTo>
                  <a:pt x="34295" y="570"/>
                </a:lnTo>
                <a:lnTo>
                  <a:pt x="33940" y="342"/>
                </a:lnTo>
                <a:lnTo>
                  <a:pt x="33579" y="153"/>
                </a:lnTo>
                <a:lnTo>
                  <a:pt x="33210" y="39"/>
                </a:lnTo>
                <a:lnTo>
                  <a:pt x="3283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2"/>
          <p:cNvSpPr/>
          <p:nvPr/>
        </p:nvSpPr>
        <p:spPr>
          <a:xfrm>
            <a:off x="4300663" y="2301849"/>
            <a:ext cx="788249" cy="269900"/>
          </a:xfrm>
          <a:custGeom>
            <a:avLst/>
            <a:gdLst/>
            <a:ahLst/>
            <a:cxnLst/>
            <a:rect l="l" t="t" r="r" b="b"/>
            <a:pathLst>
              <a:path w="55924" h="104714" extrusionOk="0">
                <a:moveTo>
                  <a:pt x="32835" y="1"/>
                </a:moveTo>
                <a:lnTo>
                  <a:pt x="32373" y="39"/>
                </a:lnTo>
                <a:lnTo>
                  <a:pt x="31918" y="153"/>
                </a:lnTo>
                <a:lnTo>
                  <a:pt x="31469" y="342"/>
                </a:lnTo>
                <a:lnTo>
                  <a:pt x="31033" y="608"/>
                </a:lnTo>
                <a:lnTo>
                  <a:pt x="30611" y="912"/>
                </a:lnTo>
                <a:lnTo>
                  <a:pt x="30189" y="1291"/>
                </a:lnTo>
                <a:lnTo>
                  <a:pt x="29781" y="1747"/>
                </a:lnTo>
                <a:lnTo>
                  <a:pt x="29386" y="2240"/>
                </a:lnTo>
                <a:lnTo>
                  <a:pt x="28990" y="2809"/>
                </a:lnTo>
                <a:lnTo>
                  <a:pt x="28609" y="3417"/>
                </a:lnTo>
                <a:lnTo>
                  <a:pt x="28240" y="4100"/>
                </a:lnTo>
                <a:lnTo>
                  <a:pt x="27879" y="4821"/>
                </a:lnTo>
                <a:lnTo>
                  <a:pt x="27524" y="5580"/>
                </a:lnTo>
                <a:lnTo>
                  <a:pt x="27175" y="6377"/>
                </a:lnTo>
                <a:lnTo>
                  <a:pt x="26840" y="7250"/>
                </a:lnTo>
                <a:lnTo>
                  <a:pt x="26512" y="8123"/>
                </a:lnTo>
                <a:lnTo>
                  <a:pt x="26191" y="9072"/>
                </a:lnTo>
                <a:lnTo>
                  <a:pt x="25876" y="10021"/>
                </a:lnTo>
                <a:lnTo>
                  <a:pt x="25574" y="11045"/>
                </a:lnTo>
                <a:lnTo>
                  <a:pt x="25280" y="12070"/>
                </a:lnTo>
                <a:lnTo>
                  <a:pt x="24992" y="13133"/>
                </a:lnTo>
                <a:lnTo>
                  <a:pt x="24717" y="14195"/>
                </a:lnTo>
                <a:lnTo>
                  <a:pt x="24442" y="15334"/>
                </a:lnTo>
                <a:lnTo>
                  <a:pt x="24181" y="16435"/>
                </a:lnTo>
                <a:lnTo>
                  <a:pt x="23927" y="17611"/>
                </a:lnTo>
                <a:lnTo>
                  <a:pt x="23679" y="18750"/>
                </a:lnTo>
                <a:lnTo>
                  <a:pt x="23438" y="19964"/>
                </a:lnTo>
                <a:lnTo>
                  <a:pt x="23210" y="21141"/>
                </a:lnTo>
                <a:lnTo>
                  <a:pt x="22989" y="22355"/>
                </a:lnTo>
                <a:lnTo>
                  <a:pt x="22768" y="23570"/>
                </a:lnTo>
                <a:lnTo>
                  <a:pt x="22560" y="24784"/>
                </a:lnTo>
                <a:lnTo>
                  <a:pt x="22359" y="25999"/>
                </a:lnTo>
                <a:lnTo>
                  <a:pt x="22165" y="27213"/>
                </a:lnTo>
                <a:lnTo>
                  <a:pt x="21977" y="28428"/>
                </a:lnTo>
                <a:lnTo>
                  <a:pt x="21797" y="29642"/>
                </a:lnTo>
                <a:lnTo>
                  <a:pt x="21629" y="30819"/>
                </a:lnTo>
                <a:lnTo>
                  <a:pt x="21462" y="32033"/>
                </a:lnTo>
                <a:lnTo>
                  <a:pt x="21301" y="33210"/>
                </a:lnTo>
                <a:lnTo>
                  <a:pt x="21006" y="35525"/>
                </a:lnTo>
                <a:lnTo>
                  <a:pt x="20738" y="37764"/>
                </a:lnTo>
                <a:lnTo>
                  <a:pt x="20497" y="39928"/>
                </a:lnTo>
                <a:lnTo>
                  <a:pt x="20283" y="41939"/>
                </a:lnTo>
                <a:lnTo>
                  <a:pt x="20088" y="43837"/>
                </a:lnTo>
                <a:lnTo>
                  <a:pt x="19921" y="45583"/>
                </a:lnTo>
                <a:lnTo>
                  <a:pt x="19780" y="47177"/>
                </a:lnTo>
                <a:lnTo>
                  <a:pt x="19660" y="48543"/>
                </a:lnTo>
                <a:lnTo>
                  <a:pt x="19566" y="49720"/>
                </a:lnTo>
                <a:lnTo>
                  <a:pt x="19439" y="51390"/>
                </a:lnTo>
                <a:lnTo>
                  <a:pt x="19399" y="51959"/>
                </a:lnTo>
                <a:lnTo>
                  <a:pt x="19070" y="51655"/>
                </a:lnTo>
                <a:lnTo>
                  <a:pt x="18742" y="51390"/>
                </a:lnTo>
                <a:lnTo>
                  <a:pt x="18421" y="51124"/>
                </a:lnTo>
                <a:lnTo>
                  <a:pt x="18106" y="50896"/>
                </a:lnTo>
                <a:lnTo>
                  <a:pt x="17791" y="50706"/>
                </a:lnTo>
                <a:lnTo>
                  <a:pt x="17476" y="50555"/>
                </a:lnTo>
                <a:lnTo>
                  <a:pt x="17168" y="50403"/>
                </a:lnTo>
                <a:lnTo>
                  <a:pt x="16860" y="50289"/>
                </a:lnTo>
                <a:lnTo>
                  <a:pt x="16558" y="50213"/>
                </a:lnTo>
                <a:lnTo>
                  <a:pt x="16257" y="50137"/>
                </a:lnTo>
                <a:lnTo>
                  <a:pt x="15962" y="50099"/>
                </a:lnTo>
                <a:lnTo>
                  <a:pt x="15668" y="50099"/>
                </a:lnTo>
                <a:lnTo>
                  <a:pt x="15380" y="50137"/>
                </a:lnTo>
                <a:lnTo>
                  <a:pt x="15092" y="50137"/>
                </a:lnTo>
                <a:lnTo>
                  <a:pt x="14804" y="50213"/>
                </a:lnTo>
                <a:lnTo>
                  <a:pt x="14522" y="50289"/>
                </a:lnTo>
                <a:lnTo>
                  <a:pt x="14248" y="50403"/>
                </a:lnTo>
                <a:lnTo>
                  <a:pt x="13973" y="50517"/>
                </a:lnTo>
                <a:lnTo>
                  <a:pt x="13698" y="50668"/>
                </a:lnTo>
                <a:lnTo>
                  <a:pt x="13430" y="50858"/>
                </a:lnTo>
                <a:lnTo>
                  <a:pt x="12901" y="51276"/>
                </a:lnTo>
                <a:lnTo>
                  <a:pt x="12385" y="51731"/>
                </a:lnTo>
                <a:lnTo>
                  <a:pt x="11876" y="52300"/>
                </a:lnTo>
                <a:lnTo>
                  <a:pt x="11381" y="52946"/>
                </a:lnTo>
                <a:lnTo>
                  <a:pt x="10898" y="53667"/>
                </a:lnTo>
                <a:lnTo>
                  <a:pt x="10430" y="54426"/>
                </a:lnTo>
                <a:lnTo>
                  <a:pt x="9974" y="55261"/>
                </a:lnTo>
                <a:lnTo>
                  <a:pt x="9525" y="56172"/>
                </a:lnTo>
                <a:lnTo>
                  <a:pt x="9090" y="57121"/>
                </a:lnTo>
                <a:lnTo>
                  <a:pt x="8661" y="58145"/>
                </a:lnTo>
                <a:lnTo>
                  <a:pt x="8253" y="59208"/>
                </a:lnTo>
                <a:lnTo>
                  <a:pt x="7851" y="60309"/>
                </a:lnTo>
                <a:lnTo>
                  <a:pt x="7456" y="61447"/>
                </a:lnTo>
                <a:lnTo>
                  <a:pt x="7074" y="62624"/>
                </a:lnTo>
                <a:lnTo>
                  <a:pt x="6705" y="63876"/>
                </a:lnTo>
                <a:lnTo>
                  <a:pt x="6350" y="65129"/>
                </a:lnTo>
                <a:lnTo>
                  <a:pt x="6002" y="66419"/>
                </a:lnTo>
                <a:lnTo>
                  <a:pt x="5667" y="67747"/>
                </a:lnTo>
                <a:lnTo>
                  <a:pt x="5339" y="69076"/>
                </a:lnTo>
                <a:lnTo>
                  <a:pt x="5024" y="70442"/>
                </a:lnTo>
                <a:lnTo>
                  <a:pt x="4716" y="71808"/>
                </a:lnTo>
                <a:lnTo>
                  <a:pt x="4421" y="73213"/>
                </a:lnTo>
                <a:lnTo>
                  <a:pt x="4140" y="74617"/>
                </a:lnTo>
                <a:lnTo>
                  <a:pt x="3865" y="76021"/>
                </a:lnTo>
                <a:lnTo>
                  <a:pt x="3597" y="77426"/>
                </a:lnTo>
                <a:lnTo>
                  <a:pt x="3343" y="78830"/>
                </a:lnTo>
                <a:lnTo>
                  <a:pt x="3102" y="80272"/>
                </a:lnTo>
                <a:lnTo>
                  <a:pt x="2867" y="81638"/>
                </a:lnTo>
                <a:lnTo>
                  <a:pt x="2640" y="83043"/>
                </a:lnTo>
                <a:lnTo>
                  <a:pt x="2425" y="84409"/>
                </a:lnTo>
                <a:lnTo>
                  <a:pt x="2224" y="85775"/>
                </a:lnTo>
                <a:lnTo>
                  <a:pt x="2030" y="87142"/>
                </a:lnTo>
                <a:lnTo>
                  <a:pt x="1842" y="88432"/>
                </a:lnTo>
                <a:lnTo>
                  <a:pt x="1662" y="89722"/>
                </a:lnTo>
                <a:lnTo>
                  <a:pt x="1494" y="91013"/>
                </a:lnTo>
                <a:lnTo>
                  <a:pt x="1340" y="92227"/>
                </a:lnTo>
                <a:lnTo>
                  <a:pt x="1052" y="94542"/>
                </a:lnTo>
                <a:lnTo>
                  <a:pt x="798" y="96706"/>
                </a:lnTo>
                <a:lnTo>
                  <a:pt x="583" y="98679"/>
                </a:lnTo>
                <a:lnTo>
                  <a:pt x="402" y="100425"/>
                </a:lnTo>
                <a:lnTo>
                  <a:pt x="255" y="101905"/>
                </a:lnTo>
                <a:lnTo>
                  <a:pt x="141" y="103082"/>
                </a:lnTo>
                <a:lnTo>
                  <a:pt x="61" y="103993"/>
                </a:lnTo>
                <a:lnTo>
                  <a:pt x="0" y="104714"/>
                </a:lnTo>
                <a:lnTo>
                  <a:pt x="55924" y="104714"/>
                </a:lnTo>
                <a:lnTo>
                  <a:pt x="55777" y="101867"/>
                </a:lnTo>
                <a:lnTo>
                  <a:pt x="55629" y="99059"/>
                </a:lnTo>
                <a:lnTo>
                  <a:pt x="55475" y="96402"/>
                </a:lnTo>
                <a:lnTo>
                  <a:pt x="55308" y="93821"/>
                </a:lnTo>
                <a:lnTo>
                  <a:pt x="55134" y="91354"/>
                </a:lnTo>
                <a:lnTo>
                  <a:pt x="54959" y="88963"/>
                </a:lnTo>
                <a:lnTo>
                  <a:pt x="54772" y="86648"/>
                </a:lnTo>
                <a:lnTo>
                  <a:pt x="54578" y="84447"/>
                </a:lnTo>
                <a:lnTo>
                  <a:pt x="54383" y="82359"/>
                </a:lnTo>
                <a:lnTo>
                  <a:pt x="54176" y="80310"/>
                </a:lnTo>
                <a:lnTo>
                  <a:pt x="53968" y="78374"/>
                </a:lnTo>
                <a:lnTo>
                  <a:pt x="53754" y="76553"/>
                </a:lnTo>
                <a:lnTo>
                  <a:pt x="53539" y="74769"/>
                </a:lnTo>
                <a:lnTo>
                  <a:pt x="53318" y="73061"/>
                </a:lnTo>
                <a:lnTo>
                  <a:pt x="53091" y="71467"/>
                </a:lnTo>
                <a:lnTo>
                  <a:pt x="52863" y="69911"/>
                </a:lnTo>
                <a:lnTo>
                  <a:pt x="52628" y="68469"/>
                </a:lnTo>
                <a:lnTo>
                  <a:pt x="52394" y="67064"/>
                </a:lnTo>
                <a:lnTo>
                  <a:pt x="52153" y="65774"/>
                </a:lnTo>
                <a:lnTo>
                  <a:pt x="51912" y="64521"/>
                </a:lnTo>
                <a:lnTo>
                  <a:pt x="51671" y="63345"/>
                </a:lnTo>
                <a:lnTo>
                  <a:pt x="51429" y="62244"/>
                </a:lnTo>
                <a:lnTo>
                  <a:pt x="51182" y="61182"/>
                </a:lnTo>
                <a:lnTo>
                  <a:pt x="50934" y="60195"/>
                </a:lnTo>
                <a:lnTo>
                  <a:pt x="50686" y="59284"/>
                </a:lnTo>
                <a:lnTo>
                  <a:pt x="50445" y="58411"/>
                </a:lnTo>
                <a:lnTo>
                  <a:pt x="50197" y="57576"/>
                </a:lnTo>
                <a:lnTo>
                  <a:pt x="49949" y="56817"/>
                </a:lnTo>
                <a:lnTo>
                  <a:pt x="49701" y="56134"/>
                </a:lnTo>
                <a:lnTo>
                  <a:pt x="49460" y="55489"/>
                </a:lnTo>
                <a:lnTo>
                  <a:pt x="49219" y="54881"/>
                </a:lnTo>
                <a:lnTo>
                  <a:pt x="48978" y="54312"/>
                </a:lnTo>
                <a:lnTo>
                  <a:pt x="48737" y="53819"/>
                </a:lnTo>
                <a:lnTo>
                  <a:pt x="48502" y="53363"/>
                </a:lnTo>
                <a:lnTo>
                  <a:pt x="48268" y="52946"/>
                </a:lnTo>
                <a:lnTo>
                  <a:pt x="48040" y="52528"/>
                </a:lnTo>
                <a:lnTo>
                  <a:pt x="47812" y="52187"/>
                </a:lnTo>
                <a:lnTo>
                  <a:pt x="47585" y="51883"/>
                </a:lnTo>
                <a:lnTo>
                  <a:pt x="47370" y="51617"/>
                </a:lnTo>
                <a:lnTo>
                  <a:pt x="47156" y="51390"/>
                </a:lnTo>
                <a:lnTo>
                  <a:pt x="46942" y="51162"/>
                </a:lnTo>
                <a:lnTo>
                  <a:pt x="46741" y="51010"/>
                </a:lnTo>
                <a:lnTo>
                  <a:pt x="46346" y="50706"/>
                </a:lnTo>
                <a:lnTo>
                  <a:pt x="45984" y="50555"/>
                </a:lnTo>
                <a:lnTo>
                  <a:pt x="45642" y="50441"/>
                </a:lnTo>
                <a:lnTo>
                  <a:pt x="45327" y="50403"/>
                </a:lnTo>
                <a:lnTo>
                  <a:pt x="45053" y="50441"/>
                </a:lnTo>
                <a:lnTo>
                  <a:pt x="44812" y="50479"/>
                </a:lnTo>
                <a:lnTo>
                  <a:pt x="44604" y="50555"/>
                </a:lnTo>
                <a:lnTo>
                  <a:pt x="44443" y="50631"/>
                </a:lnTo>
                <a:lnTo>
                  <a:pt x="44323" y="50706"/>
                </a:lnTo>
                <a:lnTo>
                  <a:pt x="44222" y="50820"/>
                </a:lnTo>
                <a:lnTo>
                  <a:pt x="44182" y="50251"/>
                </a:lnTo>
                <a:lnTo>
                  <a:pt x="44068" y="48619"/>
                </a:lnTo>
                <a:lnTo>
                  <a:pt x="43974" y="47480"/>
                </a:lnTo>
                <a:lnTo>
                  <a:pt x="43867" y="46114"/>
                </a:lnTo>
                <a:lnTo>
                  <a:pt x="43733" y="44596"/>
                </a:lnTo>
                <a:lnTo>
                  <a:pt x="43579" y="42850"/>
                </a:lnTo>
                <a:lnTo>
                  <a:pt x="43405" y="41028"/>
                </a:lnTo>
                <a:lnTo>
                  <a:pt x="43211" y="39017"/>
                </a:lnTo>
                <a:lnTo>
                  <a:pt x="42990" y="36929"/>
                </a:lnTo>
                <a:lnTo>
                  <a:pt x="42749" y="34728"/>
                </a:lnTo>
                <a:lnTo>
                  <a:pt x="42487" y="32451"/>
                </a:lnTo>
                <a:lnTo>
                  <a:pt x="42199" y="30136"/>
                </a:lnTo>
                <a:lnTo>
                  <a:pt x="42052" y="28959"/>
                </a:lnTo>
                <a:lnTo>
                  <a:pt x="41891" y="27783"/>
                </a:lnTo>
                <a:lnTo>
                  <a:pt x="41730" y="26606"/>
                </a:lnTo>
                <a:lnTo>
                  <a:pt x="41556" y="25392"/>
                </a:lnTo>
                <a:lnTo>
                  <a:pt x="41382" y="24215"/>
                </a:lnTo>
                <a:lnTo>
                  <a:pt x="41201" y="23039"/>
                </a:lnTo>
                <a:lnTo>
                  <a:pt x="41014" y="21862"/>
                </a:lnTo>
                <a:lnTo>
                  <a:pt x="40819" y="20685"/>
                </a:lnTo>
                <a:lnTo>
                  <a:pt x="40625" y="19509"/>
                </a:lnTo>
                <a:lnTo>
                  <a:pt x="40418" y="18332"/>
                </a:lnTo>
                <a:lnTo>
                  <a:pt x="40210" y="17194"/>
                </a:lnTo>
                <a:lnTo>
                  <a:pt x="39989" y="16093"/>
                </a:lnTo>
                <a:lnTo>
                  <a:pt x="39768" y="14992"/>
                </a:lnTo>
                <a:lnTo>
                  <a:pt x="39533" y="13892"/>
                </a:lnTo>
                <a:lnTo>
                  <a:pt x="39299" y="12829"/>
                </a:lnTo>
                <a:lnTo>
                  <a:pt x="39058" y="11804"/>
                </a:lnTo>
                <a:lnTo>
                  <a:pt x="38810" y="10780"/>
                </a:lnTo>
                <a:lnTo>
                  <a:pt x="38555" y="9793"/>
                </a:lnTo>
                <a:lnTo>
                  <a:pt x="38294" y="8844"/>
                </a:lnTo>
                <a:lnTo>
                  <a:pt x="38026" y="7933"/>
                </a:lnTo>
                <a:lnTo>
                  <a:pt x="37752" y="7060"/>
                </a:lnTo>
                <a:lnTo>
                  <a:pt x="37470" y="6225"/>
                </a:lnTo>
                <a:lnTo>
                  <a:pt x="37182" y="5428"/>
                </a:lnTo>
                <a:lnTo>
                  <a:pt x="36888" y="4707"/>
                </a:lnTo>
                <a:lnTo>
                  <a:pt x="36586" y="3986"/>
                </a:lnTo>
                <a:lnTo>
                  <a:pt x="36278" y="3341"/>
                </a:lnTo>
                <a:lnTo>
                  <a:pt x="35963" y="2734"/>
                </a:lnTo>
                <a:lnTo>
                  <a:pt x="35648" y="2202"/>
                </a:lnTo>
                <a:lnTo>
                  <a:pt x="35320" y="1709"/>
                </a:lnTo>
                <a:lnTo>
                  <a:pt x="34985" y="1253"/>
                </a:lnTo>
                <a:lnTo>
                  <a:pt x="34644" y="874"/>
                </a:lnTo>
                <a:lnTo>
                  <a:pt x="34295" y="570"/>
                </a:lnTo>
                <a:lnTo>
                  <a:pt x="33940" y="342"/>
                </a:lnTo>
                <a:lnTo>
                  <a:pt x="33579" y="153"/>
                </a:lnTo>
                <a:lnTo>
                  <a:pt x="33210" y="39"/>
                </a:lnTo>
                <a:lnTo>
                  <a:pt x="3283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2"/>
          <p:cNvSpPr/>
          <p:nvPr/>
        </p:nvSpPr>
        <p:spPr>
          <a:xfrm rot="10800000" flipH="1">
            <a:off x="5036768" y="2884769"/>
            <a:ext cx="2246567" cy="1401453"/>
          </a:xfrm>
          <a:custGeom>
            <a:avLst/>
            <a:gdLst/>
            <a:ahLst/>
            <a:cxnLst/>
            <a:rect l="l" t="t" r="r" b="b"/>
            <a:pathLst>
              <a:path w="110969" h="399844" extrusionOk="0">
                <a:moveTo>
                  <a:pt x="8556" y="1"/>
                </a:moveTo>
                <a:lnTo>
                  <a:pt x="8216" y="23"/>
                </a:lnTo>
                <a:lnTo>
                  <a:pt x="7887" y="67"/>
                </a:lnTo>
                <a:lnTo>
                  <a:pt x="7566" y="111"/>
                </a:lnTo>
                <a:lnTo>
                  <a:pt x="7252" y="200"/>
                </a:lnTo>
                <a:lnTo>
                  <a:pt x="6945" y="310"/>
                </a:lnTo>
                <a:lnTo>
                  <a:pt x="6650" y="443"/>
                </a:lnTo>
                <a:lnTo>
                  <a:pt x="6362" y="598"/>
                </a:lnTo>
                <a:lnTo>
                  <a:pt x="6082" y="774"/>
                </a:lnTo>
                <a:lnTo>
                  <a:pt x="5813" y="973"/>
                </a:lnTo>
                <a:lnTo>
                  <a:pt x="5547" y="1217"/>
                </a:lnTo>
                <a:lnTo>
                  <a:pt x="5293" y="1460"/>
                </a:lnTo>
                <a:lnTo>
                  <a:pt x="5043" y="1747"/>
                </a:lnTo>
                <a:lnTo>
                  <a:pt x="4803" y="2035"/>
                </a:lnTo>
                <a:lnTo>
                  <a:pt x="4568" y="2366"/>
                </a:lnTo>
                <a:lnTo>
                  <a:pt x="4344" y="2698"/>
                </a:lnTo>
                <a:lnTo>
                  <a:pt x="4127" y="3074"/>
                </a:lnTo>
                <a:lnTo>
                  <a:pt x="3914" y="3450"/>
                </a:lnTo>
                <a:lnTo>
                  <a:pt x="3708" y="3870"/>
                </a:lnTo>
                <a:lnTo>
                  <a:pt x="3514" y="4312"/>
                </a:lnTo>
                <a:lnTo>
                  <a:pt x="3323" y="4754"/>
                </a:lnTo>
                <a:lnTo>
                  <a:pt x="3140" y="5241"/>
                </a:lnTo>
                <a:lnTo>
                  <a:pt x="2961" y="5749"/>
                </a:lnTo>
                <a:lnTo>
                  <a:pt x="2792" y="6280"/>
                </a:lnTo>
                <a:lnTo>
                  <a:pt x="2628" y="6810"/>
                </a:lnTo>
                <a:lnTo>
                  <a:pt x="2467" y="7385"/>
                </a:lnTo>
                <a:lnTo>
                  <a:pt x="2318" y="7982"/>
                </a:lnTo>
                <a:lnTo>
                  <a:pt x="2172" y="8579"/>
                </a:lnTo>
                <a:lnTo>
                  <a:pt x="2030" y="9220"/>
                </a:lnTo>
                <a:lnTo>
                  <a:pt x="1895" y="9883"/>
                </a:lnTo>
                <a:lnTo>
                  <a:pt x="1768" y="10569"/>
                </a:lnTo>
                <a:lnTo>
                  <a:pt x="1645" y="11254"/>
                </a:lnTo>
                <a:lnTo>
                  <a:pt x="1529" y="11984"/>
                </a:lnTo>
                <a:lnTo>
                  <a:pt x="1417" y="12713"/>
                </a:lnTo>
                <a:lnTo>
                  <a:pt x="1308" y="13487"/>
                </a:lnTo>
                <a:lnTo>
                  <a:pt x="1207" y="14283"/>
                </a:lnTo>
                <a:lnTo>
                  <a:pt x="1110" y="15079"/>
                </a:lnTo>
                <a:lnTo>
                  <a:pt x="1021" y="15897"/>
                </a:lnTo>
                <a:lnTo>
                  <a:pt x="935" y="16759"/>
                </a:lnTo>
                <a:lnTo>
                  <a:pt x="852" y="17622"/>
                </a:lnTo>
                <a:lnTo>
                  <a:pt x="774" y="18506"/>
                </a:lnTo>
                <a:lnTo>
                  <a:pt x="699" y="19435"/>
                </a:lnTo>
                <a:lnTo>
                  <a:pt x="632" y="20363"/>
                </a:lnTo>
                <a:lnTo>
                  <a:pt x="568" y="21314"/>
                </a:lnTo>
                <a:lnTo>
                  <a:pt x="508" y="22287"/>
                </a:lnTo>
                <a:lnTo>
                  <a:pt x="452" y="23259"/>
                </a:lnTo>
                <a:lnTo>
                  <a:pt x="400" y="24276"/>
                </a:lnTo>
                <a:lnTo>
                  <a:pt x="351" y="25316"/>
                </a:lnTo>
                <a:lnTo>
                  <a:pt x="307" y="26355"/>
                </a:lnTo>
                <a:lnTo>
                  <a:pt x="265" y="27438"/>
                </a:lnTo>
                <a:lnTo>
                  <a:pt x="228" y="28521"/>
                </a:lnTo>
                <a:lnTo>
                  <a:pt x="194" y="29627"/>
                </a:lnTo>
                <a:lnTo>
                  <a:pt x="161" y="30777"/>
                </a:lnTo>
                <a:lnTo>
                  <a:pt x="135" y="31926"/>
                </a:lnTo>
                <a:lnTo>
                  <a:pt x="108" y="33076"/>
                </a:lnTo>
                <a:lnTo>
                  <a:pt x="86" y="34270"/>
                </a:lnTo>
                <a:lnTo>
                  <a:pt x="67" y="35486"/>
                </a:lnTo>
                <a:lnTo>
                  <a:pt x="52" y="36702"/>
                </a:lnTo>
                <a:lnTo>
                  <a:pt x="37" y="37962"/>
                </a:lnTo>
                <a:lnTo>
                  <a:pt x="26" y="39222"/>
                </a:lnTo>
                <a:lnTo>
                  <a:pt x="15" y="40505"/>
                </a:lnTo>
                <a:lnTo>
                  <a:pt x="7" y="41809"/>
                </a:lnTo>
                <a:lnTo>
                  <a:pt x="4" y="43136"/>
                </a:lnTo>
                <a:lnTo>
                  <a:pt x="0" y="45811"/>
                </a:lnTo>
                <a:lnTo>
                  <a:pt x="0" y="199933"/>
                </a:lnTo>
                <a:lnTo>
                  <a:pt x="0" y="354034"/>
                </a:lnTo>
                <a:lnTo>
                  <a:pt x="4" y="356731"/>
                </a:lnTo>
                <a:lnTo>
                  <a:pt x="7" y="358035"/>
                </a:lnTo>
                <a:lnTo>
                  <a:pt x="15" y="359340"/>
                </a:lnTo>
                <a:lnTo>
                  <a:pt x="26" y="360622"/>
                </a:lnTo>
                <a:lnTo>
                  <a:pt x="37" y="361904"/>
                </a:lnTo>
                <a:lnTo>
                  <a:pt x="52" y="363143"/>
                </a:lnTo>
                <a:lnTo>
                  <a:pt x="67" y="364359"/>
                </a:lnTo>
                <a:lnTo>
                  <a:pt x="86" y="365575"/>
                </a:lnTo>
                <a:lnTo>
                  <a:pt x="108" y="366768"/>
                </a:lnTo>
                <a:lnTo>
                  <a:pt x="135" y="367940"/>
                </a:lnTo>
                <a:lnTo>
                  <a:pt x="161" y="369090"/>
                </a:lnTo>
                <a:lnTo>
                  <a:pt x="194" y="370217"/>
                </a:lnTo>
                <a:lnTo>
                  <a:pt x="228" y="371323"/>
                </a:lnTo>
                <a:lnTo>
                  <a:pt x="265" y="372406"/>
                </a:lnTo>
                <a:lnTo>
                  <a:pt x="307" y="373490"/>
                </a:lnTo>
                <a:lnTo>
                  <a:pt x="351" y="374529"/>
                </a:lnTo>
                <a:lnTo>
                  <a:pt x="400" y="375568"/>
                </a:lnTo>
                <a:lnTo>
                  <a:pt x="452" y="376585"/>
                </a:lnTo>
                <a:lnTo>
                  <a:pt x="508" y="377580"/>
                </a:lnTo>
                <a:lnTo>
                  <a:pt x="568" y="378553"/>
                </a:lnTo>
                <a:lnTo>
                  <a:pt x="632" y="379503"/>
                </a:lnTo>
                <a:lnTo>
                  <a:pt x="699" y="380432"/>
                </a:lnTo>
                <a:lnTo>
                  <a:pt x="774" y="381338"/>
                </a:lnTo>
                <a:lnTo>
                  <a:pt x="852" y="382223"/>
                </a:lnTo>
                <a:lnTo>
                  <a:pt x="935" y="383085"/>
                </a:lnTo>
                <a:lnTo>
                  <a:pt x="1021" y="383947"/>
                </a:lnTo>
                <a:lnTo>
                  <a:pt x="1110" y="384765"/>
                </a:lnTo>
                <a:lnTo>
                  <a:pt x="1207" y="385583"/>
                </a:lnTo>
                <a:lnTo>
                  <a:pt x="1308" y="386357"/>
                </a:lnTo>
                <a:lnTo>
                  <a:pt x="1417" y="387131"/>
                </a:lnTo>
                <a:lnTo>
                  <a:pt x="1529" y="387860"/>
                </a:lnTo>
                <a:lnTo>
                  <a:pt x="1645" y="388590"/>
                </a:lnTo>
                <a:lnTo>
                  <a:pt x="1768" y="389298"/>
                </a:lnTo>
                <a:lnTo>
                  <a:pt x="1895" y="389961"/>
                </a:lnTo>
                <a:lnTo>
                  <a:pt x="2030" y="390624"/>
                </a:lnTo>
                <a:lnTo>
                  <a:pt x="2172" y="391265"/>
                </a:lnTo>
                <a:lnTo>
                  <a:pt x="2318" y="391884"/>
                </a:lnTo>
                <a:lnTo>
                  <a:pt x="2467" y="392459"/>
                </a:lnTo>
                <a:lnTo>
                  <a:pt x="2628" y="393034"/>
                </a:lnTo>
                <a:lnTo>
                  <a:pt x="2792" y="393587"/>
                </a:lnTo>
                <a:lnTo>
                  <a:pt x="2961" y="394117"/>
                </a:lnTo>
                <a:lnTo>
                  <a:pt x="3140" y="394604"/>
                </a:lnTo>
                <a:lnTo>
                  <a:pt x="3323" y="395090"/>
                </a:lnTo>
                <a:lnTo>
                  <a:pt x="3514" y="395554"/>
                </a:lnTo>
                <a:lnTo>
                  <a:pt x="3708" y="395975"/>
                </a:lnTo>
                <a:lnTo>
                  <a:pt x="3914" y="396395"/>
                </a:lnTo>
                <a:lnTo>
                  <a:pt x="4127" y="396793"/>
                </a:lnTo>
                <a:lnTo>
                  <a:pt x="4344" y="397146"/>
                </a:lnTo>
                <a:lnTo>
                  <a:pt x="4568" y="397500"/>
                </a:lnTo>
                <a:lnTo>
                  <a:pt x="4803" y="397810"/>
                </a:lnTo>
                <a:lnTo>
                  <a:pt x="5043" y="398119"/>
                </a:lnTo>
                <a:lnTo>
                  <a:pt x="5293" y="398384"/>
                </a:lnTo>
                <a:lnTo>
                  <a:pt x="5547" y="398650"/>
                </a:lnTo>
                <a:lnTo>
                  <a:pt x="5813" y="398871"/>
                </a:lnTo>
                <a:lnTo>
                  <a:pt x="6082" y="399070"/>
                </a:lnTo>
                <a:lnTo>
                  <a:pt x="6362" y="399247"/>
                </a:lnTo>
                <a:lnTo>
                  <a:pt x="6650" y="399401"/>
                </a:lnTo>
                <a:lnTo>
                  <a:pt x="6945" y="399534"/>
                </a:lnTo>
                <a:lnTo>
                  <a:pt x="7252" y="399645"/>
                </a:lnTo>
                <a:lnTo>
                  <a:pt x="7566" y="399733"/>
                </a:lnTo>
                <a:lnTo>
                  <a:pt x="7887" y="399799"/>
                </a:lnTo>
                <a:lnTo>
                  <a:pt x="8216" y="399822"/>
                </a:lnTo>
                <a:lnTo>
                  <a:pt x="8556" y="399844"/>
                </a:lnTo>
                <a:lnTo>
                  <a:pt x="102413" y="399844"/>
                </a:lnTo>
                <a:lnTo>
                  <a:pt x="102753" y="399822"/>
                </a:lnTo>
                <a:lnTo>
                  <a:pt x="103085" y="399799"/>
                </a:lnTo>
                <a:lnTo>
                  <a:pt x="103407" y="399733"/>
                </a:lnTo>
                <a:lnTo>
                  <a:pt x="103717" y="399645"/>
                </a:lnTo>
                <a:lnTo>
                  <a:pt x="104024" y="399534"/>
                </a:lnTo>
                <a:lnTo>
                  <a:pt x="104319" y="399401"/>
                </a:lnTo>
                <a:lnTo>
                  <a:pt x="104607" y="399247"/>
                </a:lnTo>
                <a:lnTo>
                  <a:pt x="104887" y="399070"/>
                </a:lnTo>
                <a:lnTo>
                  <a:pt x="105160" y="398871"/>
                </a:lnTo>
                <a:lnTo>
                  <a:pt x="105422" y="398650"/>
                </a:lnTo>
                <a:lnTo>
                  <a:pt x="105680" y="398384"/>
                </a:lnTo>
                <a:lnTo>
                  <a:pt x="105926" y="398119"/>
                </a:lnTo>
                <a:lnTo>
                  <a:pt x="106169" y="397810"/>
                </a:lnTo>
                <a:lnTo>
                  <a:pt x="106401" y="397500"/>
                </a:lnTo>
                <a:lnTo>
                  <a:pt x="106625" y="397146"/>
                </a:lnTo>
                <a:lnTo>
                  <a:pt x="106846" y="396793"/>
                </a:lnTo>
                <a:lnTo>
                  <a:pt x="107055" y="396395"/>
                </a:lnTo>
                <a:lnTo>
                  <a:pt x="107261" y="395975"/>
                </a:lnTo>
                <a:lnTo>
                  <a:pt x="107459" y="395554"/>
                </a:lnTo>
                <a:lnTo>
                  <a:pt x="107650" y="395090"/>
                </a:lnTo>
                <a:lnTo>
                  <a:pt x="107833" y="394604"/>
                </a:lnTo>
                <a:lnTo>
                  <a:pt x="108008" y="394117"/>
                </a:lnTo>
                <a:lnTo>
                  <a:pt x="108180" y="393587"/>
                </a:lnTo>
                <a:lnTo>
                  <a:pt x="108345" y="393034"/>
                </a:lnTo>
                <a:lnTo>
                  <a:pt x="108502" y="392459"/>
                </a:lnTo>
                <a:lnTo>
                  <a:pt x="108655" y="391884"/>
                </a:lnTo>
                <a:lnTo>
                  <a:pt x="108801" y="391265"/>
                </a:lnTo>
                <a:lnTo>
                  <a:pt x="108939" y="390624"/>
                </a:lnTo>
                <a:lnTo>
                  <a:pt x="109074" y="389961"/>
                </a:lnTo>
                <a:lnTo>
                  <a:pt x="109201" y="389298"/>
                </a:lnTo>
                <a:lnTo>
                  <a:pt x="109324" y="388590"/>
                </a:lnTo>
                <a:lnTo>
                  <a:pt x="109444" y="387860"/>
                </a:lnTo>
                <a:lnTo>
                  <a:pt x="109556" y="387131"/>
                </a:lnTo>
                <a:lnTo>
                  <a:pt x="109661" y="386357"/>
                </a:lnTo>
                <a:lnTo>
                  <a:pt x="109762" y="385583"/>
                </a:lnTo>
                <a:lnTo>
                  <a:pt x="109859" y="384765"/>
                </a:lnTo>
                <a:lnTo>
                  <a:pt x="109952" y="383947"/>
                </a:lnTo>
                <a:lnTo>
                  <a:pt x="110038" y="383085"/>
                </a:lnTo>
                <a:lnTo>
                  <a:pt x="110120" y="382223"/>
                </a:lnTo>
                <a:lnTo>
                  <a:pt x="110195" y="381338"/>
                </a:lnTo>
                <a:lnTo>
                  <a:pt x="110270" y="380432"/>
                </a:lnTo>
                <a:lnTo>
                  <a:pt x="110337" y="379503"/>
                </a:lnTo>
                <a:lnTo>
                  <a:pt x="110401" y="378553"/>
                </a:lnTo>
                <a:lnTo>
                  <a:pt x="110464" y="377580"/>
                </a:lnTo>
                <a:lnTo>
                  <a:pt x="110520" y="376585"/>
                </a:lnTo>
                <a:lnTo>
                  <a:pt x="110573" y="375568"/>
                </a:lnTo>
                <a:lnTo>
                  <a:pt x="110621" y="374529"/>
                </a:lnTo>
                <a:lnTo>
                  <a:pt x="110666" y="373490"/>
                </a:lnTo>
                <a:lnTo>
                  <a:pt x="110707" y="372406"/>
                </a:lnTo>
                <a:lnTo>
                  <a:pt x="110745" y="371323"/>
                </a:lnTo>
                <a:lnTo>
                  <a:pt x="110778" y="370217"/>
                </a:lnTo>
                <a:lnTo>
                  <a:pt x="110808" y="369090"/>
                </a:lnTo>
                <a:lnTo>
                  <a:pt x="110838" y="367940"/>
                </a:lnTo>
                <a:lnTo>
                  <a:pt x="110861" y="366768"/>
                </a:lnTo>
                <a:lnTo>
                  <a:pt x="110883" y="365575"/>
                </a:lnTo>
                <a:lnTo>
                  <a:pt x="110902" y="364359"/>
                </a:lnTo>
                <a:lnTo>
                  <a:pt x="110920" y="363143"/>
                </a:lnTo>
                <a:lnTo>
                  <a:pt x="110935" y="361904"/>
                </a:lnTo>
                <a:lnTo>
                  <a:pt x="110947" y="360622"/>
                </a:lnTo>
                <a:lnTo>
                  <a:pt x="110954" y="359340"/>
                </a:lnTo>
                <a:lnTo>
                  <a:pt x="110962" y="358035"/>
                </a:lnTo>
                <a:lnTo>
                  <a:pt x="110965" y="356731"/>
                </a:lnTo>
                <a:lnTo>
                  <a:pt x="110969" y="354034"/>
                </a:lnTo>
                <a:lnTo>
                  <a:pt x="110969" y="199933"/>
                </a:lnTo>
                <a:lnTo>
                  <a:pt x="110969" y="45811"/>
                </a:lnTo>
                <a:lnTo>
                  <a:pt x="110965" y="43136"/>
                </a:lnTo>
                <a:lnTo>
                  <a:pt x="110962" y="41809"/>
                </a:lnTo>
                <a:lnTo>
                  <a:pt x="110954" y="40505"/>
                </a:lnTo>
                <a:lnTo>
                  <a:pt x="110947" y="39222"/>
                </a:lnTo>
                <a:lnTo>
                  <a:pt x="110935" y="37962"/>
                </a:lnTo>
                <a:lnTo>
                  <a:pt x="110920" y="36702"/>
                </a:lnTo>
                <a:lnTo>
                  <a:pt x="110902" y="35486"/>
                </a:lnTo>
                <a:lnTo>
                  <a:pt x="110883" y="34270"/>
                </a:lnTo>
                <a:lnTo>
                  <a:pt x="110861" y="33076"/>
                </a:lnTo>
                <a:lnTo>
                  <a:pt x="110838" y="31926"/>
                </a:lnTo>
                <a:lnTo>
                  <a:pt x="110808" y="30777"/>
                </a:lnTo>
                <a:lnTo>
                  <a:pt x="110778" y="29627"/>
                </a:lnTo>
                <a:lnTo>
                  <a:pt x="110745" y="28521"/>
                </a:lnTo>
                <a:lnTo>
                  <a:pt x="110707" y="27438"/>
                </a:lnTo>
                <a:lnTo>
                  <a:pt x="110666" y="26355"/>
                </a:lnTo>
                <a:lnTo>
                  <a:pt x="110621" y="25316"/>
                </a:lnTo>
                <a:lnTo>
                  <a:pt x="110573" y="24276"/>
                </a:lnTo>
                <a:lnTo>
                  <a:pt x="110520" y="23259"/>
                </a:lnTo>
                <a:lnTo>
                  <a:pt x="110464" y="22287"/>
                </a:lnTo>
                <a:lnTo>
                  <a:pt x="110401" y="21314"/>
                </a:lnTo>
                <a:lnTo>
                  <a:pt x="110337" y="20363"/>
                </a:lnTo>
                <a:lnTo>
                  <a:pt x="110270" y="19435"/>
                </a:lnTo>
                <a:lnTo>
                  <a:pt x="110195" y="18506"/>
                </a:lnTo>
                <a:lnTo>
                  <a:pt x="110120" y="17622"/>
                </a:lnTo>
                <a:lnTo>
                  <a:pt x="110038" y="16759"/>
                </a:lnTo>
                <a:lnTo>
                  <a:pt x="109952" y="15897"/>
                </a:lnTo>
                <a:lnTo>
                  <a:pt x="109859" y="15079"/>
                </a:lnTo>
                <a:lnTo>
                  <a:pt x="109762" y="14283"/>
                </a:lnTo>
                <a:lnTo>
                  <a:pt x="109661" y="13487"/>
                </a:lnTo>
                <a:lnTo>
                  <a:pt x="109556" y="12713"/>
                </a:lnTo>
                <a:lnTo>
                  <a:pt x="109444" y="11984"/>
                </a:lnTo>
                <a:lnTo>
                  <a:pt x="109324" y="11254"/>
                </a:lnTo>
                <a:lnTo>
                  <a:pt x="109201" y="10569"/>
                </a:lnTo>
                <a:lnTo>
                  <a:pt x="109074" y="9883"/>
                </a:lnTo>
                <a:lnTo>
                  <a:pt x="108939" y="9220"/>
                </a:lnTo>
                <a:lnTo>
                  <a:pt x="108801" y="8579"/>
                </a:lnTo>
                <a:lnTo>
                  <a:pt x="108655" y="7982"/>
                </a:lnTo>
                <a:lnTo>
                  <a:pt x="108502" y="7385"/>
                </a:lnTo>
                <a:lnTo>
                  <a:pt x="108345" y="6810"/>
                </a:lnTo>
                <a:lnTo>
                  <a:pt x="108180" y="6280"/>
                </a:lnTo>
                <a:lnTo>
                  <a:pt x="108008" y="5749"/>
                </a:lnTo>
                <a:lnTo>
                  <a:pt x="107833" y="5241"/>
                </a:lnTo>
                <a:lnTo>
                  <a:pt x="107650" y="4754"/>
                </a:lnTo>
                <a:lnTo>
                  <a:pt x="107459" y="4312"/>
                </a:lnTo>
                <a:lnTo>
                  <a:pt x="107261" y="3870"/>
                </a:lnTo>
                <a:lnTo>
                  <a:pt x="107055" y="3450"/>
                </a:lnTo>
                <a:lnTo>
                  <a:pt x="106846" y="3074"/>
                </a:lnTo>
                <a:lnTo>
                  <a:pt x="106625" y="2698"/>
                </a:lnTo>
                <a:lnTo>
                  <a:pt x="106401" y="2366"/>
                </a:lnTo>
                <a:lnTo>
                  <a:pt x="106169" y="2035"/>
                </a:lnTo>
                <a:lnTo>
                  <a:pt x="105926" y="1747"/>
                </a:lnTo>
                <a:lnTo>
                  <a:pt x="105680" y="1460"/>
                </a:lnTo>
                <a:lnTo>
                  <a:pt x="105422" y="1217"/>
                </a:lnTo>
                <a:lnTo>
                  <a:pt x="105160" y="973"/>
                </a:lnTo>
                <a:lnTo>
                  <a:pt x="104887" y="774"/>
                </a:lnTo>
                <a:lnTo>
                  <a:pt x="104607" y="598"/>
                </a:lnTo>
                <a:lnTo>
                  <a:pt x="104319" y="443"/>
                </a:lnTo>
                <a:lnTo>
                  <a:pt x="104024" y="310"/>
                </a:lnTo>
                <a:lnTo>
                  <a:pt x="103717" y="200"/>
                </a:lnTo>
                <a:lnTo>
                  <a:pt x="103407" y="111"/>
                </a:lnTo>
                <a:lnTo>
                  <a:pt x="103085" y="67"/>
                </a:lnTo>
                <a:lnTo>
                  <a:pt x="102753" y="23"/>
                </a:lnTo>
                <a:lnTo>
                  <a:pt x="102413" y="1"/>
                </a:lnTo>
                <a:close/>
              </a:path>
            </a:pathLst>
          </a:custGeom>
          <a:gradFill>
            <a:gsLst>
              <a:gs pos="0">
                <a:schemeClr val="dk1"/>
              </a:gs>
              <a:gs pos="82000">
                <a:srgbClr val="3490DE"/>
              </a:gs>
              <a:gs pos="100000">
                <a:schemeClr val="accent1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2"/>
          <p:cNvSpPr/>
          <p:nvPr/>
        </p:nvSpPr>
        <p:spPr>
          <a:xfrm rot="10800000" flipH="1">
            <a:off x="5176334" y="3719738"/>
            <a:ext cx="446807" cy="137477"/>
          </a:xfrm>
          <a:custGeom>
            <a:avLst/>
            <a:gdLst/>
            <a:ahLst/>
            <a:cxnLst/>
            <a:rect l="l" t="t" r="r" b="b"/>
            <a:pathLst>
              <a:path w="22070" h="39223" extrusionOk="0">
                <a:moveTo>
                  <a:pt x="2905" y="1"/>
                </a:moveTo>
                <a:lnTo>
                  <a:pt x="2755" y="23"/>
                </a:lnTo>
                <a:lnTo>
                  <a:pt x="2609" y="89"/>
                </a:lnTo>
                <a:lnTo>
                  <a:pt x="2464" y="200"/>
                </a:lnTo>
                <a:lnTo>
                  <a:pt x="2322" y="355"/>
                </a:lnTo>
                <a:lnTo>
                  <a:pt x="2180" y="531"/>
                </a:lnTo>
                <a:lnTo>
                  <a:pt x="2041" y="775"/>
                </a:lnTo>
                <a:lnTo>
                  <a:pt x="1907" y="1040"/>
                </a:lnTo>
                <a:lnTo>
                  <a:pt x="1776" y="1349"/>
                </a:lnTo>
                <a:lnTo>
                  <a:pt x="1649" y="1703"/>
                </a:lnTo>
                <a:lnTo>
                  <a:pt x="1522" y="2079"/>
                </a:lnTo>
                <a:lnTo>
                  <a:pt x="1402" y="2499"/>
                </a:lnTo>
                <a:lnTo>
                  <a:pt x="1282" y="2941"/>
                </a:lnTo>
                <a:lnTo>
                  <a:pt x="1170" y="3428"/>
                </a:lnTo>
                <a:lnTo>
                  <a:pt x="1058" y="3936"/>
                </a:lnTo>
                <a:lnTo>
                  <a:pt x="954" y="4467"/>
                </a:lnTo>
                <a:lnTo>
                  <a:pt x="853" y="5042"/>
                </a:lnTo>
                <a:lnTo>
                  <a:pt x="755" y="5639"/>
                </a:lnTo>
                <a:lnTo>
                  <a:pt x="666" y="6258"/>
                </a:lnTo>
                <a:lnTo>
                  <a:pt x="580" y="6921"/>
                </a:lnTo>
                <a:lnTo>
                  <a:pt x="497" y="7584"/>
                </a:lnTo>
                <a:lnTo>
                  <a:pt x="423" y="8292"/>
                </a:lnTo>
                <a:lnTo>
                  <a:pt x="352" y="8999"/>
                </a:lnTo>
                <a:lnTo>
                  <a:pt x="288" y="9751"/>
                </a:lnTo>
                <a:lnTo>
                  <a:pt x="228" y="10503"/>
                </a:lnTo>
                <a:lnTo>
                  <a:pt x="176" y="11276"/>
                </a:lnTo>
                <a:lnTo>
                  <a:pt x="131" y="12072"/>
                </a:lnTo>
                <a:lnTo>
                  <a:pt x="90" y="12890"/>
                </a:lnTo>
                <a:lnTo>
                  <a:pt x="60" y="13731"/>
                </a:lnTo>
                <a:lnTo>
                  <a:pt x="34" y="14571"/>
                </a:lnTo>
                <a:lnTo>
                  <a:pt x="15" y="15433"/>
                </a:lnTo>
                <a:lnTo>
                  <a:pt x="4" y="16295"/>
                </a:lnTo>
                <a:lnTo>
                  <a:pt x="0" y="17180"/>
                </a:lnTo>
                <a:lnTo>
                  <a:pt x="0" y="22044"/>
                </a:lnTo>
                <a:lnTo>
                  <a:pt x="4" y="22928"/>
                </a:lnTo>
                <a:lnTo>
                  <a:pt x="15" y="23790"/>
                </a:lnTo>
                <a:lnTo>
                  <a:pt x="34" y="24652"/>
                </a:lnTo>
                <a:lnTo>
                  <a:pt x="60" y="25493"/>
                </a:lnTo>
                <a:lnTo>
                  <a:pt x="90" y="26311"/>
                </a:lnTo>
                <a:lnTo>
                  <a:pt x="131" y="27129"/>
                </a:lnTo>
                <a:lnTo>
                  <a:pt x="176" y="27925"/>
                </a:lnTo>
                <a:lnTo>
                  <a:pt x="228" y="28721"/>
                </a:lnTo>
                <a:lnTo>
                  <a:pt x="288" y="29472"/>
                </a:lnTo>
                <a:lnTo>
                  <a:pt x="352" y="30224"/>
                </a:lnTo>
                <a:lnTo>
                  <a:pt x="423" y="30931"/>
                </a:lnTo>
                <a:lnTo>
                  <a:pt x="497" y="31639"/>
                </a:lnTo>
                <a:lnTo>
                  <a:pt x="580" y="32302"/>
                </a:lnTo>
                <a:lnTo>
                  <a:pt x="666" y="32943"/>
                </a:lnTo>
                <a:lnTo>
                  <a:pt x="755" y="33585"/>
                </a:lnTo>
                <a:lnTo>
                  <a:pt x="853" y="34181"/>
                </a:lnTo>
                <a:lnTo>
                  <a:pt x="954" y="34734"/>
                </a:lnTo>
                <a:lnTo>
                  <a:pt x="1058" y="35287"/>
                </a:lnTo>
                <a:lnTo>
                  <a:pt x="1170" y="35795"/>
                </a:lnTo>
                <a:lnTo>
                  <a:pt x="1282" y="36282"/>
                </a:lnTo>
                <a:lnTo>
                  <a:pt x="1402" y="36724"/>
                </a:lnTo>
                <a:lnTo>
                  <a:pt x="1522" y="37144"/>
                </a:lnTo>
                <a:lnTo>
                  <a:pt x="1649" y="37520"/>
                </a:lnTo>
                <a:lnTo>
                  <a:pt x="1776" y="37874"/>
                </a:lnTo>
                <a:lnTo>
                  <a:pt x="1907" y="38183"/>
                </a:lnTo>
                <a:lnTo>
                  <a:pt x="2041" y="38449"/>
                </a:lnTo>
                <a:lnTo>
                  <a:pt x="2180" y="38670"/>
                </a:lnTo>
                <a:lnTo>
                  <a:pt x="2322" y="38869"/>
                </a:lnTo>
                <a:lnTo>
                  <a:pt x="2464" y="39023"/>
                </a:lnTo>
                <a:lnTo>
                  <a:pt x="2609" y="39134"/>
                </a:lnTo>
                <a:lnTo>
                  <a:pt x="2755" y="39200"/>
                </a:lnTo>
                <a:lnTo>
                  <a:pt x="2905" y="39222"/>
                </a:lnTo>
                <a:lnTo>
                  <a:pt x="19166" y="39222"/>
                </a:lnTo>
                <a:lnTo>
                  <a:pt x="19311" y="39200"/>
                </a:lnTo>
                <a:lnTo>
                  <a:pt x="19461" y="39134"/>
                </a:lnTo>
                <a:lnTo>
                  <a:pt x="19607" y="39023"/>
                </a:lnTo>
                <a:lnTo>
                  <a:pt x="19749" y="38869"/>
                </a:lnTo>
                <a:lnTo>
                  <a:pt x="19887" y="38670"/>
                </a:lnTo>
                <a:lnTo>
                  <a:pt x="20025" y="38449"/>
                </a:lnTo>
                <a:lnTo>
                  <a:pt x="20160" y="38183"/>
                </a:lnTo>
                <a:lnTo>
                  <a:pt x="20291" y="37874"/>
                </a:lnTo>
                <a:lnTo>
                  <a:pt x="20422" y="37520"/>
                </a:lnTo>
                <a:lnTo>
                  <a:pt x="20545" y="37144"/>
                </a:lnTo>
                <a:lnTo>
                  <a:pt x="20668" y="36724"/>
                </a:lnTo>
                <a:lnTo>
                  <a:pt x="20784" y="36282"/>
                </a:lnTo>
                <a:lnTo>
                  <a:pt x="20900" y="35795"/>
                </a:lnTo>
                <a:lnTo>
                  <a:pt x="21008" y="35287"/>
                </a:lnTo>
                <a:lnTo>
                  <a:pt x="21117" y="34734"/>
                </a:lnTo>
                <a:lnTo>
                  <a:pt x="21218" y="34181"/>
                </a:lnTo>
                <a:lnTo>
                  <a:pt x="21311" y="33585"/>
                </a:lnTo>
                <a:lnTo>
                  <a:pt x="21405" y="32943"/>
                </a:lnTo>
                <a:lnTo>
                  <a:pt x="21491" y="32302"/>
                </a:lnTo>
                <a:lnTo>
                  <a:pt x="21573" y="31639"/>
                </a:lnTo>
                <a:lnTo>
                  <a:pt x="21648" y="30931"/>
                </a:lnTo>
                <a:lnTo>
                  <a:pt x="21719" y="30224"/>
                </a:lnTo>
                <a:lnTo>
                  <a:pt x="21782" y="29472"/>
                </a:lnTo>
                <a:lnTo>
                  <a:pt x="21842" y="28721"/>
                </a:lnTo>
                <a:lnTo>
                  <a:pt x="21891" y="27925"/>
                </a:lnTo>
                <a:lnTo>
                  <a:pt x="21939" y="27129"/>
                </a:lnTo>
                <a:lnTo>
                  <a:pt x="21977" y="26311"/>
                </a:lnTo>
                <a:lnTo>
                  <a:pt x="22010" y="25493"/>
                </a:lnTo>
                <a:lnTo>
                  <a:pt x="22036" y="24652"/>
                </a:lnTo>
                <a:lnTo>
                  <a:pt x="22055" y="23790"/>
                </a:lnTo>
                <a:lnTo>
                  <a:pt x="22066" y="22928"/>
                </a:lnTo>
                <a:lnTo>
                  <a:pt x="22070" y="22044"/>
                </a:lnTo>
                <a:lnTo>
                  <a:pt x="22070" y="17180"/>
                </a:lnTo>
                <a:lnTo>
                  <a:pt x="22066" y="16295"/>
                </a:lnTo>
                <a:lnTo>
                  <a:pt x="22055" y="15433"/>
                </a:lnTo>
                <a:lnTo>
                  <a:pt x="22036" y="14571"/>
                </a:lnTo>
                <a:lnTo>
                  <a:pt x="22010" y="13731"/>
                </a:lnTo>
                <a:lnTo>
                  <a:pt x="21977" y="12890"/>
                </a:lnTo>
                <a:lnTo>
                  <a:pt x="21939" y="12072"/>
                </a:lnTo>
                <a:lnTo>
                  <a:pt x="21891" y="11276"/>
                </a:lnTo>
                <a:lnTo>
                  <a:pt x="21842" y="10503"/>
                </a:lnTo>
                <a:lnTo>
                  <a:pt x="21782" y="9751"/>
                </a:lnTo>
                <a:lnTo>
                  <a:pt x="21719" y="8999"/>
                </a:lnTo>
                <a:lnTo>
                  <a:pt x="21648" y="8292"/>
                </a:lnTo>
                <a:lnTo>
                  <a:pt x="21573" y="7584"/>
                </a:lnTo>
                <a:lnTo>
                  <a:pt x="21491" y="6921"/>
                </a:lnTo>
                <a:lnTo>
                  <a:pt x="21405" y="6258"/>
                </a:lnTo>
                <a:lnTo>
                  <a:pt x="21311" y="5639"/>
                </a:lnTo>
                <a:lnTo>
                  <a:pt x="21218" y="5042"/>
                </a:lnTo>
                <a:lnTo>
                  <a:pt x="21117" y="4467"/>
                </a:lnTo>
                <a:lnTo>
                  <a:pt x="21008" y="3936"/>
                </a:lnTo>
                <a:lnTo>
                  <a:pt x="20900" y="3428"/>
                </a:lnTo>
                <a:lnTo>
                  <a:pt x="20784" y="2941"/>
                </a:lnTo>
                <a:lnTo>
                  <a:pt x="20668" y="2499"/>
                </a:lnTo>
                <a:lnTo>
                  <a:pt x="20545" y="2079"/>
                </a:lnTo>
                <a:lnTo>
                  <a:pt x="20422" y="1703"/>
                </a:lnTo>
                <a:lnTo>
                  <a:pt x="20291" y="1349"/>
                </a:lnTo>
                <a:lnTo>
                  <a:pt x="20160" y="1040"/>
                </a:lnTo>
                <a:lnTo>
                  <a:pt x="20025" y="775"/>
                </a:lnTo>
                <a:lnTo>
                  <a:pt x="19887" y="531"/>
                </a:lnTo>
                <a:lnTo>
                  <a:pt x="19749" y="355"/>
                </a:lnTo>
                <a:lnTo>
                  <a:pt x="19607" y="200"/>
                </a:lnTo>
                <a:lnTo>
                  <a:pt x="19461" y="89"/>
                </a:lnTo>
                <a:lnTo>
                  <a:pt x="19311" y="23"/>
                </a:lnTo>
                <a:lnTo>
                  <a:pt x="1916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2"/>
          <p:cNvSpPr/>
          <p:nvPr/>
        </p:nvSpPr>
        <p:spPr>
          <a:xfrm rot="10800000" flipH="1">
            <a:off x="5683266" y="3719738"/>
            <a:ext cx="446827" cy="137477"/>
          </a:xfrm>
          <a:custGeom>
            <a:avLst/>
            <a:gdLst/>
            <a:ahLst/>
            <a:cxnLst/>
            <a:rect l="l" t="t" r="r" b="b"/>
            <a:pathLst>
              <a:path w="22071" h="39223" extrusionOk="0">
                <a:moveTo>
                  <a:pt x="2905" y="1"/>
                </a:moveTo>
                <a:lnTo>
                  <a:pt x="2756" y="23"/>
                </a:lnTo>
                <a:lnTo>
                  <a:pt x="2610" y="89"/>
                </a:lnTo>
                <a:lnTo>
                  <a:pt x="2464" y="200"/>
                </a:lnTo>
                <a:lnTo>
                  <a:pt x="2322" y="355"/>
                </a:lnTo>
                <a:lnTo>
                  <a:pt x="2180" y="531"/>
                </a:lnTo>
                <a:lnTo>
                  <a:pt x="2042" y="775"/>
                </a:lnTo>
                <a:lnTo>
                  <a:pt x="1907" y="1040"/>
                </a:lnTo>
                <a:lnTo>
                  <a:pt x="1776" y="1349"/>
                </a:lnTo>
                <a:lnTo>
                  <a:pt x="1649" y="1703"/>
                </a:lnTo>
                <a:lnTo>
                  <a:pt x="1522" y="2079"/>
                </a:lnTo>
                <a:lnTo>
                  <a:pt x="1403" y="2499"/>
                </a:lnTo>
                <a:lnTo>
                  <a:pt x="1283" y="2941"/>
                </a:lnTo>
                <a:lnTo>
                  <a:pt x="1171" y="3428"/>
                </a:lnTo>
                <a:lnTo>
                  <a:pt x="1059" y="3936"/>
                </a:lnTo>
                <a:lnTo>
                  <a:pt x="954" y="4467"/>
                </a:lnTo>
                <a:lnTo>
                  <a:pt x="853" y="5042"/>
                </a:lnTo>
                <a:lnTo>
                  <a:pt x="756" y="5639"/>
                </a:lnTo>
                <a:lnTo>
                  <a:pt x="666" y="6258"/>
                </a:lnTo>
                <a:lnTo>
                  <a:pt x="580" y="6921"/>
                </a:lnTo>
                <a:lnTo>
                  <a:pt x="498" y="7584"/>
                </a:lnTo>
                <a:lnTo>
                  <a:pt x="423" y="8292"/>
                </a:lnTo>
                <a:lnTo>
                  <a:pt x="352" y="8999"/>
                </a:lnTo>
                <a:lnTo>
                  <a:pt x="289" y="9751"/>
                </a:lnTo>
                <a:lnTo>
                  <a:pt x="229" y="10503"/>
                </a:lnTo>
                <a:lnTo>
                  <a:pt x="176" y="11276"/>
                </a:lnTo>
                <a:lnTo>
                  <a:pt x="132" y="12072"/>
                </a:lnTo>
                <a:lnTo>
                  <a:pt x="91" y="12890"/>
                </a:lnTo>
                <a:lnTo>
                  <a:pt x="57" y="13731"/>
                </a:lnTo>
                <a:lnTo>
                  <a:pt x="34" y="14571"/>
                </a:lnTo>
                <a:lnTo>
                  <a:pt x="16" y="15433"/>
                </a:lnTo>
                <a:lnTo>
                  <a:pt x="5" y="16295"/>
                </a:lnTo>
                <a:lnTo>
                  <a:pt x="1" y="17180"/>
                </a:lnTo>
                <a:lnTo>
                  <a:pt x="1" y="22044"/>
                </a:lnTo>
                <a:lnTo>
                  <a:pt x="5" y="22928"/>
                </a:lnTo>
                <a:lnTo>
                  <a:pt x="16" y="23790"/>
                </a:lnTo>
                <a:lnTo>
                  <a:pt x="34" y="24652"/>
                </a:lnTo>
                <a:lnTo>
                  <a:pt x="57" y="25493"/>
                </a:lnTo>
                <a:lnTo>
                  <a:pt x="91" y="26311"/>
                </a:lnTo>
                <a:lnTo>
                  <a:pt x="132" y="27129"/>
                </a:lnTo>
                <a:lnTo>
                  <a:pt x="176" y="27925"/>
                </a:lnTo>
                <a:lnTo>
                  <a:pt x="229" y="28721"/>
                </a:lnTo>
                <a:lnTo>
                  <a:pt x="289" y="29472"/>
                </a:lnTo>
                <a:lnTo>
                  <a:pt x="352" y="30224"/>
                </a:lnTo>
                <a:lnTo>
                  <a:pt x="423" y="30931"/>
                </a:lnTo>
                <a:lnTo>
                  <a:pt x="498" y="31639"/>
                </a:lnTo>
                <a:lnTo>
                  <a:pt x="580" y="32302"/>
                </a:lnTo>
                <a:lnTo>
                  <a:pt x="666" y="32943"/>
                </a:lnTo>
                <a:lnTo>
                  <a:pt x="756" y="33585"/>
                </a:lnTo>
                <a:lnTo>
                  <a:pt x="853" y="34181"/>
                </a:lnTo>
                <a:lnTo>
                  <a:pt x="954" y="34734"/>
                </a:lnTo>
                <a:lnTo>
                  <a:pt x="1059" y="35287"/>
                </a:lnTo>
                <a:lnTo>
                  <a:pt x="1171" y="35795"/>
                </a:lnTo>
                <a:lnTo>
                  <a:pt x="1283" y="36282"/>
                </a:lnTo>
                <a:lnTo>
                  <a:pt x="1403" y="36724"/>
                </a:lnTo>
                <a:lnTo>
                  <a:pt x="1522" y="37144"/>
                </a:lnTo>
                <a:lnTo>
                  <a:pt x="1649" y="37520"/>
                </a:lnTo>
                <a:lnTo>
                  <a:pt x="1776" y="37874"/>
                </a:lnTo>
                <a:lnTo>
                  <a:pt x="1907" y="38183"/>
                </a:lnTo>
                <a:lnTo>
                  <a:pt x="2042" y="38449"/>
                </a:lnTo>
                <a:lnTo>
                  <a:pt x="2180" y="38670"/>
                </a:lnTo>
                <a:lnTo>
                  <a:pt x="2322" y="38869"/>
                </a:lnTo>
                <a:lnTo>
                  <a:pt x="2464" y="39023"/>
                </a:lnTo>
                <a:lnTo>
                  <a:pt x="2610" y="39134"/>
                </a:lnTo>
                <a:lnTo>
                  <a:pt x="2756" y="39200"/>
                </a:lnTo>
                <a:lnTo>
                  <a:pt x="2905" y="39222"/>
                </a:lnTo>
                <a:lnTo>
                  <a:pt x="19166" y="39222"/>
                </a:lnTo>
                <a:lnTo>
                  <a:pt x="19312" y="39200"/>
                </a:lnTo>
                <a:lnTo>
                  <a:pt x="19461" y="39134"/>
                </a:lnTo>
                <a:lnTo>
                  <a:pt x="19607" y="39023"/>
                </a:lnTo>
                <a:lnTo>
                  <a:pt x="19749" y="38869"/>
                </a:lnTo>
                <a:lnTo>
                  <a:pt x="19887" y="38670"/>
                </a:lnTo>
                <a:lnTo>
                  <a:pt x="20026" y="38449"/>
                </a:lnTo>
                <a:lnTo>
                  <a:pt x="20160" y="38183"/>
                </a:lnTo>
                <a:lnTo>
                  <a:pt x="20291" y="37874"/>
                </a:lnTo>
                <a:lnTo>
                  <a:pt x="20422" y="37520"/>
                </a:lnTo>
                <a:lnTo>
                  <a:pt x="20545" y="37144"/>
                </a:lnTo>
                <a:lnTo>
                  <a:pt x="20669" y="36724"/>
                </a:lnTo>
                <a:lnTo>
                  <a:pt x="20785" y="36282"/>
                </a:lnTo>
                <a:lnTo>
                  <a:pt x="20900" y="35795"/>
                </a:lnTo>
                <a:lnTo>
                  <a:pt x="21009" y="35287"/>
                </a:lnTo>
                <a:lnTo>
                  <a:pt x="21114" y="34734"/>
                </a:lnTo>
                <a:lnTo>
                  <a:pt x="21214" y="34181"/>
                </a:lnTo>
                <a:lnTo>
                  <a:pt x="21312" y="33585"/>
                </a:lnTo>
                <a:lnTo>
                  <a:pt x="21405" y="32943"/>
                </a:lnTo>
                <a:lnTo>
                  <a:pt x="21491" y="32302"/>
                </a:lnTo>
                <a:lnTo>
                  <a:pt x="21573" y="31639"/>
                </a:lnTo>
                <a:lnTo>
                  <a:pt x="21648" y="30931"/>
                </a:lnTo>
                <a:lnTo>
                  <a:pt x="21719" y="30224"/>
                </a:lnTo>
                <a:lnTo>
                  <a:pt x="21783" y="29472"/>
                </a:lnTo>
                <a:lnTo>
                  <a:pt x="21839" y="28721"/>
                </a:lnTo>
                <a:lnTo>
                  <a:pt x="21891" y="27925"/>
                </a:lnTo>
                <a:lnTo>
                  <a:pt x="21940" y="27129"/>
                </a:lnTo>
                <a:lnTo>
                  <a:pt x="21977" y="26311"/>
                </a:lnTo>
                <a:lnTo>
                  <a:pt x="22011" y="25493"/>
                </a:lnTo>
                <a:lnTo>
                  <a:pt x="22037" y="24652"/>
                </a:lnTo>
                <a:lnTo>
                  <a:pt x="22056" y="23790"/>
                </a:lnTo>
                <a:lnTo>
                  <a:pt x="22067" y="22928"/>
                </a:lnTo>
                <a:lnTo>
                  <a:pt x="22070" y="22044"/>
                </a:lnTo>
                <a:lnTo>
                  <a:pt x="22070" y="17180"/>
                </a:lnTo>
                <a:lnTo>
                  <a:pt x="22067" y="16295"/>
                </a:lnTo>
                <a:lnTo>
                  <a:pt x="22056" y="15433"/>
                </a:lnTo>
                <a:lnTo>
                  <a:pt x="22037" y="14571"/>
                </a:lnTo>
                <a:lnTo>
                  <a:pt x="22011" y="13731"/>
                </a:lnTo>
                <a:lnTo>
                  <a:pt x="21977" y="12890"/>
                </a:lnTo>
                <a:lnTo>
                  <a:pt x="21940" y="12072"/>
                </a:lnTo>
                <a:lnTo>
                  <a:pt x="21891" y="11276"/>
                </a:lnTo>
                <a:lnTo>
                  <a:pt x="21839" y="10503"/>
                </a:lnTo>
                <a:lnTo>
                  <a:pt x="21783" y="9751"/>
                </a:lnTo>
                <a:lnTo>
                  <a:pt x="21719" y="8999"/>
                </a:lnTo>
                <a:lnTo>
                  <a:pt x="21648" y="8292"/>
                </a:lnTo>
                <a:lnTo>
                  <a:pt x="21573" y="7584"/>
                </a:lnTo>
                <a:lnTo>
                  <a:pt x="21491" y="6921"/>
                </a:lnTo>
                <a:lnTo>
                  <a:pt x="21405" y="6258"/>
                </a:lnTo>
                <a:lnTo>
                  <a:pt x="21312" y="5639"/>
                </a:lnTo>
                <a:lnTo>
                  <a:pt x="21214" y="5042"/>
                </a:lnTo>
                <a:lnTo>
                  <a:pt x="21114" y="4467"/>
                </a:lnTo>
                <a:lnTo>
                  <a:pt x="21009" y="3936"/>
                </a:lnTo>
                <a:lnTo>
                  <a:pt x="20900" y="3428"/>
                </a:lnTo>
                <a:lnTo>
                  <a:pt x="20785" y="2941"/>
                </a:lnTo>
                <a:lnTo>
                  <a:pt x="20669" y="2499"/>
                </a:lnTo>
                <a:lnTo>
                  <a:pt x="20545" y="2079"/>
                </a:lnTo>
                <a:lnTo>
                  <a:pt x="20422" y="1703"/>
                </a:lnTo>
                <a:lnTo>
                  <a:pt x="20291" y="1349"/>
                </a:lnTo>
                <a:lnTo>
                  <a:pt x="20160" y="1040"/>
                </a:lnTo>
                <a:lnTo>
                  <a:pt x="20026" y="775"/>
                </a:lnTo>
                <a:lnTo>
                  <a:pt x="19887" y="531"/>
                </a:lnTo>
                <a:lnTo>
                  <a:pt x="19749" y="355"/>
                </a:lnTo>
                <a:lnTo>
                  <a:pt x="19607" y="200"/>
                </a:lnTo>
                <a:lnTo>
                  <a:pt x="19461" y="89"/>
                </a:lnTo>
                <a:lnTo>
                  <a:pt x="19312" y="23"/>
                </a:lnTo>
                <a:lnTo>
                  <a:pt x="1916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2"/>
          <p:cNvSpPr/>
          <p:nvPr/>
        </p:nvSpPr>
        <p:spPr>
          <a:xfrm rot="10800000" flipH="1">
            <a:off x="6190217" y="3719738"/>
            <a:ext cx="446807" cy="137477"/>
          </a:xfrm>
          <a:custGeom>
            <a:avLst/>
            <a:gdLst/>
            <a:ahLst/>
            <a:cxnLst/>
            <a:rect l="l" t="t" r="r" b="b"/>
            <a:pathLst>
              <a:path w="22070" h="39223" extrusionOk="0">
                <a:moveTo>
                  <a:pt x="2905" y="1"/>
                </a:moveTo>
                <a:lnTo>
                  <a:pt x="2755" y="23"/>
                </a:lnTo>
                <a:lnTo>
                  <a:pt x="2609" y="89"/>
                </a:lnTo>
                <a:lnTo>
                  <a:pt x="2464" y="200"/>
                </a:lnTo>
                <a:lnTo>
                  <a:pt x="2322" y="355"/>
                </a:lnTo>
                <a:lnTo>
                  <a:pt x="2180" y="531"/>
                </a:lnTo>
                <a:lnTo>
                  <a:pt x="2041" y="775"/>
                </a:lnTo>
                <a:lnTo>
                  <a:pt x="1907" y="1040"/>
                </a:lnTo>
                <a:lnTo>
                  <a:pt x="1776" y="1349"/>
                </a:lnTo>
                <a:lnTo>
                  <a:pt x="1649" y="1703"/>
                </a:lnTo>
                <a:lnTo>
                  <a:pt x="1522" y="2079"/>
                </a:lnTo>
                <a:lnTo>
                  <a:pt x="1402" y="2499"/>
                </a:lnTo>
                <a:lnTo>
                  <a:pt x="1282" y="2941"/>
                </a:lnTo>
                <a:lnTo>
                  <a:pt x="1170" y="3428"/>
                </a:lnTo>
                <a:lnTo>
                  <a:pt x="1058" y="3936"/>
                </a:lnTo>
                <a:lnTo>
                  <a:pt x="953" y="4467"/>
                </a:lnTo>
                <a:lnTo>
                  <a:pt x="853" y="5042"/>
                </a:lnTo>
                <a:lnTo>
                  <a:pt x="755" y="5639"/>
                </a:lnTo>
                <a:lnTo>
                  <a:pt x="666" y="6258"/>
                </a:lnTo>
                <a:lnTo>
                  <a:pt x="576" y="6921"/>
                </a:lnTo>
                <a:lnTo>
                  <a:pt x="497" y="7584"/>
                </a:lnTo>
                <a:lnTo>
                  <a:pt x="423" y="8292"/>
                </a:lnTo>
                <a:lnTo>
                  <a:pt x="352" y="8999"/>
                </a:lnTo>
                <a:lnTo>
                  <a:pt x="288" y="9751"/>
                </a:lnTo>
                <a:lnTo>
                  <a:pt x="228" y="10503"/>
                </a:lnTo>
                <a:lnTo>
                  <a:pt x="176" y="11276"/>
                </a:lnTo>
                <a:lnTo>
                  <a:pt x="131" y="12072"/>
                </a:lnTo>
                <a:lnTo>
                  <a:pt x="90" y="12890"/>
                </a:lnTo>
                <a:lnTo>
                  <a:pt x="56" y="13731"/>
                </a:lnTo>
                <a:lnTo>
                  <a:pt x="34" y="14571"/>
                </a:lnTo>
                <a:lnTo>
                  <a:pt x="15" y="15433"/>
                </a:lnTo>
                <a:lnTo>
                  <a:pt x="4" y="16295"/>
                </a:lnTo>
                <a:lnTo>
                  <a:pt x="0" y="17180"/>
                </a:lnTo>
                <a:lnTo>
                  <a:pt x="0" y="22044"/>
                </a:lnTo>
                <a:lnTo>
                  <a:pt x="4" y="22928"/>
                </a:lnTo>
                <a:lnTo>
                  <a:pt x="15" y="23790"/>
                </a:lnTo>
                <a:lnTo>
                  <a:pt x="34" y="24652"/>
                </a:lnTo>
                <a:lnTo>
                  <a:pt x="56" y="25493"/>
                </a:lnTo>
                <a:lnTo>
                  <a:pt x="90" y="26311"/>
                </a:lnTo>
                <a:lnTo>
                  <a:pt x="131" y="27129"/>
                </a:lnTo>
                <a:lnTo>
                  <a:pt x="176" y="27925"/>
                </a:lnTo>
                <a:lnTo>
                  <a:pt x="228" y="28721"/>
                </a:lnTo>
                <a:lnTo>
                  <a:pt x="288" y="29472"/>
                </a:lnTo>
                <a:lnTo>
                  <a:pt x="352" y="30224"/>
                </a:lnTo>
                <a:lnTo>
                  <a:pt x="423" y="30931"/>
                </a:lnTo>
                <a:lnTo>
                  <a:pt x="497" y="31639"/>
                </a:lnTo>
                <a:lnTo>
                  <a:pt x="576" y="32302"/>
                </a:lnTo>
                <a:lnTo>
                  <a:pt x="666" y="32943"/>
                </a:lnTo>
                <a:lnTo>
                  <a:pt x="755" y="33585"/>
                </a:lnTo>
                <a:lnTo>
                  <a:pt x="853" y="34181"/>
                </a:lnTo>
                <a:lnTo>
                  <a:pt x="953" y="34734"/>
                </a:lnTo>
                <a:lnTo>
                  <a:pt x="1058" y="35287"/>
                </a:lnTo>
                <a:lnTo>
                  <a:pt x="1170" y="35795"/>
                </a:lnTo>
                <a:lnTo>
                  <a:pt x="1282" y="36282"/>
                </a:lnTo>
                <a:lnTo>
                  <a:pt x="1402" y="36724"/>
                </a:lnTo>
                <a:lnTo>
                  <a:pt x="1522" y="37144"/>
                </a:lnTo>
                <a:lnTo>
                  <a:pt x="1649" y="37520"/>
                </a:lnTo>
                <a:lnTo>
                  <a:pt x="1776" y="37874"/>
                </a:lnTo>
                <a:lnTo>
                  <a:pt x="1907" y="38183"/>
                </a:lnTo>
                <a:lnTo>
                  <a:pt x="2041" y="38449"/>
                </a:lnTo>
                <a:lnTo>
                  <a:pt x="2180" y="38670"/>
                </a:lnTo>
                <a:lnTo>
                  <a:pt x="2322" y="38869"/>
                </a:lnTo>
                <a:lnTo>
                  <a:pt x="2464" y="39023"/>
                </a:lnTo>
                <a:lnTo>
                  <a:pt x="2609" y="39134"/>
                </a:lnTo>
                <a:lnTo>
                  <a:pt x="2755" y="39200"/>
                </a:lnTo>
                <a:lnTo>
                  <a:pt x="2905" y="39222"/>
                </a:lnTo>
                <a:lnTo>
                  <a:pt x="19165" y="39222"/>
                </a:lnTo>
                <a:lnTo>
                  <a:pt x="19311" y="39200"/>
                </a:lnTo>
                <a:lnTo>
                  <a:pt x="19461" y="39134"/>
                </a:lnTo>
                <a:lnTo>
                  <a:pt x="19607" y="39023"/>
                </a:lnTo>
                <a:lnTo>
                  <a:pt x="19749" y="38869"/>
                </a:lnTo>
                <a:lnTo>
                  <a:pt x="19887" y="38670"/>
                </a:lnTo>
                <a:lnTo>
                  <a:pt x="20025" y="38449"/>
                </a:lnTo>
                <a:lnTo>
                  <a:pt x="20160" y="38183"/>
                </a:lnTo>
                <a:lnTo>
                  <a:pt x="20291" y="37874"/>
                </a:lnTo>
                <a:lnTo>
                  <a:pt x="20421" y="37520"/>
                </a:lnTo>
                <a:lnTo>
                  <a:pt x="20545" y="37144"/>
                </a:lnTo>
                <a:lnTo>
                  <a:pt x="20668" y="36724"/>
                </a:lnTo>
                <a:lnTo>
                  <a:pt x="20784" y="36282"/>
                </a:lnTo>
                <a:lnTo>
                  <a:pt x="20900" y="35795"/>
                </a:lnTo>
                <a:lnTo>
                  <a:pt x="21008" y="35287"/>
                </a:lnTo>
                <a:lnTo>
                  <a:pt x="21113" y="34734"/>
                </a:lnTo>
                <a:lnTo>
                  <a:pt x="21214" y="34181"/>
                </a:lnTo>
                <a:lnTo>
                  <a:pt x="21311" y="33585"/>
                </a:lnTo>
                <a:lnTo>
                  <a:pt x="21405" y="32943"/>
                </a:lnTo>
                <a:lnTo>
                  <a:pt x="21491" y="32302"/>
                </a:lnTo>
                <a:lnTo>
                  <a:pt x="21573" y="31639"/>
                </a:lnTo>
                <a:lnTo>
                  <a:pt x="21648" y="30931"/>
                </a:lnTo>
                <a:lnTo>
                  <a:pt x="21719" y="30224"/>
                </a:lnTo>
                <a:lnTo>
                  <a:pt x="21782" y="29472"/>
                </a:lnTo>
                <a:lnTo>
                  <a:pt x="21838" y="28721"/>
                </a:lnTo>
                <a:lnTo>
                  <a:pt x="21891" y="27925"/>
                </a:lnTo>
                <a:lnTo>
                  <a:pt x="21939" y="27129"/>
                </a:lnTo>
                <a:lnTo>
                  <a:pt x="21977" y="26311"/>
                </a:lnTo>
                <a:lnTo>
                  <a:pt x="22010" y="25493"/>
                </a:lnTo>
                <a:lnTo>
                  <a:pt x="22036" y="24652"/>
                </a:lnTo>
                <a:lnTo>
                  <a:pt x="22055" y="23790"/>
                </a:lnTo>
                <a:lnTo>
                  <a:pt x="22066" y="22928"/>
                </a:lnTo>
                <a:lnTo>
                  <a:pt x="22070" y="22044"/>
                </a:lnTo>
                <a:lnTo>
                  <a:pt x="22070" y="17180"/>
                </a:lnTo>
                <a:lnTo>
                  <a:pt x="22066" y="16295"/>
                </a:lnTo>
                <a:lnTo>
                  <a:pt x="22055" y="15433"/>
                </a:lnTo>
                <a:lnTo>
                  <a:pt x="22036" y="14571"/>
                </a:lnTo>
                <a:lnTo>
                  <a:pt x="22010" y="13731"/>
                </a:lnTo>
                <a:lnTo>
                  <a:pt x="21977" y="12890"/>
                </a:lnTo>
                <a:lnTo>
                  <a:pt x="21939" y="12072"/>
                </a:lnTo>
                <a:lnTo>
                  <a:pt x="21891" y="11276"/>
                </a:lnTo>
                <a:lnTo>
                  <a:pt x="21838" y="10503"/>
                </a:lnTo>
                <a:lnTo>
                  <a:pt x="21782" y="9751"/>
                </a:lnTo>
                <a:lnTo>
                  <a:pt x="21719" y="8999"/>
                </a:lnTo>
                <a:lnTo>
                  <a:pt x="21648" y="8292"/>
                </a:lnTo>
                <a:lnTo>
                  <a:pt x="21573" y="7584"/>
                </a:lnTo>
                <a:lnTo>
                  <a:pt x="21491" y="6921"/>
                </a:lnTo>
                <a:lnTo>
                  <a:pt x="21405" y="6258"/>
                </a:lnTo>
                <a:lnTo>
                  <a:pt x="21311" y="5639"/>
                </a:lnTo>
                <a:lnTo>
                  <a:pt x="21214" y="5042"/>
                </a:lnTo>
                <a:lnTo>
                  <a:pt x="21113" y="4467"/>
                </a:lnTo>
                <a:lnTo>
                  <a:pt x="21008" y="3936"/>
                </a:lnTo>
                <a:lnTo>
                  <a:pt x="20900" y="3428"/>
                </a:lnTo>
                <a:lnTo>
                  <a:pt x="20784" y="2941"/>
                </a:lnTo>
                <a:lnTo>
                  <a:pt x="20668" y="2499"/>
                </a:lnTo>
                <a:lnTo>
                  <a:pt x="20545" y="2079"/>
                </a:lnTo>
                <a:lnTo>
                  <a:pt x="20421" y="1703"/>
                </a:lnTo>
                <a:lnTo>
                  <a:pt x="20291" y="1349"/>
                </a:lnTo>
                <a:lnTo>
                  <a:pt x="20160" y="1040"/>
                </a:lnTo>
                <a:lnTo>
                  <a:pt x="20025" y="775"/>
                </a:lnTo>
                <a:lnTo>
                  <a:pt x="19887" y="531"/>
                </a:lnTo>
                <a:lnTo>
                  <a:pt x="19749" y="355"/>
                </a:lnTo>
                <a:lnTo>
                  <a:pt x="19607" y="200"/>
                </a:lnTo>
                <a:lnTo>
                  <a:pt x="19461" y="89"/>
                </a:lnTo>
                <a:lnTo>
                  <a:pt x="19311" y="23"/>
                </a:lnTo>
                <a:lnTo>
                  <a:pt x="191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2"/>
          <p:cNvSpPr/>
          <p:nvPr/>
        </p:nvSpPr>
        <p:spPr>
          <a:xfrm rot="10800000" flipH="1">
            <a:off x="6697149" y="3719738"/>
            <a:ext cx="446827" cy="137477"/>
          </a:xfrm>
          <a:custGeom>
            <a:avLst/>
            <a:gdLst/>
            <a:ahLst/>
            <a:cxnLst/>
            <a:rect l="l" t="t" r="r" b="b"/>
            <a:pathLst>
              <a:path w="22071" h="39223" extrusionOk="0">
                <a:moveTo>
                  <a:pt x="2905" y="1"/>
                </a:moveTo>
                <a:lnTo>
                  <a:pt x="2756" y="23"/>
                </a:lnTo>
                <a:lnTo>
                  <a:pt x="2610" y="89"/>
                </a:lnTo>
                <a:lnTo>
                  <a:pt x="2464" y="200"/>
                </a:lnTo>
                <a:lnTo>
                  <a:pt x="2322" y="355"/>
                </a:lnTo>
                <a:lnTo>
                  <a:pt x="2180" y="531"/>
                </a:lnTo>
                <a:lnTo>
                  <a:pt x="2042" y="775"/>
                </a:lnTo>
                <a:lnTo>
                  <a:pt x="1907" y="1040"/>
                </a:lnTo>
                <a:lnTo>
                  <a:pt x="1776" y="1349"/>
                </a:lnTo>
                <a:lnTo>
                  <a:pt x="1649" y="1703"/>
                </a:lnTo>
                <a:lnTo>
                  <a:pt x="1522" y="2079"/>
                </a:lnTo>
                <a:lnTo>
                  <a:pt x="1403" y="2499"/>
                </a:lnTo>
                <a:lnTo>
                  <a:pt x="1283" y="2941"/>
                </a:lnTo>
                <a:lnTo>
                  <a:pt x="1167" y="3428"/>
                </a:lnTo>
                <a:lnTo>
                  <a:pt x="1059" y="3936"/>
                </a:lnTo>
                <a:lnTo>
                  <a:pt x="954" y="4467"/>
                </a:lnTo>
                <a:lnTo>
                  <a:pt x="853" y="5042"/>
                </a:lnTo>
                <a:lnTo>
                  <a:pt x="756" y="5639"/>
                </a:lnTo>
                <a:lnTo>
                  <a:pt x="666" y="6258"/>
                </a:lnTo>
                <a:lnTo>
                  <a:pt x="576" y="6921"/>
                </a:lnTo>
                <a:lnTo>
                  <a:pt x="498" y="7584"/>
                </a:lnTo>
                <a:lnTo>
                  <a:pt x="419" y="8292"/>
                </a:lnTo>
                <a:lnTo>
                  <a:pt x="352" y="8999"/>
                </a:lnTo>
                <a:lnTo>
                  <a:pt x="285" y="9751"/>
                </a:lnTo>
                <a:lnTo>
                  <a:pt x="229" y="10503"/>
                </a:lnTo>
                <a:lnTo>
                  <a:pt x="176" y="11276"/>
                </a:lnTo>
                <a:lnTo>
                  <a:pt x="132" y="12072"/>
                </a:lnTo>
                <a:lnTo>
                  <a:pt x="90" y="12890"/>
                </a:lnTo>
                <a:lnTo>
                  <a:pt x="57" y="13731"/>
                </a:lnTo>
                <a:lnTo>
                  <a:pt x="34" y="14571"/>
                </a:lnTo>
                <a:lnTo>
                  <a:pt x="16" y="15433"/>
                </a:lnTo>
                <a:lnTo>
                  <a:pt x="4" y="16295"/>
                </a:lnTo>
                <a:lnTo>
                  <a:pt x="1" y="17180"/>
                </a:lnTo>
                <a:lnTo>
                  <a:pt x="1" y="22044"/>
                </a:lnTo>
                <a:lnTo>
                  <a:pt x="4" y="22928"/>
                </a:lnTo>
                <a:lnTo>
                  <a:pt x="16" y="23790"/>
                </a:lnTo>
                <a:lnTo>
                  <a:pt x="34" y="24652"/>
                </a:lnTo>
                <a:lnTo>
                  <a:pt x="57" y="25493"/>
                </a:lnTo>
                <a:lnTo>
                  <a:pt x="90" y="26311"/>
                </a:lnTo>
                <a:lnTo>
                  <a:pt x="132" y="27129"/>
                </a:lnTo>
                <a:lnTo>
                  <a:pt x="176" y="27925"/>
                </a:lnTo>
                <a:lnTo>
                  <a:pt x="229" y="28721"/>
                </a:lnTo>
                <a:lnTo>
                  <a:pt x="285" y="29472"/>
                </a:lnTo>
                <a:lnTo>
                  <a:pt x="352" y="30224"/>
                </a:lnTo>
                <a:lnTo>
                  <a:pt x="419" y="30931"/>
                </a:lnTo>
                <a:lnTo>
                  <a:pt x="498" y="31639"/>
                </a:lnTo>
                <a:lnTo>
                  <a:pt x="576" y="32302"/>
                </a:lnTo>
                <a:lnTo>
                  <a:pt x="666" y="32943"/>
                </a:lnTo>
                <a:lnTo>
                  <a:pt x="756" y="33585"/>
                </a:lnTo>
                <a:lnTo>
                  <a:pt x="853" y="34181"/>
                </a:lnTo>
                <a:lnTo>
                  <a:pt x="954" y="34734"/>
                </a:lnTo>
                <a:lnTo>
                  <a:pt x="1059" y="35287"/>
                </a:lnTo>
                <a:lnTo>
                  <a:pt x="1167" y="35795"/>
                </a:lnTo>
                <a:lnTo>
                  <a:pt x="1283" y="36282"/>
                </a:lnTo>
                <a:lnTo>
                  <a:pt x="1403" y="36724"/>
                </a:lnTo>
                <a:lnTo>
                  <a:pt x="1522" y="37144"/>
                </a:lnTo>
                <a:lnTo>
                  <a:pt x="1649" y="37520"/>
                </a:lnTo>
                <a:lnTo>
                  <a:pt x="1776" y="37874"/>
                </a:lnTo>
                <a:lnTo>
                  <a:pt x="1907" y="38183"/>
                </a:lnTo>
                <a:lnTo>
                  <a:pt x="2042" y="38449"/>
                </a:lnTo>
                <a:lnTo>
                  <a:pt x="2180" y="38670"/>
                </a:lnTo>
                <a:lnTo>
                  <a:pt x="2322" y="38869"/>
                </a:lnTo>
                <a:lnTo>
                  <a:pt x="2464" y="39023"/>
                </a:lnTo>
                <a:lnTo>
                  <a:pt x="2610" y="39134"/>
                </a:lnTo>
                <a:lnTo>
                  <a:pt x="2756" y="39200"/>
                </a:lnTo>
                <a:lnTo>
                  <a:pt x="2905" y="39222"/>
                </a:lnTo>
                <a:lnTo>
                  <a:pt x="19166" y="39222"/>
                </a:lnTo>
                <a:lnTo>
                  <a:pt x="19312" y="39200"/>
                </a:lnTo>
                <a:lnTo>
                  <a:pt x="19461" y="39134"/>
                </a:lnTo>
                <a:lnTo>
                  <a:pt x="19607" y="39023"/>
                </a:lnTo>
                <a:lnTo>
                  <a:pt x="19749" y="38869"/>
                </a:lnTo>
                <a:lnTo>
                  <a:pt x="19887" y="38670"/>
                </a:lnTo>
                <a:lnTo>
                  <a:pt x="20026" y="38449"/>
                </a:lnTo>
                <a:lnTo>
                  <a:pt x="20160" y="38183"/>
                </a:lnTo>
                <a:lnTo>
                  <a:pt x="20291" y="37874"/>
                </a:lnTo>
                <a:lnTo>
                  <a:pt x="20422" y="37520"/>
                </a:lnTo>
                <a:lnTo>
                  <a:pt x="20545" y="37144"/>
                </a:lnTo>
                <a:lnTo>
                  <a:pt x="20669" y="36724"/>
                </a:lnTo>
                <a:lnTo>
                  <a:pt x="20785" y="36282"/>
                </a:lnTo>
                <a:lnTo>
                  <a:pt x="20900" y="35795"/>
                </a:lnTo>
                <a:lnTo>
                  <a:pt x="21009" y="35287"/>
                </a:lnTo>
                <a:lnTo>
                  <a:pt x="21113" y="34734"/>
                </a:lnTo>
                <a:lnTo>
                  <a:pt x="21214" y="34181"/>
                </a:lnTo>
                <a:lnTo>
                  <a:pt x="21312" y="33585"/>
                </a:lnTo>
                <a:lnTo>
                  <a:pt x="21405" y="32943"/>
                </a:lnTo>
                <a:lnTo>
                  <a:pt x="21491" y="32302"/>
                </a:lnTo>
                <a:lnTo>
                  <a:pt x="21573" y="31639"/>
                </a:lnTo>
                <a:lnTo>
                  <a:pt x="21648" y="30931"/>
                </a:lnTo>
                <a:lnTo>
                  <a:pt x="21719" y="30224"/>
                </a:lnTo>
                <a:lnTo>
                  <a:pt x="21783" y="29472"/>
                </a:lnTo>
                <a:lnTo>
                  <a:pt x="21839" y="28721"/>
                </a:lnTo>
                <a:lnTo>
                  <a:pt x="21891" y="27925"/>
                </a:lnTo>
                <a:lnTo>
                  <a:pt x="21940" y="27129"/>
                </a:lnTo>
                <a:lnTo>
                  <a:pt x="21977" y="26311"/>
                </a:lnTo>
                <a:lnTo>
                  <a:pt x="22011" y="25493"/>
                </a:lnTo>
                <a:lnTo>
                  <a:pt x="22037" y="24652"/>
                </a:lnTo>
                <a:lnTo>
                  <a:pt x="22055" y="23790"/>
                </a:lnTo>
                <a:lnTo>
                  <a:pt x="22067" y="22928"/>
                </a:lnTo>
                <a:lnTo>
                  <a:pt x="22070" y="22044"/>
                </a:lnTo>
                <a:lnTo>
                  <a:pt x="22070" y="17180"/>
                </a:lnTo>
                <a:lnTo>
                  <a:pt x="22067" y="16295"/>
                </a:lnTo>
                <a:lnTo>
                  <a:pt x="22055" y="15433"/>
                </a:lnTo>
                <a:lnTo>
                  <a:pt x="22037" y="14571"/>
                </a:lnTo>
                <a:lnTo>
                  <a:pt x="22011" y="13731"/>
                </a:lnTo>
                <a:lnTo>
                  <a:pt x="21977" y="12890"/>
                </a:lnTo>
                <a:lnTo>
                  <a:pt x="21940" y="12072"/>
                </a:lnTo>
                <a:lnTo>
                  <a:pt x="21891" y="11276"/>
                </a:lnTo>
                <a:lnTo>
                  <a:pt x="21839" y="10503"/>
                </a:lnTo>
                <a:lnTo>
                  <a:pt x="21783" y="9751"/>
                </a:lnTo>
                <a:lnTo>
                  <a:pt x="21719" y="8999"/>
                </a:lnTo>
                <a:lnTo>
                  <a:pt x="21648" y="8292"/>
                </a:lnTo>
                <a:lnTo>
                  <a:pt x="21573" y="7584"/>
                </a:lnTo>
                <a:lnTo>
                  <a:pt x="21491" y="6921"/>
                </a:lnTo>
                <a:lnTo>
                  <a:pt x="21405" y="6258"/>
                </a:lnTo>
                <a:lnTo>
                  <a:pt x="21312" y="5639"/>
                </a:lnTo>
                <a:lnTo>
                  <a:pt x="21214" y="5042"/>
                </a:lnTo>
                <a:lnTo>
                  <a:pt x="21113" y="4467"/>
                </a:lnTo>
                <a:lnTo>
                  <a:pt x="21009" y="3936"/>
                </a:lnTo>
                <a:lnTo>
                  <a:pt x="20900" y="3428"/>
                </a:lnTo>
                <a:lnTo>
                  <a:pt x="20785" y="2941"/>
                </a:lnTo>
                <a:lnTo>
                  <a:pt x="20669" y="2499"/>
                </a:lnTo>
                <a:lnTo>
                  <a:pt x="20545" y="2079"/>
                </a:lnTo>
                <a:lnTo>
                  <a:pt x="20422" y="1703"/>
                </a:lnTo>
                <a:lnTo>
                  <a:pt x="20291" y="1349"/>
                </a:lnTo>
                <a:lnTo>
                  <a:pt x="20160" y="1040"/>
                </a:lnTo>
                <a:lnTo>
                  <a:pt x="20026" y="775"/>
                </a:lnTo>
                <a:lnTo>
                  <a:pt x="19887" y="531"/>
                </a:lnTo>
                <a:lnTo>
                  <a:pt x="19749" y="355"/>
                </a:lnTo>
                <a:lnTo>
                  <a:pt x="19607" y="200"/>
                </a:lnTo>
                <a:lnTo>
                  <a:pt x="19461" y="89"/>
                </a:lnTo>
                <a:lnTo>
                  <a:pt x="19312" y="23"/>
                </a:lnTo>
                <a:lnTo>
                  <a:pt x="1916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2"/>
          <p:cNvSpPr/>
          <p:nvPr/>
        </p:nvSpPr>
        <p:spPr>
          <a:xfrm rot="10800000" flipH="1">
            <a:off x="6485862" y="3023223"/>
            <a:ext cx="273915" cy="373903"/>
          </a:xfrm>
          <a:custGeom>
            <a:avLst/>
            <a:gdLst/>
            <a:ahLst/>
            <a:cxnLst/>
            <a:rect l="l" t="t" r="r" b="b"/>
            <a:pathLst>
              <a:path w="13530" h="106677" extrusionOk="0">
                <a:moveTo>
                  <a:pt x="9021" y="1"/>
                </a:moveTo>
                <a:lnTo>
                  <a:pt x="8789" y="23"/>
                </a:lnTo>
                <a:lnTo>
                  <a:pt x="8557" y="67"/>
                </a:lnTo>
                <a:lnTo>
                  <a:pt x="8326" y="155"/>
                </a:lnTo>
                <a:lnTo>
                  <a:pt x="8098" y="266"/>
                </a:lnTo>
                <a:lnTo>
                  <a:pt x="7873" y="421"/>
                </a:lnTo>
                <a:lnTo>
                  <a:pt x="7645" y="620"/>
                </a:lnTo>
                <a:lnTo>
                  <a:pt x="7425" y="841"/>
                </a:lnTo>
                <a:lnTo>
                  <a:pt x="7204" y="1084"/>
                </a:lnTo>
                <a:lnTo>
                  <a:pt x="6984" y="1371"/>
                </a:lnTo>
                <a:lnTo>
                  <a:pt x="6767" y="1681"/>
                </a:lnTo>
                <a:lnTo>
                  <a:pt x="6550" y="2013"/>
                </a:lnTo>
                <a:lnTo>
                  <a:pt x="6337" y="2388"/>
                </a:lnTo>
                <a:lnTo>
                  <a:pt x="6128" y="2808"/>
                </a:lnTo>
                <a:lnTo>
                  <a:pt x="5918" y="3229"/>
                </a:lnTo>
                <a:lnTo>
                  <a:pt x="5713" y="3693"/>
                </a:lnTo>
                <a:lnTo>
                  <a:pt x="5511" y="4201"/>
                </a:lnTo>
                <a:lnTo>
                  <a:pt x="5309" y="4710"/>
                </a:lnTo>
                <a:lnTo>
                  <a:pt x="5111" y="5263"/>
                </a:lnTo>
                <a:lnTo>
                  <a:pt x="4913" y="5837"/>
                </a:lnTo>
                <a:lnTo>
                  <a:pt x="4722" y="6434"/>
                </a:lnTo>
                <a:lnTo>
                  <a:pt x="4532" y="7076"/>
                </a:lnTo>
                <a:lnTo>
                  <a:pt x="4345" y="7717"/>
                </a:lnTo>
                <a:lnTo>
                  <a:pt x="4158" y="8402"/>
                </a:lnTo>
                <a:lnTo>
                  <a:pt x="3978" y="9110"/>
                </a:lnTo>
                <a:lnTo>
                  <a:pt x="3799" y="9839"/>
                </a:lnTo>
                <a:lnTo>
                  <a:pt x="3623" y="10591"/>
                </a:lnTo>
                <a:lnTo>
                  <a:pt x="3451" y="11387"/>
                </a:lnTo>
                <a:lnTo>
                  <a:pt x="3283" y="12183"/>
                </a:lnTo>
                <a:lnTo>
                  <a:pt x="3119" y="13001"/>
                </a:lnTo>
                <a:lnTo>
                  <a:pt x="2958" y="13863"/>
                </a:lnTo>
                <a:lnTo>
                  <a:pt x="2797" y="14725"/>
                </a:lnTo>
                <a:lnTo>
                  <a:pt x="2644" y="15632"/>
                </a:lnTo>
                <a:lnTo>
                  <a:pt x="2491" y="16538"/>
                </a:lnTo>
                <a:lnTo>
                  <a:pt x="2345" y="17467"/>
                </a:lnTo>
                <a:lnTo>
                  <a:pt x="2199" y="18440"/>
                </a:lnTo>
                <a:lnTo>
                  <a:pt x="2061" y="19412"/>
                </a:lnTo>
                <a:lnTo>
                  <a:pt x="1926" y="20407"/>
                </a:lnTo>
                <a:lnTo>
                  <a:pt x="1792" y="21424"/>
                </a:lnTo>
                <a:lnTo>
                  <a:pt x="1664" y="22463"/>
                </a:lnTo>
                <a:lnTo>
                  <a:pt x="1541" y="23525"/>
                </a:lnTo>
                <a:lnTo>
                  <a:pt x="1421" y="24586"/>
                </a:lnTo>
                <a:lnTo>
                  <a:pt x="1306" y="25691"/>
                </a:lnTo>
                <a:lnTo>
                  <a:pt x="1197" y="26797"/>
                </a:lnTo>
                <a:lnTo>
                  <a:pt x="1089" y="27924"/>
                </a:lnTo>
                <a:lnTo>
                  <a:pt x="988" y="29052"/>
                </a:lnTo>
                <a:lnTo>
                  <a:pt x="891" y="30224"/>
                </a:lnTo>
                <a:lnTo>
                  <a:pt x="797" y="31396"/>
                </a:lnTo>
                <a:lnTo>
                  <a:pt x="711" y="32589"/>
                </a:lnTo>
                <a:lnTo>
                  <a:pt x="625" y="33783"/>
                </a:lnTo>
                <a:lnTo>
                  <a:pt x="547" y="34999"/>
                </a:lnTo>
                <a:lnTo>
                  <a:pt x="476" y="36237"/>
                </a:lnTo>
                <a:lnTo>
                  <a:pt x="408" y="37476"/>
                </a:lnTo>
                <a:lnTo>
                  <a:pt x="345" y="38736"/>
                </a:lnTo>
                <a:lnTo>
                  <a:pt x="285" y="40018"/>
                </a:lnTo>
                <a:lnTo>
                  <a:pt x="233" y="41300"/>
                </a:lnTo>
                <a:lnTo>
                  <a:pt x="184" y="42583"/>
                </a:lnTo>
                <a:lnTo>
                  <a:pt x="143" y="43909"/>
                </a:lnTo>
                <a:lnTo>
                  <a:pt x="106" y="45214"/>
                </a:lnTo>
                <a:lnTo>
                  <a:pt x="72" y="46540"/>
                </a:lnTo>
                <a:lnTo>
                  <a:pt x="50" y="47889"/>
                </a:lnTo>
                <a:lnTo>
                  <a:pt x="27" y="49238"/>
                </a:lnTo>
                <a:lnTo>
                  <a:pt x="12" y="50608"/>
                </a:lnTo>
                <a:lnTo>
                  <a:pt x="5" y="51957"/>
                </a:lnTo>
                <a:lnTo>
                  <a:pt x="1" y="53350"/>
                </a:lnTo>
                <a:lnTo>
                  <a:pt x="5" y="54721"/>
                </a:lnTo>
                <a:lnTo>
                  <a:pt x="12" y="56091"/>
                </a:lnTo>
                <a:lnTo>
                  <a:pt x="27" y="57440"/>
                </a:lnTo>
                <a:lnTo>
                  <a:pt x="50" y="58789"/>
                </a:lnTo>
                <a:lnTo>
                  <a:pt x="72" y="60137"/>
                </a:lnTo>
                <a:lnTo>
                  <a:pt x="106" y="61464"/>
                </a:lnTo>
                <a:lnTo>
                  <a:pt x="143" y="62790"/>
                </a:lnTo>
                <a:lnTo>
                  <a:pt x="184" y="64095"/>
                </a:lnTo>
                <a:lnTo>
                  <a:pt x="233" y="65399"/>
                </a:lnTo>
                <a:lnTo>
                  <a:pt x="285" y="66682"/>
                </a:lnTo>
                <a:lnTo>
                  <a:pt x="345" y="67942"/>
                </a:lnTo>
                <a:lnTo>
                  <a:pt x="408" y="69202"/>
                </a:lnTo>
                <a:lnTo>
                  <a:pt x="476" y="70462"/>
                </a:lnTo>
                <a:lnTo>
                  <a:pt x="547" y="71678"/>
                </a:lnTo>
                <a:lnTo>
                  <a:pt x="625" y="72894"/>
                </a:lnTo>
                <a:lnTo>
                  <a:pt x="711" y="74110"/>
                </a:lnTo>
                <a:lnTo>
                  <a:pt x="797" y="75304"/>
                </a:lnTo>
                <a:lnTo>
                  <a:pt x="891" y="76476"/>
                </a:lnTo>
                <a:lnTo>
                  <a:pt x="988" y="77626"/>
                </a:lnTo>
                <a:lnTo>
                  <a:pt x="1089" y="78775"/>
                </a:lnTo>
                <a:lnTo>
                  <a:pt x="1197" y="79903"/>
                </a:lnTo>
                <a:lnTo>
                  <a:pt x="1306" y="81008"/>
                </a:lnTo>
                <a:lnTo>
                  <a:pt x="1421" y="82092"/>
                </a:lnTo>
                <a:lnTo>
                  <a:pt x="1541" y="83175"/>
                </a:lnTo>
                <a:lnTo>
                  <a:pt x="1664" y="84214"/>
                </a:lnTo>
                <a:lnTo>
                  <a:pt x="1792" y="85253"/>
                </a:lnTo>
                <a:lnTo>
                  <a:pt x="1926" y="86270"/>
                </a:lnTo>
                <a:lnTo>
                  <a:pt x="2061" y="87265"/>
                </a:lnTo>
                <a:lnTo>
                  <a:pt x="2199" y="88260"/>
                </a:lnTo>
                <a:lnTo>
                  <a:pt x="2345" y="89211"/>
                </a:lnTo>
                <a:lnTo>
                  <a:pt x="2491" y="90139"/>
                </a:lnTo>
                <a:lnTo>
                  <a:pt x="2644" y="91068"/>
                </a:lnTo>
                <a:lnTo>
                  <a:pt x="2797" y="91952"/>
                </a:lnTo>
                <a:lnTo>
                  <a:pt x="2958" y="92837"/>
                </a:lnTo>
                <a:lnTo>
                  <a:pt x="3119" y="93677"/>
                </a:lnTo>
                <a:lnTo>
                  <a:pt x="3283" y="94517"/>
                </a:lnTo>
                <a:lnTo>
                  <a:pt x="3451" y="95313"/>
                </a:lnTo>
                <a:lnTo>
                  <a:pt x="3623" y="96087"/>
                </a:lnTo>
                <a:lnTo>
                  <a:pt x="3799" y="96838"/>
                </a:lnTo>
                <a:lnTo>
                  <a:pt x="3978" y="97568"/>
                </a:lnTo>
                <a:lnTo>
                  <a:pt x="4158" y="98276"/>
                </a:lnTo>
                <a:lnTo>
                  <a:pt x="4345" y="98961"/>
                </a:lnTo>
                <a:lnTo>
                  <a:pt x="4532" y="99624"/>
                </a:lnTo>
                <a:lnTo>
                  <a:pt x="4722" y="100243"/>
                </a:lnTo>
                <a:lnTo>
                  <a:pt x="4913" y="100862"/>
                </a:lnTo>
                <a:lnTo>
                  <a:pt x="5111" y="101437"/>
                </a:lnTo>
                <a:lnTo>
                  <a:pt x="5309" y="101968"/>
                </a:lnTo>
                <a:lnTo>
                  <a:pt x="5511" y="102498"/>
                </a:lnTo>
                <a:lnTo>
                  <a:pt x="5713" y="102985"/>
                </a:lnTo>
                <a:lnTo>
                  <a:pt x="5918" y="103449"/>
                </a:lnTo>
                <a:lnTo>
                  <a:pt x="6128" y="103891"/>
                </a:lnTo>
                <a:lnTo>
                  <a:pt x="6337" y="104289"/>
                </a:lnTo>
                <a:lnTo>
                  <a:pt x="6550" y="104665"/>
                </a:lnTo>
                <a:lnTo>
                  <a:pt x="6767" y="105019"/>
                </a:lnTo>
                <a:lnTo>
                  <a:pt x="6984" y="105328"/>
                </a:lnTo>
                <a:lnTo>
                  <a:pt x="7204" y="105594"/>
                </a:lnTo>
                <a:lnTo>
                  <a:pt x="7425" y="105859"/>
                </a:lnTo>
                <a:lnTo>
                  <a:pt x="7645" y="106080"/>
                </a:lnTo>
                <a:lnTo>
                  <a:pt x="7873" y="106257"/>
                </a:lnTo>
                <a:lnTo>
                  <a:pt x="8098" y="106412"/>
                </a:lnTo>
                <a:lnTo>
                  <a:pt x="8326" y="106522"/>
                </a:lnTo>
                <a:lnTo>
                  <a:pt x="8557" y="106611"/>
                </a:lnTo>
                <a:lnTo>
                  <a:pt x="8789" y="106677"/>
                </a:lnTo>
                <a:lnTo>
                  <a:pt x="9174" y="106677"/>
                </a:lnTo>
                <a:lnTo>
                  <a:pt x="9328" y="106655"/>
                </a:lnTo>
                <a:lnTo>
                  <a:pt x="9481" y="106611"/>
                </a:lnTo>
                <a:lnTo>
                  <a:pt x="9630" y="106566"/>
                </a:lnTo>
                <a:lnTo>
                  <a:pt x="9784" y="106500"/>
                </a:lnTo>
                <a:lnTo>
                  <a:pt x="9933" y="106412"/>
                </a:lnTo>
                <a:lnTo>
                  <a:pt x="10083" y="106323"/>
                </a:lnTo>
                <a:lnTo>
                  <a:pt x="10232" y="106213"/>
                </a:lnTo>
                <a:lnTo>
                  <a:pt x="10382" y="106080"/>
                </a:lnTo>
                <a:lnTo>
                  <a:pt x="10527" y="105925"/>
                </a:lnTo>
                <a:lnTo>
                  <a:pt x="10673" y="105771"/>
                </a:lnTo>
                <a:lnTo>
                  <a:pt x="10819" y="105616"/>
                </a:lnTo>
                <a:lnTo>
                  <a:pt x="10965" y="105417"/>
                </a:lnTo>
                <a:lnTo>
                  <a:pt x="11111" y="105240"/>
                </a:lnTo>
                <a:lnTo>
                  <a:pt x="11253" y="105019"/>
                </a:lnTo>
                <a:lnTo>
                  <a:pt x="11395" y="104798"/>
                </a:lnTo>
                <a:lnTo>
                  <a:pt x="11537" y="104555"/>
                </a:lnTo>
                <a:lnTo>
                  <a:pt x="11675" y="104311"/>
                </a:lnTo>
                <a:lnTo>
                  <a:pt x="11813" y="104046"/>
                </a:lnTo>
                <a:lnTo>
                  <a:pt x="11952" y="103759"/>
                </a:lnTo>
                <a:lnTo>
                  <a:pt x="12090" y="103471"/>
                </a:lnTo>
                <a:lnTo>
                  <a:pt x="12228" y="103184"/>
                </a:lnTo>
                <a:lnTo>
                  <a:pt x="12363" y="102852"/>
                </a:lnTo>
                <a:lnTo>
                  <a:pt x="12497" y="102543"/>
                </a:lnTo>
                <a:lnTo>
                  <a:pt x="12628" y="102189"/>
                </a:lnTo>
                <a:lnTo>
                  <a:pt x="12763" y="101857"/>
                </a:lnTo>
                <a:lnTo>
                  <a:pt x="12894" y="101481"/>
                </a:lnTo>
                <a:lnTo>
                  <a:pt x="13021" y="101106"/>
                </a:lnTo>
                <a:lnTo>
                  <a:pt x="13152" y="100730"/>
                </a:lnTo>
                <a:lnTo>
                  <a:pt x="13279" y="100332"/>
                </a:lnTo>
                <a:lnTo>
                  <a:pt x="13406" y="99912"/>
                </a:lnTo>
                <a:lnTo>
                  <a:pt x="13529" y="99492"/>
                </a:lnTo>
                <a:lnTo>
                  <a:pt x="13406" y="99049"/>
                </a:lnTo>
                <a:lnTo>
                  <a:pt x="13279" y="98607"/>
                </a:lnTo>
                <a:lnTo>
                  <a:pt x="13155" y="98143"/>
                </a:lnTo>
                <a:lnTo>
                  <a:pt x="13036" y="97679"/>
                </a:lnTo>
                <a:lnTo>
                  <a:pt x="12916" y="97192"/>
                </a:lnTo>
                <a:lnTo>
                  <a:pt x="12796" y="96684"/>
                </a:lnTo>
                <a:lnTo>
                  <a:pt x="12681" y="96197"/>
                </a:lnTo>
                <a:lnTo>
                  <a:pt x="12565" y="95667"/>
                </a:lnTo>
                <a:lnTo>
                  <a:pt x="12449" y="95136"/>
                </a:lnTo>
                <a:lnTo>
                  <a:pt x="12337" y="94605"/>
                </a:lnTo>
                <a:lnTo>
                  <a:pt x="12225" y="94053"/>
                </a:lnTo>
                <a:lnTo>
                  <a:pt x="12112" y="93500"/>
                </a:lnTo>
                <a:lnTo>
                  <a:pt x="12004" y="92925"/>
                </a:lnTo>
                <a:lnTo>
                  <a:pt x="11899" y="92350"/>
                </a:lnTo>
                <a:lnTo>
                  <a:pt x="11795" y="91753"/>
                </a:lnTo>
                <a:lnTo>
                  <a:pt x="11690" y="91156"/>
                </a:lnTo>
                <a:lnTo>
                  <a:pt x="11585" y="90559"/>
                </a:lnTo>
                <a:lnTo>
                  <a:pt x="11488" y="89940"/>
                </a:lnTo>
                <a:lnTo>
                  <a:pt x="11387" y="89321"/>
                </a:lnTo>
                <a:lnTo>
                  <a:pt x="11290" y="88680"/>
                </a:lnTo>
                <a:lnTo>
                  <a:pt x="11197" y="88039"/>
                </a:lnTo>
                <a:lnTo>
                  <a:pt x="11103" y="87376"/>
                </a:lnTo>
                <a:lnTo>
                  <a:pt x="11010" y="86712"/>
                </a:lnTo>
                <a:lnTo>
                  <a:pt x="10920" y="86049"/>
                </a:lnTo>
                <a:lnTo>
                  <a:pt x="10830" y="85364"/>
                </a:lnTo>
                <a:lnTo>
                  <a:pt x="10744" y="84678"/>
                </a:lnTo>
                <a:lnTo>
                  <a:pt x="10658" y="83971"/>
                </a:lnTo>
                <a:lnTo>
                  <a:pt x="10576" y="83263"/>
                </a:lnTo>
                <a:lnTo>
                  <a:pt x="10498" y="82556"/>
                </a:lnTo>
                <a:lnTo>
                  <a:pt x="10419" y="81826"/>
                </a:lnTo>
                <a:lnTo>
                  <a:pt x="10341" y="81097"/>
                </a:lnTo>
                <a:lnTo>
                  <a:pt x="10266" y="80367"/>
                </a:lnTo>
                <a:lnTo>
                  <a:pt x="10191" y="79615"/>
                </a:lnTo>
                <a:lnTo>
                  <a:pt x="10120" y="78864"/>
                </a:lnTo>
                <a:lnTo>
                  <a:pt x="10053" y="78090"/>
                </a:lnTo>
                <a:lnTo>
                  <a:pt x="9985" y="77338"/>
                </a:lnTo>
                <a:lnTo>
                  <a:pt x="9918" y="76564"/>
                </a:lnTo>
                <a:lnTo>
                  <a:pt x="9858" y="75768"/>
                </a:lnTo>
                <a:lnTo>
                  <a:pt x="9795" y="74973"/>
                </a:lnTo>
                <a:lnTo>
                  <a:pt x="9739" y="74177"/>
                </a:lnTo>
                <a:lnTo>
                  <a:pt x="9679" y="73381"/>
                </a:lnTo>
                <a:lnTo>
                  <a:pt x="9627" y="72563"/>
                </a:lnTo>
                <a:lnTo>
                  <a:pt x="9574" y="71745"/>
                </a:lnTo>
                <a:lnTo>
                  <a:pt x="9526" y="70927"/>
                </a:lnTo>
                <a:lnTo>
                  <a:pt x="9477" y="70109"/>
                </a:lnTo>
                <a:lnTo>
                  <a:pt x="9432" y="69268"/>
                </a:lnTo>
                <a:lnTo>
                  <a:pt x="9387" y="68428"/>
                </a:lnTo>
                <a:lnTo>
                  <a:pt x="9346" y="67588"/>
                </a:lnTo>
                <a:lnTo>
                  <a:pt x="9309" y="66726"/>
                </a:lnTo>
                <a:lnTo>
                  <a:pt x="9271" y="65864"/>
                </a:lnTo>
                <a:lnTo>
                  <a:pt x="9238" y="65001"/>
                </a:lnTo>
                <a:lnTo>
                  <a:pt x="9204" y="64139"/>
                </a:lnTo>
                <a:lnTo>
                  <a:pt x="9178" y="63255"/>
                </a:lnTo>
                <a:lnTo>
                  <a:pt x="9148" y="62392"/>
                </a:lnTo>
                <a:lnTo>
                  <a:pt x="9126" y="61508"/>
                </a:lnTo>
                <a:lnTo>
                  <a:pt x="9103" y="60624"/>
                </a:lnTo>
                <a:lnTo>
                  <a:pt x="9085" y="59717"/>
                </a:lnTo>
                <a:lnTo>
                  <a:pt x="9066" y="58833"/>
                </a:lnTo>
                <a:lnTo>
                  <a:pt x="9055" y="57926"/>
                </a:lnTo>
                <a:lnTo>
                  <a:pt x="9040" y="57020"/>
                </a:lnTo>
                <a:lnTo>
                  <a:pt x="9032" y="56091"/>
                </a:lnTo>
                <a:lnTo>
                  <a:pt x="9025" y="55185"/>
                </a:lnTo>
                <a:lnTo>
                  <a:pt x="9021" y="54256"/>
                </a:lnTo>
                <a:lnTo>
                  <a:pt x="9021" y="53350"/>
                </a:lnTo>
                <a:lnTo>
                  <a:pt x="9021" y="52421"/>
                </a:lnTo>
                <a:lnTo>
                  <a:pt x="9025" y="51493"/>
                </a:lnTo>
                <a:lnTo>
                  <a:pt x="9032" y="50586"/>
                </a:lnTo>
                <a:lnTo>
                  <a:pt x="9040" y="49680"/>
                </a:lnTo>
                <a:lnTo>
                  <a:pt x="9055" y="48773"/>
                </a:lnTo>
                <a:lnTo>
                  <a:pt x="9066" y="47867"/>
                </a:lnTo>
                <a:lnTo>
                  <a:pt x="9085" y="46960"/>
                </a:lnTo>
                <a:lnTo>
                  <a:pt x="9103" y="46076"/>
                </a:lnTo>
                <a:lnTo>
                  <a:pt x="9126" y="45192"/>
                </a:lnTo>
                <a:lnTo>
                  <a:pt x="9148" y="44307"/>
                </a:lnTo>
                <a:lnTo>
                  <a:pt x="9178" y="43423"/>
                </a:lnTo>
                <a:lnTo>
                  <a:pt x="9204" y="42539"/>
                </a:lnTo>
                <a:lnTo>
                  <a:pt x="9238" y="41676"/>
                </a:lnTo>
                <a:lnTo>
                  <a:pt x="9271" y="40814"/>
                </a:lnTo>
                <a:lnTo>
                  <a:pt x="9309" y="39952"/>
                </a:lnTo>
                <a:lnTo>
                  <a:pt x="9346" y="39112"/>
                </a:lnTo>
                <a:lnTo>
                  <a:pt x="9387" y="38249"/>
                </a:lnTo>
                <a:lnTo>
                  <a:pt x="9432" y="37409"/>
                </a:lnTo>
                <a:lnTo>
                  <a:pt x="9477" y="36591"/>
                </a:lnTo>
                <a:lnTo>
                  <a:pt x="9526" y="35751"/>
                </a:lnTo>
                <a:lnTo>
                  <a:pt x="9574" y="34933"/>
                </a:lnTo>
                <a:lnTo>
                  <a:pt x="9627" y="34115"/>
                </a:lnTo>
                <a:lnTo>
                  <a:pt x="9679" y="33297"/>
                </a:lnTo>
                <a:lnTo>
                  <a:pt x="9739" y="32501"/>
                </a:lnTo>
                <a:lnTo>
                  <a:pt x="9795" y="31705"/>
                </a:lnTo>
                <a:lnTo>
                  <a:pt x="9858" y="30909"/>
                </a:lnTo>
                <a:lnTo>
                  <a:pt x="9918" y="30135"/>
                </a:lnTo>
                <a:lnTo>
                  <a:pt x="9985" y="29361"/>
                </a:lnTo>
                <a:lnTo>
                  <a:pt x="10053" y="28588"/>
                </a:lnTo>
                <a:lnTo>
                  <a:pt x="10120" y="27836"/>
                </a:lnTo>
                <a:lnTo>
                  <a:pt x="10191" y="27084"/>
                </a:lnTo>
                <a:lnTo>
                  <a:pt x="10266" y="26333"/>
                </a:lnTo>
                <a:lnTo>
                  <a:pt x="10341" y="25581"/>
                </a:lnTo>
                <a:lnTo>
                  <a:pt x="10419" y="24851"/>
                </a:lnTo>
                <a:lnTo>
                  <a:pt x="10498" y="24144"/>
                </a:lnTo>
                <a:lnTo>
                  <a:pt x="10576" y="23414"/>
                </a:lnTo>
                <a:lnTo>
                  <a:pt x="10658" y="22707"/>
                </a:lnTo>
                <a:lnTo>
                  <a:pt x="10744" y="22021"/>
                </a:lnTo>
                <a:lnTo>
                  <a:pt x="10830" y="21336"/>
                </a:lnTo>
                <a:lnTo>
                  <a:pt x="10920" y="20651"/>
                </a:lnTo>
                <a:lnTo>
                  <a:pt x="11010" y="19965"/>
                </a:lnTo>
                <a:lnTo>
                  <a:pt x="11103" y="19302"/>
                </a:lnTo>
                <a:lnTo>
                  <a:pt x="11197" y="18661"/>
                </a:lnTo>
                <a:lnTo>
                  <a:pt x="11290" y="18020"/>
                </a:lnTo>
                <a:lnTo>
                  <a:pt x="11387" y="17378"/>
                </a:lnTo>
                <a:lnTo>
                  <a:pt x="11488" y="16759"/>
                </a:lnTo>
                <a:lnTo>
                  <a:pt x="11585" y="16140"/>
                </a:lnTo>
                <a:lnTo>
                  <a:pt x="11690" y="15521"/>
                </a:lnTo>
                <a:lnTo>
                  <a:pt x="11795" y="14924"/>
                </a:lnTo>
                <a:lnTo>
                  <a:pt x="11899" y="14327"/>
                </a:lnTo>
                <a:lnTo>
                  <a:pt x="12004" y="13752"/>
                </a:lnTo>
                <a:lnTo>
                  <a:pt x="12112" y="13200"/>
                </a:lnTo>
                <a:lnTo>
                  <a:pt x="12225" y="12625"/>
                </a:lnTo>
                <a:lnTo>
                  <a:pt x="12337" y="12072"/>
                </a:lnTo>
                <a:lnTo>
                  <a:pt x="12449" y="11542"/>
                </a:lnTo>
                <a:lnTo>
                  <a:pt x="12565" y="11011"/>
                </a:lnTo>
                <a:lnTo>
                  <a:pt x="12681" y="10502"/>
                </a:lnTo>
                <a:lnTo>
                  <a:pt x="12796" y="9994"/>
                </a:lnTo>
                <a:lnTo>
                  <a:pt x="12916" y="9508"/>
                </a:lnTo>
                <a:lnTo>
                  <a:pt x="13036" y="9021"/>
                </a:lnTo>
                <a:lnTo>
                  <a:pt x="13155" y="8535"/>
                </a:lnTo>
                <a:lnTo>
                  <a:pt x="13279" y="8093"/>
                </a:lnTo>
                <a:lnTo>
                  <a:pt x="13406" y="7628"/>
                </a:lnTo>
                <a:lnTo>
                  <a:pt x="13529" y="7186"/>
                </a:lnTo>
                <a:lnTo>
                  <a:pt x="13406" y="6766"/>
                </a:lnTo>
                <a:lnTo>
                  <a:pt x="13279" y="6368"/>
                </a:lnTo>
                <a:lnTo>
                  <a:pt x="13152" y="5970"/>
                </a:lnTo>
                <a:lnTo>
                  <a:pt x="13021" y="5572"/>
                </a:lnTo>
                <a:lnTo>
                  <a:pt x="12894" y="5196"/>
                </a:lnTo>
                <a:lnTo>
                  <a:pt x="12763" y="4843"/>
                </a:lnTo>
                <a:lnTo>
                  <a:pt x="12628" y="4489"/>
                </a:lnTo>
                <a:lnTo>
                  <a:pt x="12497" y="4157"/>
                </a:lnTo>
                <a:lnTo>
                  <a:pt x="12363" y="3825"/>
                </a:lnTo>
                <a:lnTo>
                  <a:pt x="12228" y="3516"/>
                </a:lnTo>
                <a:lnTo>
                  <a:pt x="12090" y="3206"/>
                </a:lnTo>
                <a:lnTo>
                  <a:pt x="11952" y="2919"/>
                </a:lnTo>
                <a:lnTo>
                  <a:pt x="11813" y="2632"/>
                </a:lnTo>
                <a:lnTo>
                  <a:pt x="11675" y="2388"/>
                </a:lnTo>
                <a:lnTo>
                  <a:pt x="11537" y="2123"/>
                </a:lnTo>
                <a:lnTo>
                  <a:pt x="11395" y="1902"/>
                </a:lnTo>
                <a:lnTo>
                  <a:pt x="11253" y="1659"/>
                </a:lnTo>
                <a:lnTo>
                  <a:pt x="11111" y="1460"/>
                </a:lnTo>
                <a:lnTo>
                  <a:pt x="10965" y="1261"/>
                </a:lnTo>
                <a:lnTo>
                  <a:pt x="10819" y="1084"/>
                </a:lnTo>
                <a:lnTo>
                  <a:pt x="10673" y="907"/>
                </a:lnTo>
                <a:lnTo>
                  <a:pt x="10527" y="752"/>
                </a:lnTo>
                <a:lnTo>
                  <a:pt x="10382" y="620"/>
                </a:lnTo>
                <a:lnTo>
                  <a:pt x="10232" y="487"/>
                </a:lnTo>
                <a:lnTo>
                  <a:pt x="10083" y="376"/>
                </a:lnTo>
                <a:lnTo>
                  <a:pt x="9933" y="266"/>
                </a:lnTo>
                <a:lnTo>
                  <a:pt x="9784" y="200"/>
                </a:lnTo>
                <a:lnTo>
                  <a:pt x="9630" y="133"/>
                </a:lnTo>
                <a:lnTo>
                  <a:pt x="9481" y="67"/>
                </a:lnTo>
                <a:lnTo>
                  <a:pt x="9328" y="23"/>
                </a:lnTo>
                <a:lnTo>
                  <a:pt x="917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2"/>
          <p:cNvSpPr/>
          <p:nvPr/>
        </p:nvSpPr>
        <p:spPr>
          <a:xfrm rot="10800000" flipH="1">
            <a:off x="6730450" y="3023223"/>
            <a:ext cx="365159" cy="373903"/>
          </a:xfrm>
          <a:custGeom>
            <a:avLst/>
            <a:gdLst/>
            <a:ahLst/>
            <a:cxnLst/>
            <a:rect l="l" t="t" r="r" b="b"/>
            <a:pathLst>
              <a:path w="18037" h="106677" extrusionOk="0">
                <a:moveTo>
                  <a:pt x="8864" y="1"/>
                </a:moveTo>
                <a:lnTo>
                  <a:pt x="8710" y="23"/>
                </a:lnTo>
                <a:lnTo>
                  <a:pt x="8561" y="67"/>
                </a:lnTo>
                <a:lnTo>
                  <a:pt x="8407" y="133"/>
                </a:lnTo>
                <a:lnTo>
                  <a:pt x="8258" y="200"/>
                </a:lnTo>
                <a:lnTo>
                  <a:pt x="8105" y="266"/>
                </a:lnTo>
                <a:lnTo>
                  <a:pt x="7955" y="376"/>
                </a:lnTo>
                <a:lnTo>
                  <a:pt x="7806" y="487"/>
                </a:lnTo>
                <a:lnTo>
                  <a:pt x="7660" y="620"/>
                </a:lnTo>
                <a:lnTo>
                  <a:pt x="7510" y="752"/>
                </a:lnTo>
                <a:lnTo>
                  <a:pt x="7365" y="907"/>
                </a:lnTo>
                <a:lnTo>
                  <a:pt x="7219" y="1084"/>
                </a:lnTo>
                <a:lnTo>
                  <a:pt x="7073" y="1261"/>
                </a:lnTo>
                <a:lnTo>
                  <a:pt x="6931" y="1460"/>
                </a:lnTo>
                <a:lnTo>
                  <a:pt x="6789" y="1659"/>
                </a:lnTo>
                <a:lnTo>
                  <a:pt x="6647" y="1902"/>
                </a:lnTo>
                <a:lnTo>
                  <a:pt x="6505" y="2123"/>
                </a:lnTo>
                <a:lnTo>
                  <a:pt x="6363" y="2388"/>
                </a:lnTo>
                <a:lnTo>
                  <a:pt x="6224" y="2632"/>
                </a:lnTo>
                <a:lnTo>
                  <a:pt x="6086" y="2919"/>
                </a:lnTo>
                <a:lnTo>
                  <a:pt x="5948" y="3206"/>
                </a:lnTo>
                <a:lnTo>
                  <a:pt x="5813" y="3516"/>
                </a:lnTo>
                <a:lnTo>
                  <a:pt x="5679" y="3825"/>
                </a:lnTo>
                <a:lnTo>
                  <a:pt x="5544" y="4157"/>
                </a:lnTo>
                <a:lnTo>
                  <a:pt x="5410" y="4489"/>
                </a:lnTo>
                <a:lnTo>
                  <a:pt x="5279" y="4843"/>
                </a:lnTo>
                <a:lnTo>
                  <a:pt x="5148" y="5196"/>
                </a:lnTo>
                <a:lnTo>
                  <a:pt x="5017" y="5572"/>
                </a:lnTo>
                <a:lnTo>
                  <a:pt x="4890" y="5970"/>
                </a:lnTo>
                <a:lnTo>
                  <a:pt x="4759" y="6368"/>
                </a:lnTo>
                <a:lnTo>
                  <a:pt x="4636" y="6766"/>
                </a:lnTo>
                <a:lnTo>
                  <a:pt x="4509" y="7186"/>
                </a:lnTo>
                <a:lnTo>
                  <a:pt x="4385" y="7628"/>
                </a:lnTo>
                <a:lnTo>
                  <a:pt x="4258" y="8093"/>
                </a:lnTo>
                <a:lnTo>
                  <a:pt x="4135" y="8535"/>
                </a:lnTo>
                <a:lnTo>
                  <a:pt x="4015" y="9021"/>
                </a:lnTo>
                <a:lnTo>
                  <a:pt x="3896" y="9508"/>
                </a:lnTo>
                <a:lnTo>
                  <a:pt x="3776" y="9994"/>
                </a:lnTo>
                <a:lnTo>
                  <a:pt x="3660" y="10502"/>
                </a:lnTo>
                <a:lnTo>
                  <a:pt x="3540" y="11011"/>
                </a:lnTo>
                <a:lnTo>
                  <a:pt x="3428" y="11542"/>
                </a:lnTo>
                <a:lnTo>
                  <a:pt x="3316" y="12072"/>
                </a:lnTo>
                <a:lnTo>
                  <a:pt x="3204" y="12625"/>
                </a:lnTo>
                <a:lnTo>
                  <a:pt x="3092" y="13200"/>
                </a:lnTo>
                <a:lnTo>
                  <a:pt x="2984" y="13752"/>
                </a:lnTo>
                <a:lnTo>
                  <a:pt x="2879" y="14327"/>
                </a:lnTo>
                <a:lnTo>
                  <a:pt x="2770" y="14924"/>
                </a:lnTo>
                <a:lnTo>
                  <a:pt x="2670" y="15521"/>
                </a:lnTo>
                <a:lnTo>
                  <a:pt x="2565" y="16140"/>
                </a:lnTo>
                <a:lnTo>
                  <a:pt x="2468" y="16759"/>
                </a:lnTo>
                <a:lnTo>
                  <a:pt x="2367" y="17378"/>
                </a:lnTo>
                <a:lnTo>
                  <a:pt x="2270" y="18020"/>
                </a:lnTo>
                <a:lnTo>
                  <a:pt x="2176" y="18661"/>
                </a:lnTo>
                <a:lnTo>
                  <a:pt x="2083" y="19302"/>
                </a:lnTo>
                <a:lnTo>
                  <a:pt x="1989" y="19965"/>
                </a:lnTo>
                <a:lnTo>
                  <a:pt x="1899" y="20651"/>
                </a:lnTo>
                <a:lnTo>
                  <a:pt x="1810" y="21336"/>
                </a:lnTo>
                <a:lnTo>
                  <a:pt x="1724" y="22021"/>
                </a:lnTo>
                <a:lnTo>
                  <a:pt x="1638" y="22707"/>
                </a:lnTo>
                <a:lnTo>
                  <a:pt x="1556" y="23414"/>
                </a:lnTo>
                <a:lnTo>
                  <a:pt x="1477" y="24144"/>
                </a:lnTo>
                <a:lnTo>
                  <a:pt x="1399" y="24851"/>
                </a:lnTo>
                <a:lnTo>
                  <a:pt x="1320" y="25581"/>
                </a:lnTo>
                <a:lnTo>
                  <a:pt x="1245" y="26333"/>
                </a:lnTo>
                <a:lnTo>
                  <a:pt x="1171" y="27084"/>
                </a:lnTo>
                <a:lnTo>
                  <a:pt x="1100" y="27836"/>
                </a:lnTo>
                <a:lnTo>
                  <a:pt x="1032" y="28588"/>
                </a:lnTo>
                <a:lnTo>
                  <a:pt x="965" y="29361"/>
                </a:lnTo>
                <a:lnTo>
                  <a:pt x="898" y="30135"/>
                </a:lnTo>
                <a:lnTo>
                  <a:pt x="838" y="30909"/>
                </a:lnTo>
                <a:lnTo>
                  <a:pt x="774" y="31705"/>
                </a:lnTo>
                <a:lnTo>
                  <a:pt x="718" y="32501"/>
                </a:lnTo>
                <a:lnTo>
                  <a:pt x="658" y="33297"/>
                </a:lnTo>
                <a:lnTo>
                  <a:pt x="606" y="34115"/>
                </a:lnTo>
                <a:lnTo>
                  <a:pt x="554" y="34933"/>
                </a:lnTo>
                <a:lnTo>
                  <a:pt x="501" y="35751"/>
                </a:lnTo>
                <a:lnTo>
                  <a:pt x="457" y="36591"/>
                </a:lnTo>
                <a:lnTo>
                  <a:pt x="408" y="37409"/>
                </a:lnTo>
                <a:lnTo>
                  <a:pt x="367" y="38249"/>
                </a:lnTo>
                <a:lnTo>
                  <a:pt x="326" y="39112"/>
                </a:lnTo>
                <a:lnTo>
                  <a:pt x="288" y="39952"/>
                </a:lnTo>
                <a:lnTo>
                  <a:pt x="251" y="40814"/>
                </a:lnTo>
                <a:lnTo>
                  <a:pt x="217" y="41676"/>
                </a:lnTo>
                <a:lnTo>
                  <a:pt x="184" y="42539"/>
                </a:lnTo>
                <a:lnTo>
                  <a:pt x="158" y="43423"/>
                </a:lnTo>
                <a:lnTo>
                  <a:pt x="128" y="44307"/>
                </a:lnTo>
                <a:lnTo>
                  <a:pt x="105" y="45192"/>
                </a:lnTo>
                <a:lnTo>
                  <a:pt x="83" y="46076"/>
                </a:lnTo>
                <a:lnTo>
                  <a:pt x="64" y="46960"/>
                </a:lnTo>
                <a:lnTo>
                  <a:pt x="45" y="47867"/>
                </a:lnTo>
                <a:lnTo>
                  <a:pt x="34" y="48773"/>
                </a:lnTo>
                <a:lnTo>
                  <a:pt x="19" y="49680"/>
                </a:lnTo>
                <a:lnTo>
                  <a:pt x="12" y="50586"/>
                </a:lnTo>
                <a:lnTo>
                  <a:pt x="4" y="51493"/>
                </a:lnTo>
                <a:lnTo>
                  <a:pt x="1" y="52421"/>
                </a:lnTo>
                <a:lnTo>
                  <a:pt x="1" y="53350"/>
                </a:lnTo>
                <a:lnTo>
                  <a:pt x="1" y="54256"/>
                </a:lnTo>
                <a:lnTo>
                  <a:pt x="4" y="55185"/>
                </a:lnTo>
                <a:lnTo>
                  <a:pt x="12" y="56091"/>
                </a:lnTo>
                <a:lnTo>
                  <a:pt x="19" y="57020"/>
                </a:lnTo>
                <a:lnTo>
                  <a:pt x="34" y="57926"/>
                </a:lnTo>
                <a:lnTo>
                  <a:pt x="45" y="58833"/>
                </a:lnTo>
                <a:lnTo>
                  <a:pt x="64" y="59717"/>
                </a:lnTo>
                <a:lnTo>
                  <a:pt x="83" y="60624"/>
                </a:lnTo>
                <a:lnTo>
                  <a:pt x="105" y="61508"/>
                </a:lnTo>
                <a:lnTo>
                  <a:pt x="128" y="62392"/>
                </a:lnTo>
                <a:lnTo>
                  <a:pt x="158" y="63255"/>
                </a:lnTo>
                <a:lnTo>
                  <a:pt x="184" y="64139"/>
                </a:lnTo>
                <a:lnTo>
                  <a:pt x="217" y="65001"/>
                </a:lnTo>
                <a:lnTo>
                  <a:pt x="251" y="65864"/>
                </a:lnTo>
                <a:lnTo>
                  <a:pt x="288" y="66726"/>
                </a:lnTo>
                <a:lnTo>
                  <a:pt x="326" y="67588"/>
                </a:lnTo>
                <a:lnTo>
                  <a:pt x="367" y="68428"/>
                </a:lnTo>
                <a:lnTo>
                  <a:pt x="408" y="69268"/>
                </a:lnTo>
                <a:lnTo>
                  <a:pt x="457" y="70109"/>
                </a:lnTo>
                <a:lnTo>
                  <a:pt x="501" y="70927"/>
                </a:lnTo>
                <a:lnTo>
                  <a:pt x="554" y="71745"/>
                </a:lnTo>
                <a:lnTo>
                  <a:pt x="606" y="72563"/>
                </a:lnTo>
                <a:lnTo>
                  <a:pt x="658" y="73381"/>
                </a:lnTo>
                <a:lnTo>
                  <a:pt x="718" y="74177"/>
                </a:lnTo>
                <a:lnTo>
                  <a:pt x="774" y="74973"/>
                </a:lnTo>
                <a:lnTo>
                  <a:pt x="838" y="75768"/>
                </a:lnTo>
                <a:lnTo>
                  <a:pt x="898" y="76564"/>
                </a:lnTo>
                <a:lnTo>
                  <a:pt x="965" y="77338"/>
                </a:lnTo>
                <a:lnTo>
                  <a:pt x="1032" y="78090"/>
                </a:lnTo>
                <a:lnTo>
                  <a:pt x="1100" y="78864"/>
                </a:lnTo>
                <a:lnTo>
                  <a:pt x="1171" y="79615"/>
                </a:lnTo>
                <a:lnTo>
                  <a:pt x="1245" y="80367"/>
                </a:lnTo>
                <a:lnTo>
                  <a:pt x="1320" y="81097"/>
                </a:lnTo>
                <a:lnTo>
                  <a:pt x="1399" y="81826"/>
                </a:lnTo>
                <a:lnTo>
                  <a:pt x="1477" y="82556"/>
                </a:lnTo>
                <a:lnTo>
                  <a:pt x="1556" y="83263"/>
                </a:lnTo>
                <a:lnTo>
                  <a:pt x="1638" y="83971"/>
                </a:lnTo>
                <a:lnTo>
                  <a:pt x="1724" y="84678"/>
                </a:lnTo>
                <a:lnTo>
                  <a:pt x="1810" y="85364"/>
                </a:lnTo>
                <a:lnTo>
                  <a:pt x="1899" y="86049"/>
                </a:lnTo>
                <a:lnTo>
                  <a:pt x="1989" y="86712"/>
                </a:lnTo>
                <a:lnTo>
                  <a:pt x="2083" y="87376"/>
                </a:lnTo>
                <a:lnTo>
                  <a:pt x="2176" y="88039"/>
                </a:lnTo>
                <a:lnTo>
                  <a:pt x="2270" y="88680"/>
                </a:lnTo>
                <a:lnTo>
                  <a:pt x="2367" y="89321"/>
                </a:lnTo>
                <a:lnTo>
                  <a:pt x="2468" y="89940"/>
                </a:lnTo>
                <a:lnTo>
                  <a:pt x="2565" y="90559"/>
                </a:lnTo>
                <a:lnTo>
                  <a:pt x="2670" y="91156"/>
                </a:lnTo>
                <a:lnTo>
                  <a:pt x="2770" y="91753"/>
                </a:lnTo>
                <a:lnTo>
                  <a:pt x="2879" y="92350"/>
                </a:lnTo>
                <a:lnTo>
                  <a:pt x="2984" y="92925"/>
                </a:lnTo>
                <a:lnTo>
                  <a:pt x="3092" y="93500"/>
                </a:lnTo>
                <a:lnTo>
                  <a:pt x="3204" y="94053"/>
                </a:lnTo>
                <a:lnTo>
                  <a:pt x="3316" y="94605"/>
                </a:lnTo>
                <a:lnTo>
                  <a:pt x="3428" y="95136"/>
                </a:lnTo>
                <a:lnTo>
                  <a:pt x="3540" y="95667"/>
                </a:lnTo>
                <a:lnTo>
                  <a:pt x="3660" y="96197"/>
                </a:lnTo>
                <a:lnTo>
                  <a:pt x="3776" y="96684"/>
                </a:lnTo>
                <a:lnTo>
                  <a:pt x="3896" y="97192"/>
                </a:lnTo>
                <a:lnTo>
                  <a:pt x="4015" y="97679"/>
                </a:lnTo>
                <a:lnTo>
                  <a:pt x="4135" y="98143"/>
                </a:lnTo>
                <a:lnTo>
                  <a:pt x="4258" y="98607"/>
                </a:lnTo>
                <a:lnTo>
                  <a:pt x="4385" y="99049"/>
                </a:lnTo>
                <a:lnTo>
                  <a:pt x="4509" y="99492"/>
                </a:lnTo>
                <a:lnTo>
                  <a:pt x="4636" y="99912"/>
                </a:lnTo>
                <a:lnTo>
                  <a:pt x="4759" y="100332"/>
                </a:lnTo>
                <a:lnTo>
                  <a:pt x="4890" y="100730"/>
                </a:lnTo>
                <a:lnTo>
                  <a:pt x="5017" y="101106"/>
                </a:lnTo>
                <a:lnTo>
                  <a:pt x="5148" y="101481"/>
                </a:lnTo>
                <a:lnTo>
                  <a:pt x="5279" y="101857"/>
                </a:lnTo>
                <a:lnTo>
                  <a:pt x="5410" y="102189"/>
                </a:lnTo>
                <a:lnTo>
                  <a:pt x="5544" y="102543"/>
                </a:lnTo>
                <a:lnTo>
                  <a:pt x="5679" y="102852"/>
                </a:lnTo>
                <a:lnTo>
                  <a:pt x="5813" y="103184"/>
                </a:lnTo>
                <a:lnTo>
                  <a:pt x="5948" y="103471"/>
                </a:lnTo>
                <a:lnTo>
                  <a:pt x="6086" y="103759"/>
                </a:lnTo>
                <a:lnTo>
                  <a:pt x="6224" y="104046"/>
                </a:lnTo>
                <a:lnTo>
                  <a:pt x="6363" y="104311"/>
                </a:lnTo>
                <a:lnTo>
                  <a:pt x="6505" y="104555"/>
                </a:lnTo>
                <a:lnTo>
                  <a:pt x="6647" y="104798"/>
                </a:lnTo>
                <a:lnTo>
                  <a:pt x="6789" y="105019"/>
                </a:lnTo>
                <a:lnTo>
                  <a:pt x="6931" y="105240"/>
                </a:lnTo>
                <a:lnTo>
                  <a:pt x="7073" y="105417"/>
                </a:lnTo>
                <a:lnTo>
                  <a:pt x="7219" y="105616"/>
                </a:lnTo>
                <a:lnTo>
                  <a:pt x="7365" y="105771"/>
                </a:lnTo>
                <a:lnTo>
                  <a:pt x="7510" y="105925"/>
                </a:lnTo>
                <a:lnTo>
                  <a:pt x="7660" y="106080"/>
                </a:lnTo>
                <a:lnTo>
                  <a:pt x="7806" y="106213"/>
                </a:lnTo>
                <a:lnTo>
                  <a:pt x="7955" y="106323"/>
                </a:lnTo>
                <a:lnTo>
                  <a:pt x="8105" y="106412"/>
                </a:lnTo>
                <a:lnTo>
                  <a:pt x="8258" y="106500"/>
                </a:lnTo>
                <a:lnTo>
                  <a:pt x="8407" y="106566"/>
                </a:lnTo>
                <a:lnTo>
                  <a:pt x="8561" y="106611"/>
                </a:lnTo>
                <a:lnTo>
                  <a:pt x="8710" y="106655"/>
                </a:lnTo>
                <a:lnTo>
                  <a:pt x="8864" y="106677"/>
                </a:lnTo>
                <a:lnTo>
                  <a:pt x="9252" y="106677"/>
                </a:lnTo>
                <a:lnTo>
                  <a:pt x="9484" y="106611"/>
                </a:lnTo>
                <a:lnTo>
                  <a:pt x="9712" y="106522"/>
                </a:lnTo>
                <a:lnTo>
                  <a:pt x="9940" y="106412"/>
                </a:lnTo>
                <a:lnTo>
                  <a:pt x="10168" y="106257"/>
                </a:lnTo>
                <a:lnTo>
                  <a:pt x="10392" y="106080"/>
                </a:lnTo>
                <a:lnTo>
                  <a:pt x="10617" y="105859"/>
                </a:lnTo>
                <a:lnTo>
                  <a:pt x="10837" y="105594"/>
                </a:lnTo>
                <a:lnTo>
                  <a:pt x="11054" y="105328"/>
                </a:lnTo>
                <a:lnTo>
                  <a:pt x="11275" y="105019"/>
                </a:lnTo>
                <a:lnTo>
                  <a:pt x="11488" y="104665"/>
                </a:lnTo>
                <a:lnTo>
                  <a:pt x="11701" y="104289"/>
                </a:lnTo>
                <a:lnTo>
                  <a:pt x="11910" y="103891"/>
                </a:lnTo>
                <a:lnTo>
                  <a:pt x="12119" y="103449"/>
                </a:lnTo>
                <a:lnTo>
                  <a:pt x="12325" y="102985"/>
                </a:lnTo>
                <a:lnTo>
                  <a:pt x="12531" y="102498"/>
                </a:lnTo>
                <a:lnTo>
                  <a:pt x="12729" y="101968"/>
                </a:lnTo>
                <a:lnTo>
                  <a:pt x="12931" y="101437"/>
                </a:lnTo>
                <a:lnTo>
                  <a:pt x="13125" y="100862"/>
                </a:lnTo>
                <a:lnTo>
                  <a:pt x="13319" y="100243"/>
                </a:lnTo>
                <a:lnTo>
                  <a:pt x="13510" y="99624"/>
                </a:lnTo>
                <a:lnTo>
                  <a:pt x="13697" y="98961"/>
                </a:lnTo>
                <a:lnTo>
                  <a:pt x="13880" y="98276"/>
                </a:lnTo>
                <a:lnTo>
                  <a:pt x="14063" y="97568"/>
                </a:lnTo>
                <a:lnTo>
                  <a:pt x="14239" y="96838"/>
                </a:lnTo>
                <a:lnTo>
                  <a:pt x="14415" y="96087"/>
                </a:lnTo>
                <a:lnTo>
                  <a:pt x="14587" y="95313"/>
                </a:lnTo>
                <a:lnTo>
                  <a:pt x="14755" y="94517"/>
                </a:lnTo>
                <a:lnTo>
                  <a:pt x="14923" y="93677"/>
                </a:lnTo>
                <a:lnTo>
                  <a:pt x="15084" y="92837"/>
                </a:lnTo>
                <a:lnTo>
                  <a:pt x="15241" y="91952"/>
                </a:lnTo>
                <a:lnTo>
                  <a:pt x="15398" y="91068"/>
                </a:lnTo>
                <a:lnTo>
                  <a:pt x="15547" y="90139"/>
                </a:lnTo>
                <a:lnTo>
                  <a:pt x="15697" y="89211"/>
                </a:lnTo>
                <a:lnTo>
                  <a:pt x="15839" y="88260"/>
                </a:lnTo>
                <a:lnTo>
                  <a:pt x="15977" y="87265"/>
                </a:lnTo>
                <a:lnTo>
                  <a:pt x="16115" y="86270"/>
                </a:lnTo>
                <a:lnTo>
                  <a:pt x="16246" y="85253"/>
                </a:lnTo>
                <a:lnTo>
                  <a:pt x="16373" y="84214"/>
                </a:lnTo>
                <a:lnTo>
                  <a:pt x="16497" y="83175"/>
                </a:lnTo>
                <a:lnTo>
                  <a:pt x="16616" y="82092"/>
                </a:lnTo>
                <a:lnTo>
                  <a:pt x="16732" y="81008"/>
                </a:lnTo>
                <a:lnTo>
                  <a:pt x="16844" y="79903"/>
                </a:lnTo>
                <a:lnTo>
                  <a:pt x="16949" y="78775"/>
                </a:lnTo>
                <a:lnTo>
                  <a:pt x="17050" y="77626"/>
                </a:lnTo>
                <a:lnTo>
                  <a:pt x="17147" y="76476"/>
                </a:lnTo>
                <a:lnTo>
                  <a:pt x="17241" y="75304"/>
                </a:lnTo>
                <a:lnTo>
                  <a:pt x="17330" y="74110"/>
                </a:lnTo>
                <a:lnTo>
                  <a:pt x="17413" y="72894"/>
                </a:lnTo>
                <a:lnTo>
                  <a:pt x="17491" y="71678"/>
                </a:lnTo>
                <a:lnTo>
                  <a:pt x="17566" y="70462"/>
                </a:lnTo>
                <a:lnTo>
                  <a:pt x="17633" y="69202"/>
                </a:lnTo>
                <a:lnTo>
                  <a:pt x="17697" y="67942"/>
                </a:lnTo>
                <a:lnTo>
                  <a:pt x="17753" y="66682"/>
                </a:lnTo>
                <a:lnTo>
                  <a:pt x="17805" y="65399"/>
                </a:lnTo>
                <a:lnTo>
                  <a:pt x="17854" y="64095"/>
                </a:lnTo>
                <a:lnTo>
                  <a:pt x="17898" y="62790"/>
                </a:lnTo>
                <a:lnTo>
                  <a:pt x="17932" y="61464"/>
                </a:lnTo>
                <a:lnTo>
                  <a:pt x="17966" y="60137"/>
                </a:lnTo>
                <a:lnTo>
                  <a:pt x="17992" y="58789"/>
                </a:lnTo>
                <a:lnTo>
                  <a:pt x="18011" y="57440"/>
                </a:lnTo>
                <a:lnTo>
                  <a:pt x="18026" y="56091"/>
                </a:lnTo>
                <a:lnTo>
                  <a:pt x="18033" y="54721"/>
                </a:lnTo>
                <a:lnTo>
                  <a:pt x="18037" y="53350"/>
                </a:lnTo>
                <a:lnTo>
                  <a:pt x="18033" y="51957"/>
                </a:lnTo>
                <a:lnTo>
                  <a:pt x="18026" y="50608"/>
                </a:lnTo>
                <a:lnTo>
                  <a:pt x="18011" y="49238"/>
                </a:lnTo>
                <a:lnTo>
                  <a:pt x="17992" y="47889"/>
                </a:lnTo>
                <a:lnTo>
                  <a:pt x="17966" y="46540"/>
                </a:lnTo>
                <a:lnTo>
                  <a:pt x="17932" y="45214"/>
                </a:lnTo>
                <a:lnTo>
                  <a:pt x="17898" y="43909"/>
                </a:lnTo>
                <a:lnTo>
                  <a:pt x="17854" y="42583"/>
                </a:lnTo>
                <a:lnTo>
                  <a:pt x="17805" y="41300"/>
                </a:lnTo>
                <a:lnTo>
                  <a:pt x="17753" y="40018"/>
                </a:lnTo>
                <a:lnTo>
                  <a:pt x="17697" y="38736"/>
                </a:lnTo>
                <a:lnTo>
                  <a:pt x="17633" y="37476"/>
                </a:lnTo>
                <a:lnTo>
                  <a:pt x="17566" y="36237"/>
                </a:lnTo>
                <a:lnTo>
                  <a:pt x="17491" y="34999"/>
                </a:lnTo>
                <a:lnTo>
                  <a:pt x="17413" y="33783"/>
                </a:lnTo>
                <a:lnTo>
                  <a:pt x="17330" y="32589"/>
                </a:lnTo>
                <a:lnTo>
                  <a:pt x="17241" y="31396"/>
                </a:lnTo>
                <a:lnTo>
                  <a:pt x="17147" y="30224"/>
                </a:lnTo>
                <a:lnTo>
                  <a:pt x="17050" y="29052"/>
                </a:lnTo>
                <a:lnTo>
                  <a:pt x="16949" y="27924"/>
                </a:lnTo>
                <a:lnTo>
                  <a:pt x="16844" y="26797"/>
                </a:lnTo>
                <a:lnTo>
                  <a:pt x="16732" y="25691"/>
                </a:lnTo>
                <a:lnTo>
                  <a:pt x="16616" y="24586"/>
                </a:lnTo>
                <a:lnTo>
                  <a:pt x="16497" y="23525"/>
                </a:lnTo>
                <a:lnTo>
                  <a:pt x="16373" y="22463"/>
                </a:lnTo>
                <a:lnTo>
                  <a:pt x="16246" y="21424"/>
                </a:lnTo>
                <a:lnTo>
                  <a:pt x="16115" y="20407"/>
                </a:lnTo>
                <a:lnTo>
                  <a:pt x="15977" y="19412"/>
                </a:lnTo>
                <a:lnTo>
                  <a:pt x="15839" y="18440"/>
                </a:lnTo>
                <a:lnTo>
                  <a:pt x="15697" y="17467"/>
                </a:lnTo>
                <a:lnTo>
                  <a:pt x="15547" y="16538"/>
                </a:lnTo>
                <a:lnTo>
                  <a:pt x="15398" y="15632"/>
                </a:lnTo>
                <a:lnTo>
                  <a:pt x="15241" y="14725"/>
                </a:lnTo>
                <a:lnTo>
                  <a:pt x="15084" y="13863"/>
                </a:lnTo>
                <a:lnTo>
                  <a:pt x="14923" y="13001"/>
                </a:lnTo>
                <a:lnTo>
                  <a:pt x="14755" y="12183"/>
                </a:lnTo>
                <a:lnTo>
                  <a:pt x="14587" y="11387"/>
                </a:lnTo>
                <a:lnTo>
                  <a:pt x="14415" y="10591"/>
                </a:lnTo>
                <a:lnTo>
                  <a:pt x="14239" y="9839"/>
                </a:lnTo>
                <a:lnTo>
                  <a:pt x="14063" y="9110"/>
                </a:lnTo>
                <a:lnTo>
                  <a:pt x="13880" y="8402"/>
                </a:lnTo>
                <a:lnTo>
                  <a:pt x="13697" y="7717"/>
                </a:lnTo>
                <a:lnTo>
                  <a:pt x="13510" y="7076"/>
                </a:lnTo>
                <a:lnTo>
                  <a:pt x="13319" y="6434"/>
                </a:lnTo>
                <a:lnTo>
                  <a:pt x="13125" y="5837"/>
                </a:lnTo>
                <a:lnTo>
                  <a:pt x="12931" y="5263"/>
                </a:lnTo>
                <a:lnTo>
                  <a:pt x="12729" y="4710"/>
                </a:lnTo>
                <a:lnTo>
                  <a:pt x="12531" y="4201"/>
                </a:lnTo>
                <a:lnTo>
                  <a:pt x="12325" y="3693"/>
                </a:lnTo>
                <a:lnTo>
                  <a:pt x="12119" y="3229"/>
                </a:lnTo>
                <a:lnTo>
                  <a:pt x="11910" y="2808"/>
                </a:lnTo>
                <a:lnTo>
                  <a:pt x="11701" y="2388"/>
                </a:lnTo>
                <a:lnTo>
                  <a:pt x="11488" y="2013"/>
                </a:lnTo>
                <a:lnTo>
                  <a:pt x="11275" y="1681"/>
                </a:lnTo>
                <a:lnTo>
                  <a:pt x="11054" y="1371"/>
                </a:lnTo>
                <a:lnTo>
                  <a:pt x="10837" y="1084"/>
                </a:lnTo>
                <a:lnTo>
                  <a:pt x="10617" y="841"/>
                </a:lnTo>
                <a:lnTo>
                  <a:pt x="10392" y="620"/>
                </a:lnTo>
                <a:lnTo>
                  <a:pt x="10168" y="421"/>
                </a:lnTo>
                <a:lnTo>
                  <a:pt x="9940" y="266"/>
                </a:lnTo>
                <a:lnTo>
                  <a:pt x="9712" y="155"/>
                </a:lnTo>
                <a:lnTo>
                  <a:pt x="9484" y="67"/>
                </a:lnTo>
                <a:lnTo>
                  <a:pt x="9252" y="23"/>
                </a:lnTo>
                <a:lnTo>
                  <a:pt x="902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2"/>
          <p:cNvSpPr/>
          <p:nvPr/>
        </p:nvSpPr>
        <p:spPr>
          <a:xfrm rot="10800000" flipH="1">
            <a:off x="5516495" y="3030283"/>
            <a:ext cx="112400" cy="273632"/>
          </a:xfrm>
          <a:custGeom>
            <a:avLst/>
            <a:gdLst/>
            <a:ahLst/>
            <a:cxnLst/>
            <a:rect l="l" t="t" r="r" b="b"/>
            <a:pathLst>
              <a:path w="5552" h="78069" extrusionOk="0">
                <a:moveTo>
                  <a:pt x="0" y="1"/>
                </a:moveTo>
                <a:lnTo>
                  <a:pt x="0" y="78068"/>
                </a:lnTo>
                <a:lnTo>
                  <a:pt x="3308" y="78068"/>
                </a:lnTo>
                <a:lnTo>
                  <a:pt x="3428" y="78002"/>
                </a:lnTo>
                <a:lnTo>
                  <a:pt x="3547" y="77913"/>
                </a:lnTo>
                <a:lnTo>
                  <a:pt x="3663" y="77803"/>
                </a:lnTo>
                <a:lnTo>
                  <a:pt x="3776" y="77648"/>
                </a:lnTo>
                <a:lnTo>
                  <a:pt x="3888" y="77449"/>
                </a:lnTo>
                <a:lnTo>
                  <a:pt x="4000" y="77228"/>
                </a:lnTo>
                <a:lnTo>
                  <a:pt x="4108" y="76985"/>
                </a:lnTo>
                <a:lnTo>
                  <a:pt x="4213" y="76697"/>
                </a:lnTo>
                <a:lnTo>
                  <a:pt x="4314" y="76388"/>
                </a:lnTo>
                <a:lnTo>
                  <a:pt x="4411" y="76056"/>
                </a:lnTo>
                <a:lnTo>
                  <a:pt x="4508" y="75702"/>
                </a:lnTo>
                <a:lnTo>
                  <a:pt x="4602" y="75304"/>
                </a:lnTo>
                <a:lnTo>
                  <a:pt x="4691" y="74884"/>
                </a:lnTo>
                <a:lnTo>
                  <a:pt x="4774" y="74442"/>
                </a:lnTo>
                <a:lnTo>
                  <a:pt x="4856" y="73978"/>
                </a:lnTo>
                <a:lnTo>
                  <a:pt x="4934" y="73491"/>
                </a:lnTo>
                <a:lnTo>
                  <a:pt x="5009" y="72983"/>
                </a:lnTo>
                <a:lnTo>
                  <a:pt x="5080" y="72474"/>
                </a:lnTo>
                <a:lnTo>
                  <a:pt x="5147" y="71922"/>
                </a:lnTo>
                <a:lnTo>
                  <a:pt x="5207" y="71347"/>
                </a:lnTo>
                <a:lnTo>
                  <a:pt x="5263" y="70772"/>
                </a:lnTo>
                <a:lnTo>
                  <a:pt x="5316" y="70153"/>
                </a:lnTo>
                <a:lnTo>
                  <a:pt x="5364" y="69534"/>
                </a:lnTo>
                <a:lnTo>
                  <a:pt x="5405" y="68915"/>
                </a:lnTo>
                <a:lnTo>
                  <a:pt x="5443" y="68252"/>
                </a:lnTo>
                <a:lnTo>
                  <a:pt x="5476" y="67588"/>
                </a:lnTo>
                <a:lnTo>
                  <a:pt x="5503" y="66925"/>
                </a:lnTo>
                <a:lnTo>
                  <a:pt x="5521" y="66240"/>
                </a:lnTo>
                <a:lnTo>
                  <a:pt x="5536" y="65532"/>
                </a:lnTo>
                <a:lnTo>
                  <a:pt x="5547" y="64825"/>
                </a:lnTo>
                <a:lnTo>
                  <a:pt x="5551" y="64095"/>
                </a:lnTo>
                <a:lnTo>
                  <a:pt x="555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2"/>
          <p:cNvSpPr/>
          <p:nvPr/>
        </p:nvSpPr>
        <p:spPr>
          <a:xfrm rot="10800000" flipH="1">
            <a:off x="5215689" y="3335661"/>
            <a:ext cx="112319" cy="117638"/>
          </a:xfrm>
          <a:custGeom>
            <a:avLst/>
            <a:gdLst/>
            <a:ahLst/>
            <a:cxnLst/>
            <a:rect l="l" t="t" r="r" b="b"/>
            <a:pathLst>
              <a:path w="5548" h="33563" extrusionOk="0">
                <a:moveTo>
                  <a:pt x="2363" y="1"/>
                </a:moveTo>
                <a:lnTo>
                  <a:pt x="2243" y="23"/>
                </a:lnTo>
                <a:lnTo>
                  <a:pt x="2120" y="67"/>
                </a:lnTo>
                <a:lnTo>
                  <a:pt x="2004" y="155"/>
                </a:lnTo>
                <a:lnTo>
                  <a:pt x="1888" y="288"/>
                </a:lnTo>
                <a:lnTo>
                  <a:pt x="1772" y="443"/>
                </a:lnTo>
                <a:lnTo>
                  <a:pt x="1660" y="620"/>
                </a:lnTo>
                <a:lnTo>
                  <a:pt x="1551" y="841"/>
                </a:lnTo>
                <a:lnTo>
                  <a:pt x="1443" y="1106"/>
                </a:lnTo>
                <a:lnTo>
                  <a:pt x="1338" y="1371"/>
                </a:lnTo>
                <a:lnTo>
                  <a:pt x="1237" y="1681"/>
                </a:lnTo>
                <a:lnTo>
                  <a:pt x="1136" y="2012"/>
                </a:lnTo>
                <a:lnTo>
                  <a:pt x="1043" y="2388"/>
                </a:lnTo>
                <a:lnTo>
                  <a:pt x="950" y="2786"/>
                </a:lnTo>
                <a:lnTo>
                  <a:pt x="860" y="3184"/>
                </a:lnTo>
                <a:lnTo>
                  <a:pt x="774" y="3626"/>
                </a:lnTo>
                <a:lnTo>
                  <a:pt x="692" y="4091"/>
                </a:lnTo>
                <a:lnTo>
                  <a:pt x="613" y="4577"/>
                </a:lnTo>
                <a:lnTo>
                  <a:pt x="538" y="5086"/>
                </a:lnTo>
                <a:lnTo>
                  <a:pt x="471" y="5616"/>
                </a:lnTo>
                <a:lnTo>
                  <a:pt x="404" y="6169"/>
                </a:lnTo>
                <a:lnTo>
                  <a:pt x="344" y="6722"/>
                </a:lnTo>
                <a:lnTo>
                  <a:pt x="284" y="7319"/>
                </a:lnTo>
                <a:lnTo>
                  <a:pt x="232" y="7916"/>
                </a:lnTo>
                <a:lnTo>
                  <a:pt x="187" y="8535"/>
                </a:lnTo>
                <a:lnTo>
                  <a:pt x="142" y="9176"/>
                </a:lnTo>
                <a:lnTo>
                  <a:pt x="105" y="9817"/>
                </a:lnTo>
                <a:lnTo>
                  <a:pt x="75" y="10480"/>
                </a:lnTo>
                <a:lnTo>
                  <a:pt x="49" y="11166"/>
                </a:lnTo>
                <a:lnTo>
                  <a:pt x="26" y="11851"/>
                </a:lnTo>
                <a:lnTo>
                  <a:pt x="11" y="12536"/>
                </a:lnTo>
                <a:lnTo>
                  <a:pt x="4" y="13266"/>
                </a:lnTo>
                <a:lnTo>
                  <a:pt x="0" y="13973"/>
                </a:lnTo>
                <a:lnTo>
                  <a:pt x="0" y="33562"/>
                </a:lnTo>
                <a:lnTo>
                  <a:pt x="5547" y="33562"/>
                </a:lnTo>
                <a:lnTo>
                  <a:pt x="554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2"/>
          <p:cNvSpPr/>
          <p:nvPr/>
        </p:nvSpPr>
        <p:spPr>
          <a:xfrm rot="10800000" flipH="1">
            <a:off x="5359017" y="3030264"/>
            <a:ext cx="126551" cy="423036"/>
          </a:xfrm>
          <a:custGeom>
            <a:avLst/>
            <a:gdLst/>
            <a:ahLst/>
            <a:cxnLst/>
            <a:rect l="l" t="t" r="r" b="b"/>
            <a:pathLst>
              <a:path w="6251" h="120695" extrusionOk="0">
                <a:moveTo>
                  <a:pt x="0" y="1"/>
                </a:moveTo>
                <a:lnTo>
                  <a:pt x="0" y="120694"/>
                </a:lnTo>
                <a:lnTo>
                  <a:pt x="6250" y="120694"/>
                </a:lnTo>
                <a:lnTo>
                  <a:pt x="625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2"/>
          <p:cNvSpPr/>
          <p:nvPr/>
        </p:nvSpPr>
        <p:spPr>
          <a:xfrm rot="10800000" flipH="1">
            <a:off x="5215689" y="3030304"/>
            <a:ext cx="112319" cy="117638"/>
          </a:xfrm>
          <a:custGeom>
            <a:avLst/>
            <a:gdLst/>
            <a:ahLst/>
            <a:cxnLst/>
            <a:rect l="l" t="t" r="r" b="b"/>
            <a:pathLst>
              <a:path w="5548" h="33563" extrusionOk="0">
                <a:moveTo>
                  <a:pt x="0" y="0"/>
                </a:moveTo>
                <a:lnTo>
                  <a:pt x="0" y="19589"/>
                </a:lnTo>
                <a:lnTo>
                  <a:pt x="4" y="20319"/>
                </a:lnTo>
                <a:lnTo>
                  <a:pt x="11" y="21026"/>
                </a:lnTo>
                <a:lnTo>
                  <a:pt x="26" y="21734"/>
                </a:lnTo>
                <a:lnTo>
                  <a:pt x="49" y="22419"/>
                </a:lnTo>
                <a:lnTo>
                  <a:pt x="75" y="23082"/>
                </a:lnTo>
                <a:lnTo>
                  <a:pt x="105" y="23746"/>
                </a:lnTo>
                <a:lnTo>
                  <a:pt x="142" y="24409"/>
                </a:lnTo>
                <a:lnTo>
                  <a:pt x="187" y="25028"/>
                </a:lnTo>
                <a:lnTo>
                  <a:pt x="232" y="25647"/>
                </a:lnTo>
                <a:lnTo>
                  <a:pt x="284" y="26266"/>
                </a:lnTo>
                <a:lnTo>
                  <a:pt x="344" y="26841"/>
                </a:lnTo>
                <a:lnTo>
                  <a:pt x="404" y="27416"/>
                </a:lnTo>
                <a:lnTo>
                  <a:pt x="471" y="27968"/>
                </a:lnTo>
                <a:lnTo>
                  <a:pt x="538" y="28477"/>
                </a:lnTo>
                <a:lnTo>
                  <a:pt x="613" y="28985"/>
                </a:lnTo>
                <a:lnTo>
                  <a:pt x="692" y="29472"/>
                </a:lnTo>
                <a:lnTo>
                  <a:pt x="774" y="29936"/>
                </a:lnTo>
                <a:lnTo>
                  <a:pt x="860" y="30378"/>
                </a:lnTo>
                <a:lnTo>
                  <a:pt x="950" y="30798"/>
                </a:lnTo>
                <a:lnTo>
                  <a:pt x="1043" y="31196"/>
                </a:lnTo>
                <a:lnTo>
                  <a:pt x="1136" y="31550"/>
                </a:lnTo>
                <a:lnTo>
                  <a:pt x="1237" y="31882"/>
                </a:lnTo>
                <a:lnTo>
                  <a:pt x="1338" y="32191"/>
                </a:lnTo>
                <a:lnTo>
                  <a:pt x="1443" y="32479"/>
                </a:lnTo>
                <a:lnTo>
                  <a:pt x="1551" y="32722"/>
                </a:lnTo>
                <a:lnTo>
                  <a:pt x="1660" y="32943"/>
                </a:lnTo>
                <a:lnTo>
                  <a:pt x="1772" y="33142"/>
                </a:lnTo>
                <a:lnTo>
                  <a:pt x="1888" y="33297"/>
                </a:lnTo>
                <a:lnTo>
                  <a:pt x="2004" y="33407"/>
                </a:lnTo>
                <a:lnTo>
                  <a:pt x="2120" y="33496"/>
                </a:lnTo>
                <a:lnTo>
                  <a:pt x="2243" y="33562"/>
                </a:lnTo>
                <a:lnTo>
                  <a:pt x="5547" y="33562"/>
                </a:lnTo>
                <a:lnTo>
                  <a:pt x="554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2"/>
          <p:cNvSpPr/>
          <p:nvPr/>
        </p:nvSpPr>
        <p:spPr>
          <a:xfrm rot="10800000" flipH="1">
            <a:off x="5215689" y="3179614"/>
            <a:ext cx="112319" cy="124301"/>
          </a:xfrm>
          <a:custGeom>
            <a:avLst/>
            <a:gdLst/>
            <a:ahLst/>
            <a:cxnLst/>
            <a:rect l="l" t="t" r="r" b="b"/>
            <a:pathLst>
              <a:path w="5548" h="35464" extrusionOk="0">
                <a:moveTo>
                  <a:pt x="0" y="1"/>
                </a:moveTo>
                <a:lnTo>
                  <a:pt x="0" y="35464"/>
                </a:lnTo>
                <a:lnTo>
                  <a:pt x="5547" y="35464"/>
                </a:lnTo>
                <a:lnTo>
                  <a:pt x="554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"/>
          <p:cNvSpPr/>
          <p:nvPr/>
        </p:nvSpPr>
        <p:spPr>
          <a:xfrm rot="10800000" flipH="1">
            <a:off x="5516495" y="3335661"/>
            <a:ext cx="112400" cy="117638"/>
          </a:xfrm>
          <a:custGeom>
            <a:avLst/>
            <a:gdLst/>
            <a:ahLst/>
            <a:cxnLst/>
            <a:rect l="l" t="t" r="r" b="b"/>
            <a:pathLst>
              <a:path w="5552" h="33563" extrusionOk="0">
                <a:moveTo>
                  <a:pt x="0" y="1"/>
                </a:moveTo>
                <a:lnTo>
                  <a:pt x="0" y="33562"/>
                </a:lnTo>
                <a:lnTo>
                  <a:pt x="5551" y="33562"/>
                </a:lnTo>
                <a:lnTo>
                  <a:pt x="5551" y="13973"/>
                </a:lnTo>
                <a:lnTo>
                  <a:pt x="5547" y="13266"/>
                </a:lnTo>
                <a:lnTo>
                  <a:pt x="5536" y="12536"/>
                </a:lnTo>
                <a:lnTo>
                  <a:pt x="5521" y="11851"/>
                </a:lnTo>
                <a:lnTo>
                  <a:pt x="5503" y="11166"/>
                </a:lnTo>
                <a:lnTo>
                  <a:pt x="5476" y="10480"/>
                </a:lnTo>
                <a:lnTo>
                  <a:pt x="5443" y="9817"/>
                </a:lnTo>
                <a:lnTo>
                  <a:pt x="5405" y="9176"/>
                </a:lnTo>
                <a:lnTo>
                  <a:pt x="5364" y="8535"/>
                </a:lnTo>
                <a:lnTo>
                  <a:pt x="5316" y="7916"/>
                </a:lnTo>
                <a:lnTo>
                  <a:pt x="5263" y="7319"/>
                </a:lnTo>
                <a:lnTo>
                  <a:pt x="5207" y="6722"/>
                </a:lnTo>
                <a:lnTo>
                  <a:pt x="5147" y="6169"/>
                </a:lnTo>
                <a:lnTo>
                  <a:pt x="5080" y="5616"/>
                </a:lnTo>
                <a:lnTo>
                  <a:pt x="5009" y="5086"/>
                </a:lnTo>
                <a:lnTo>
                  <a:pt x="4934" y="4577"/>
                </a:lnTo>
                <a:lnTo>
                  <a:pt x="4856" y="4091"/>
                </a:lnTo>
                <a:lnTo>
                  <a:pt x="4774" y="3626"/>
                </a:lnTo>
                <a:lnTo>
                  <a:pt x="4691" y="3184"/>
                </a:lnTo>
                <a:lnTo>
                  <a:pt x="4602" y="2786"/>
                </a:lnTo>
                <a:lnTo>
                  <a:pt x="4508" y="2388"/>
                </a:lnTo>
                <a:lnTo>
                  <a:pt x="4411" y="2012"/>
                </a:lnTo>
                <a:lnTo>
                  <a:pt x="4314" y="1681"/>
                </a:lnTo>
                <a:lnTo>
                  <a:pt x="4213" y="1371"/>
                </a:lnTo>
                <a:lnTo>
                  <a:pt x="4108" y="1106"/>
                </a:lnTo>
                <a:lnTo>
                  <a:pt x="4000" y="841"/>
                </a:lnTo>
                <a:lnTo>
                  <a:pt x="3888" y="620"/>
                </a:lnTo>
                <a:lnTo>
                  <a:pt x="3776" y="443"/>
                </a:lnTo>
                <a:lnTo>
                  <a:pt x="3663" y="288"/>
                </a:lnTo>
                <a:lnTo>
                  <a:pt x="3547" y="155"/>
                </a:lnTo>
                <a:lnTo>
                  <a:pt x="3428" y="67"/>
                </a:lnTo>
                <a:lnTo>
                  <a:pt x="3308" y="23"/>
                </a:lnTo>
                <a:lnTo>
                  <a:pt x="318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2"/>
          <p:cNvSpPr/>
          <p:nvPr/>
        </p:nvSpPr>
        <p:spPr>
          <a:xfrm rot="10800000" flipH="1">
            <a:off x="5353551" y="4095086"/>
            <a:ext cx="62456" cy="59361"/>
          </a:xfrm>
          <a:custGeom>
            <a:avLst/>
            <a:gdLst/>
            <a:ahLst/>
            <a:cxnLst/>
            <a:rect l="l" t="t" r="r" b="b"/>
            <a:pathLst>
              <a:path w="3085" h="16936" extrusionOk="0">
                <a:moveTo>
                  <a:pt x="1" y="0"/>
                </a:moveTo>
                <a:lnTo>
                  <a:pt x="988" y="8468"/>
                </a:lnTo>
                <a:lnTo>
                  <a:pt x="31" y="16936"/>
                </a:lnTo>
                <a:lnTo>
                  <a:pt x="1081" y="16936"/>
                </a:lnTo>
                <a:lnTo>
                  <a:pt x="1489" y="12779"/>
                </a:lnTo>
                <a:lnTo>
                  <a:pt x="1545" y="12094"/>
                </a:lnTo>
                <a:lnTo>
                  <a:pt x="1597" y="12779"/>
                </a:lnTo>
                <a:lnTo>
                  <a:pt x="2005" y="16936"/>
                </a:lnTo>
                <a:lnTo>
                  <a:pt x="3055" y="16936"/>
                </a:lnTo>
                <a:lnTo>
                  <a:pt x="2098" y="8468"/>
                </a:lnTo>
                <a:lnTo>
                  <a:pt x="3085" y="0"/>
                </a:lnTo>
                <a:lnTo>
                  <a:pt x="2034" y="0"/>
                </a:lnTo>
                <a:lnTo>
                  <a:pt x="1593" y="4135"/>
                </a:lnTo>
                <a:lnTo>
                  <a:pt x="1545" y="4798"/>
                </a:lnTo>
                <a:lnTo>
                  <a:pt x="1492" y="4135"/>
                </a:lnTo>
                <a:lnTo>
                  <a:pt x="105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2"/>
          <p:cNvSpPr/>
          <p:nvPr/>
        </p:nvSpPr>
        <p:spPr>
          <a:xfrm rot="10800000" flipH="1">
            <a:off x="5414627" y="4095086"/>
            <a:ext cx="62375" cy="59361"/>
          </a:xfrm>
          <a:custGeom>
            <a:avLst/>
            <a:gdLst/>
            <a:ahLst/>
            <a:cxnLst/>
            <a:rect l="l" t="t" r="r" b="b"/>
            <a:pathLst>
              <a:path w="3081" h="16936" extrusionOk="0">
                <a:moveTo>
                  <a:pt x="1" y="0"/>
                </a:moveTo>
                <a:lnTo>
                  <a:pt x="987" y="8468"/>
                </a:lnTo>
                <a:lnTo>
                  <a:pt x="27" y="16936"/>
                </a:lnTo>
                <a:lnTo>
                  <a:pt x="1081" y="16936"/>
                </a:lnTo>
                <a:lnTo>
                  <a:pt x="1488" y="12779"/>
                </a:lnTo>
                <a:lnTo>
                  <a:pt x="1541" y="12094"/>
                </a:lnTo>
                <a:lnTo>
                  <a:pt x="1597" y="12779"/>
                </a:lnTo>
                <a:lnTo>
                  <a:pt x="2004" y="16936"/>
                </a:lnTo>
                <a:lnTo>
                  <a:pt x="3055" y="16936"/>
                </a:lnTo>
                <a:lnTo>
                  <a:pt x="2098" y="8468"/>
                </a:lnTo>
                <a:lnTo>
                  <a:pt x="3081" y="0"/>
                </a:lnTo>
                <a:lnTo>
                  <a:pt x="2030" y="0"/>
                </a:lnTo>
                <a:lnTo>
                  <a:pt x="1589" y="4135"/>
                </a:lnTo>
                <a:lnTo>
                  <a:pt x="1541" y="4798"/>
                </a:lnTo>
                <a:lnTo>
                  <a:pt x="1492" y="4135"/>
                </a:lnTo>
                <a:lnTo>
                  <a:pt x="105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2"/>
          <p:cNvSpPr/>
          <p:nvPr/>
        </p:nvSpPr>
        <p:spPr>
          <a:xfrm rot="10800000" flipH="1">
            <a:off x="5475704" y="4095086"/>
            <a:ext cx="62375" cy="59361"/>
          </a:xfrm>
          <a:custGeom>
            <a:avLst/>
            <a:gdLst/>
            <a:ahLst/>
            <a:cxnLst/>
            <a:rect l="l" t="t" r="r" b="b"/>
            <a:pathLst>
              <a:path w="3081" h="16936" extrusionOk="0">
                <a:moveTo>
                  <a:pt x="0" y="0"/>
                </a:moveTo>
                <a:lnTo>
                  <a:pt x="987" y="8468"/>
                </a:lnTo>
                <a:lnTo>
                  <a:pt x="26" y="16936"/>
                </a:lnTo>
                <a:lnTo>
                  <a:pt x="1077" y="16936"/>
                </a:lnTo>
                <a:lnTo>
                  <a:pt x="1488" y="12779"/>
                </a:lnTo>
                <a:lnTo>
                  <a:pt x="1540" y="12094"/>
                </a:lnTo>
                <a:lnTo>
                  <a:pt x="1596" y="12779"/>
                </a:lnTo>
                <a:lnTo>
                  <a:pt x="2004" y="16936"/>
                </a:lnTo>
                <a:lnTo>
                  <a:pt x="3054" y="16936"/>
                </a:lnTo>
                <a:lnTo>
                  <a:pt x="2097" y="8468"/>
                </a:lnTo>
                <a:lnTo>
                  <a:pt x="3080" y="0"/>
                </a:lnTo>
                <a:lnTo>
                  <a:pt x="2030" y="0"/>
                </a:lnTo>
                <a:lnTo>
                  <a:pt x="1589" y="4135"/>
                </a:lnTo>
                <a:lnTo>
                  <a:pt x="1540" y="4798"/>
                </a:lnTo>
                <a:lnTo>
                  <a:pt x="1492" y="4135"/>
                </a:lnTo>
                <a:lnTo>
                  <a:pt x="105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2"/>
          <p:cNvSpPr/>
          <p:nvPr/>
        </p:nvSpPr>
        <p:spPr>
          <a:xfrm rot="10800000" flipH="1">
            <a:off x="5536760" y="4095086"/>
            <a:ext cx="62395" cy="59361"/>
          </a:xfrm>
          <a:custGeom>
            <a:avLst/>
            <a:gdLst/>
            <a:ahLst/>
            <a:cxnLst/>
            <a:rect l="l" t="t" r="r" b="b"/>
            <a:pathLst>
              <a:path w="3082" h="16936" extrusionOk="0">
                <a:moveTo>
                  <a:pt x="1" y="0"/>
                </a:moveTo>
                <a:lnTo>
                  <a:pt x="984" y="8468"/>
                </a:lnTo>
                <a:lnTo>
                  <a:pt x="27" y="16936"/>
                </a:lnTo>
                <a:lnTo>
                  <a:pt x="1077" y="16936"/>
                </a:lnTo>
                <a:lnTo>
                  <a:pt x="1485" y="12779"/>
                </a:lnTo>
                <a:lnTo>
                  <a:pt x="1541" y="12094"/>
                </a:lnTo>
                <a:lnTo>
                  <a:pt x="1597" y="12779"/>
                </a:lnTo>
                <a:lnTo>
                  <a:pt x="2004" y="16936"/>
                </a:lnTo>
                <a:lnTo>
                  <a:pt x="3055" y="16936"/>
                </a:lnTo>
                <a:lnTo>
                  <a:pt x="2098" y="8468"/>
                </a:lnTo>
                <a:lnTo>
                  <a:pt x="3081" y="0"/>
                </a:lnTo>
                <a:lnTo>
                  <a:pt x="2031" y="0"/>
                </a:lnTo>
                <a:lnTo>
                  <a:pt x="1590" y="4135"/>
                </a:lnTo>
                <a:lnTo>
                  <a:pt x="1541" y="4798"/>
                </a:lnTo>
                <a:lnTo>
                  <a:pt x="1492" y="4135"/>
                </a:lnTo>
                <a:lnTo>
                  <a:pt x="105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2"/>
          <p:cNvSpPr/>
          <p:nvPr/>
        </p:nvSpPr>
        <p:spPr>
          <a:xfrm rot="10800000" flipH="1">
            <a:off x="5628789" y="4113764"/>
            <a:ext cx="34518" cy="19144"/>
          </a:xfrm>
          <a:custGeom>
            <a:avLst/>
            <a:gdLst/>
            <a:ahLst/>
            <a:cxnLst/>
            <a:rect l="l" t="t" r="r" b="b"/>
            <a:pathLst>
              <a:path w="1705" h="5462" extrusionOk="0">
                <a:moveTo>
                  <a:pt x="0" y="1"/>
                </a:moveTo>
                <a:lnTo>
                  <a:pt x="0" y="5462"/>
                </a:lnTo>
                <a:lnTo>
                  <a:pt x="1705" y="5462"/>
                </a:lnTo>
                <a:lnTo>
                  <a:pt x="170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2"/>
          <p:cNvSpPr/>
          <p:nvPr/>
        </p:nvSpPr>
        <p:spPr>
          <a:xfrm rot="10800000" flipH="1">
            <a:off x="5692963" y="4095086"/>
            <a:ext cx="62375" cy="59361"/>
          </a:xfrm>
          <a:custGeom>
            <a:avLst/>
            <a:gdLst/>
            <a:ahLst/>
            <a:cxnLst/>
            <a:rect l="l" t="t" r="r" b="b"/>
            <a:pathLst>
              <a:path w="3081" h="16936" extrusionOk="0">
                <a:moveTo>
                  <a:pt x="0" y="0"/>
                </a:moveTo>
                <a:lnTo>
                  <a:pt x="983" y="8468"/>
                </a:lnTo>
                <a:lnTo>
                  <a:pt x="26" y="16936"/>
                </a:lnTo>
                <a:lnTo>
                  <a:pt x="1077" y="16936"/>
                </a:lnTo>
                <a:lnTo>
                  <a:pt x="1484" y="12779"/>
                </a:lnTo>
                <a:lnTo>
                  <a:pt x="1540" y="12094"/>
                </a:lnTo>
                <a:lnTo>
                  <a:pt x="1593" y="12779"/>
                </a:lnTo>
                <a:lnTo>
                  <a:pt x="2000" y="16936"/>
                </a:lnTo>
                <a:lnTo>
                  <a:pt x="3054" y="16936"/>
                </a:lnTo>
                <a:lnTo>
                  <a:pt x="2094" y="8468"/>
                </a:lnTo>
                <a:lnTo>
                  <a:pt x="3080" y="0"/>
                </a:lnTo>
                <a:lnTo>
                  <a:pt x="2030" y="0"/>
                </a:lnTo>
                <a:lnTo>
                  <a:pt x="1589" y="4135"/>
                </a:lnTo>
                <a:lnTo>
                  <a:pt x="1540" y="4798"/>
                </a:lnTo>
                <a:lnTo>
                  <a:pt x="1492" y="4135"/>
                </a:lnTo>
                <a:lnTo>
                  <a:pt x="105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2"/>
          <p:cNvSpPr/>
          <p:nvPr/>
        </p:nvSpPr>
        <p:spPr>
          <a:xfrm rot="10800000" flipH="1">
            <a:off x="5753958" y="4095086"/>
            <a:ext cx="62456" cy="59361"/>
          </a:xfrm>
          <a:custGeom>
            <a:avLst/>
            <a:gdLst/>
            <a:ahLst/>
            <a:cxnLst/>
            <a:rect l="l" t="t" r="r" b="b"/>
            <a:pathLst>
              <a:path w="3085" h="16936" extrusionOk="0">
                <a:moveTo>
                  <a:pt x="0" y="0"/>
                </a:moveTo>
                <a:lnTo>
                  <a:pt x="987" y="8468"/>
                </a:lnTo>
                <a:lnTo>
                  <a:pt x="30" y="16936"/>
                </a:lnTo>
                <a:lnTo>
                  <a:pt x="1080" y="16936"/>
                </a:lnTo>
                <a:lnTo>
                  <a:pt x="1488" y="12779"/>
                </a:lnTo>
                <a:lnTo>
                  <a:pt x="1544" y="12094"/>
                </a:lnTo>
                <a:lnTo>
                  <a:pt x="1596" y="12779"/>
                </a:lnTo>
                <a:lnTo>
                  <a:pt x="2004" y="16936"/>
                </a:lnTo>
                <a:lnTo>
                  <a:pt x="3054" y="16936"/>
                </a:lnTo>
                <a:lnTo>
                  <a:pt x="2097" y="8468"/>
                </a:lnTo>
                <a:lnTo>
                  <a:pt x="3084" y="0"/>
                </a:lnTo>
                <a:lnTo>
                  <a:pt x="2034" y="0"/>
                </a:lnTo>
                <a:lnTo>
                  <a:pt x="1593" y="4135"/>
                </a:lnTo>
                <a:lnTo>
                  <a:pt x="1544" y="4798"/>
                </a:lnTo>
                <a:lnTo>
                  <a:pt x="1492" y="4135"/>
                </a:lnTo>
                <a:lnTo>
                  <a:pt x="105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2"/>
          <p:cNvSpPr/>
          <p:nvPr/>
        </p:nvSpPr>
        <p:spPr>
          <a:xfrm rot="10800000" flipH="1">
            <a:off x="5815014" y="4095086"/>
            <a:ext cx="62456" cy="59361"/>
          </a:xfrm>
          <a:custGeom>
            <a:avLst/>
            <a:gdLst/>
            <a:ahLst/>
            <a:cxnLst/>
            <a:rect l="l" t="t" r="r" b="b"/>
            <a:pathLst>
              <a:path w="3085" h="16936" extrusionOk="0">
                <a:moveTo>
                  <a:pt x="1" y="0"/>
                </a:moveTo>
                <a:lnTo>
                  <a:pt x="988" y="8468"/>
                </a:lnTo>
                <a:lnTo>
                  <a:pt x="31" y="16936"/>
                </a:lnTo>
                <a:lnTo>
                  <a:pt x="1081" y="16936"/>
                </a:lnTo>
                <a:lnTo>
                  <a:pt x="1489" y="12779"/>
                </a:lnTo>
                <a:lnTo>
                  <a:pt x="1541" y="12094"/>
                </a:lnTo>
                <a:lnTo>
                  <a:pt x="1597" y="12779"/>
                </a:lnTo>
                <a:lnTo>
                  <a:pt x="2004" y="16936"/>
                </a:lnTo>
                <a:lnTo>
                  <a:pt x="3055" y="16936"/>
                </a:lnTo>
                <a:lnTo>
                  <a:pt x="2098" y="8468"/>
                </a:lnTo>
                <a:lnTo>
                  <a:pt x="3085" y="0"/>
                </a:lnTo>
                <a:lnTo>
                  <a:pt x="2031" y="0"/>
                </a:lnTo>
                <a:lnTo>
                  <a:pt x="1589" y="4135"/>
                </a:lnTo>
                <a:lnTo>
                  <a:pt x="1541" y="4798"/>
                </a:lnTo>
                <a:lnTo>
                  <a:pt x="1492" y="4135"/>
                </a:lnTo>
                <a:lnTo>
                  <a:pt x="105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"/>
          <p:cNvSpPr/>
          <p:nvPr/>
        </p:nvSpPr>
        <p:spPr>
          <a:xfrm rot="10800000" flipH="1">
            <a:off x="5876090" y="4095086"/>
            <a:ext cx="62375" cy="59361"/>
          </a:xfrm>
          <a:custGeom>
            <a:avLst/>
            <a:gdLst/>
            <a:ahLst/>
            <a:cxnLst/>
            <a:rect l="l" t="t" r="r" b="b"/>
            <a:pathLst>
              <a:path w="3081" h="16936" extrusionOk="0">
                <a:moveTo>
                  <a:pt x="0" y="0"/>
                </a:moveTo>
                <a:lnTo>
                  <a:pt x="987" y="8468"/>
                </a:lnTo>
                <a:lnTo>
                  <a:pt x="27" y="16936"/>
                </a:lnTo>
                <a:lnTo>
                  <a:pt x="1077" y="16936"/>
                </a:lnTo>
                <a:lnTo>
                  <a:pt x="1488" y="12779"/>
                </a:lnTo>
                <a:lnTo>
                  <a:pt x="1541" y="12094"/>
                </a:lnTo>
                <a:lnTo>
                  <a:pt x="1597" y="12779"/>
                </a:lnTo>
                <a:lnTo>
                  <a:pt x="2004" y="16936"/>
                </a:lnTo>
                <a:lnTo>
                  <a:pt x="3054" y="16936"/>
                </a:lnTo>
                <a:lnTo>
                  <a:pt x="2098" y="8468"/>
                </a:lnTo>
                <a:lnTo>
                  <a:pt x="3081" y="0"/>
                </a:lnTo>
                <a:lnTo>
                  <a:pt x="2030" y="0"/>
                </a:lnTo>
                <a:lnTo>
                  <a:pt x="1589" y="4135"/>
                </a:lnTo>
                <a:lnTo>
                  <a:pt x="1541" y="4798"/>
                </a:lnTo>
                <a:lnTo>
                  <a:pt x="1492" y="4135"/>
                </a:lnTo>
                <a:lnTo>
                  <a:pt x="105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2"/>
          <p:cNvSpPr/>
          <p:nvPr/>
        </p:nvSpPr>
        <p:spPr>
          <a:xfrm rot="10800000" flipH="1">
            <a:off x="5968100" y="4113764"/>
            <a:ext cx="34538" cy="19144"/>
          </a:xfrm>
          <a:custGeom>
            <a:avLst/>
            <a:gdLst/>
            <a:ahLst/>
            <a:cxnLst/>
            <a:rect l="l" t="t" r="r" b="b"/>
            <a:pathLst>
              <a:path w="1706" h="5462" extrusionOk="0">
                <a:moveTo>
                  <a:pt x="1" y="1"/>
                </a:moveTo>
                <a:lnTo>
                  <a:pt x="1" y="5462"/>
                </a:lnTo>
                <a:lnTo>
                  <a:pt x="1706" y="5462"/>
                </a:lnTo>
                <a:lnTo>
                  <a:pt x="170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2"/>
          <p:cNvSpPr/>
          <p:nvPr/>
        </p:nvSpPr>
        <p:spPr>
          <a:xfrm rot="10800000" flipH="1">
            <a:off x="6032273" y="4095086"/>
            <a:ext cx="62395" cy="59361"/>
          </a:xfrm>
          <a:custGeom>
            <a:avLst/>
            <a:gdLst/>
            <a:ahLst/>
            <a:cxnLst/>
            <a:rect l="l" t="t" r="r" b="b"/>
            <a:pathLst>
              <a:path w="3082" h="16936" extrusionOk="0">
                <a:moveTo>
                  <a:pt x="1" y="0"/>
                </a:moveTo>
                <a:lnTo>
                  <a:pt x="984" y="8468"/>
                </a:lnTo>
                <a:lnTo>
                  <a:pt x="27" y="16936"/>
                </a:lnTo>
                <a:lnTo>
                  <a:pt x="1077" y="16936"/>
                </a:lnTo>
                <a:lnTo>
                  <a:pt x="1485" y="12779"/>
                </a:lnTo>
                <a:lnTo>
                  <a:pt x="1541" y="12094"/>
                </a:lnTo>
                <a:lnTo>
                  <a:pt x="1593" y="12779"/>
                </a:lnTo>
                <a:lnTo>
                  <a:pt x="2004" y="16936"/>
                </a:lnTo>
                <a:lnTo>
                  <a:pt x="3055" y="16936"/>
                </a:lnTo>
                <a:lnTo>
                  <a:pt x="2094" y="8468"/>
                </a:lnTo>
                <a:lnTo>
                  <a:pt x="3081" y="0"/>
                </a:lnTo>
                <a:lnTo>
                  <a:pt x="2031" y="0"/>
                </a:lnTo>
                <a:lnTo>
                  <a:pt x="1590" y="4135"/>
                </a:lnTo>
                <a:lnTo>
                  <a:pt x="1541" y="4798"/>
                </a:lnTo>
                <a:lnTo>
                  <a:pt x="1492" y="4135"/>
                </a:lnTo>
                <a:lnTo>
                  <a:pt x="105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2"/>
          <p:cNvSpPr/>
          <p:nvPr/>
        </p:nvSpPr>
        <p:spPr>
          <a:xfrm rot="10800000" flipH="1">
            <a:off x="6093269" y="4095086"/>
            <a:ext cx="62456" cy="59361"/>
          </a:xfrm>
          <a:custGeom>
            <a:avLst/>
            <a:gdLst/>
            <a:ahLst/>
            <a:cxnLst/>
            <a:rect l="l" t="t" r="r" b="b"/>
            <a:pathLst>
              <a:path w="3085" h="16936" extrusionOk="0">
                <a:moveTo>
                  <a:pt x="1" y="0"/>
                </a:moveTo>
                <a:lnTo>
                  <a:pt x="988" y="8468"/>
                </a:lnTo>
                <a:lnTo>
                  <a:pt x="31" y="16936"/>
                </a:lnTo>
                <a:lnTo>
                  <a:pt x="1081" y="16936"/>
                </a:lnTo>
                <a:lnTo>
                  <a:pt x="1489" y="12779"/>
                </a:lnTo>
                <a:lnTo>
                  <a:pt x="1545" y="12094"/>
                </a:lnTo>
                <a:lnTo>
                  <a:pt x="1597" y="12779"/>
                </a:lnTo>
                <a:lnTo>
                  <a:pt x="2004" y="16936"/>
                </a:lnTo>
                <a:lnTo>
                  <a:pt x="3059" y="16936"/>
                </a:lnTo>
                <a:lnTo>
                  <a:pt x="2098" y="8468"/>
                </a:lnTo>
                <a:lnTo>
                  <a:pt x="3085" y="0"/>
                </a:lnTo>
                <a:lnTo>
                  <a:pt x="2034" y="0"/>
                </a:lnTo>
                <a:lnTo>
                  <a:pt x="1593" y="4135"/>
                </a:lnTo>
                <a:lnTo>
                  <a:pt x="1545" y="4798"/>
                </a:lnTo>
                <a:lnTo>
                  <a:pt x="1496" y="4135"/>
                </a:lnTo>
                <a:lnTo>
                  <a:pt x="105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2"/>
          <p:cNvSpPr/>
          <p:nvPr/>
        </p:nvSpPr>
        <p:spPr>
          <a:xfrm rot="10800000" flipH="1">
            <a:off x="6154345" y="4095086"/>
            <a:ext cx="62456" cy="59361"/>
          </a:xfrm>
          <a:custGeom>
            <a:avLst/>
            <a:gdLst/>
            <a:ahLst/>
            <a:cxnLst/>
            <a:rect l="l" t="t" r="r" b="b"/>
            <a:pathLst>
              <a:path w="3085" h="16936" extrusionOk="0">
                <a:moveTo>
                  <a:pt x="0" y="0"/>
                </a:moveTo>
                <a:lnTo>
                  <a:pt x="987" y="8468"/>
                </a:lnTo>
                <a:lnTo>
                  <a:pt x="30" y="16936"/>
                </a:lnTo>
                <a:lnTo>
                  <a:pt x="1081" y="16936"/>
                </a:lnTo>
                <a:lnTo>
                  <a:pt x="1488" y="12779"/>
                </a:lnTo>
                <a:lnTo>
                  <a:pt x="1541" y="12094"/>
                </a:lnTo>
                <a:lnTo>
                  <a:pt x="1597" y="12779"/>
                </a:lnTo>
                <a:lnTo>
                  <a:pt x="2004" y="16936"/>
                </a:lnTo>
                <a:lnTo>
                  <a:pt x="3054" y="16936"/>
                </a:lnTo>
                <a:lnTo>
                  <a:pt x="2097" y="8468"/>
                </a:lnTo>
                <a:lnTo>
                  <a:pt x="3084" y="0"/>
                </a:lnTo>
                <a:lnTo>
                  <a:pt x="2034" y="0"/>
                </a:lnTo>
                <a:lnTo>
                  <a:pt x="1589" y="4135"/>
                </a:lnTo>
                <a:lnTo>
                  <a:pt x="1541" y="4798"/>
                </a:lnTo>
                <a:lnTo>
                  <a:pt x="1492" y="4135"/>
                </a:lnTo>
                <a:lnTo>
                  <a:pt x="105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"/>
          <p:cNvSpPr/>
          <p:nvPr/>
        </p:nvSpPr>
        <p:spPr>
          <a:xfrm rot="10800000" flipH="1">
            <a:off x="6215421" y="4095086"/>
            <a:ext cx="62375" cy="59361"/>
          </a:xfrm>
          <a:custGeom>
            <a:avLst/>
            <a:gdLst/>
            <a:ahLst/>
            <a:cxnLst/>
            <a:rect l="l" t="t" r="r" b="b"/>
            <a:pathLst>
              <a:path w="3081" h="16936" extrusionOk="0">
                <a:moveTo>
                  <a:pt x="0" y="0"/>
                </a:moveTo>
                <a:lnTo>
                  <a:pt x="987" y="8468"/>
                </a:lnTo>
                <a:lnTo>
                  <a:pt x="26" y="16936"/>
                </a:lnTo>
                <a:lnTo>
                  <a:pt x="1077" y="16936"/>
                </a:lnTo>
                <a:lnTo>
                  <a:pt x="1488" y="12779"/>
                </a:lnTo>
                <a:lnTo>
                  <a:pt x="1540" y="12094"/>
                </a:lnTo>
                <a:lnTo>
                  <a:pt x="1596" y="12779"/>
                </a:lnTo>
                <a:lnTo>
                  <a:pt x="2004" y="16936"/>
                </a:lnTo>
                <a:lnTo>
                  <a:pt x="3054" y="16936"/>
                </a:lnTo>
                <a:lnTo>
                  <a:pt x="2097" y="8468"/>
                </a:lnTo>
                <a:lnTo>
                  <a:pt x="3080" y="0"/>
                </a:lnTo>
                <a:lnTo>
                  <a:pt x="2030" y="0"/>
                </a:lnTo>
                <a:lnTo>
                  <a:pt x="1589" y="4135"/>
                </a:lnTo>
                <a:lnTo>
                  <a:pt x="1540" y="4798"/>
                </a:lnTo>
                <a:lnTo>
                  <a:pt x="1492" y="4135"/>
                </a:lnTo>
                <a:lnTo>
                  <a:pt x="10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2"/>
          <p:cNvSpPr/>
          <p:nvPr/>
        </p:nvSpPr>
        <p:spPr>
          <a:xfrm rot="10800000" flipH="1">
            <a:off x="6307430" y="4113764"/>
            <a:ext cx="34538" cy="19144"/>
          </a:xfrm>
          <a:custGeom>
            <a:avLst/>
            <a:gdLst/>
            <a:ahLst/>
            <a:cxnLst/>
            <a:rect l="l" t="t" r="r" b="b"/>
            <a:pathLst>
              <a:path w="1706" h="5462" extrusionOk="0">
                <a:moveTo>
                  <a:pt x="1" y="1"/>
                </a:moveTo>
                <a:lnTo>
                  <a:pt x="1" y="5462"/>
                </a:lnTo>
                <a:lnTo>
                  <a:pt x="1705" y="5462"/>
                </a:lnTo>
                <a:lnTo>
                  <a:pt x="170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2"/>
          <p:cNvSpPr/>
          <p:nvPr/>
        </p:nvSpPr>
        <p:spPr>
          <a:xfrm rot="10800000" flipH="1">
            <a:off x="6371604" y="4095086"/>
            <a:ext cx="62375" cy="59361"/>
          </a:xfrm>
          <a:custGeom>
            <a:avLst/>
            <a:gdLst/>
            <a:ahLst/>
            <a:cxnLst/>
            <a:rect l="l" t="t" r="r" b="b"/>
            <a:pathLst>
              <a:path w="3081" h="16936" extrusionOk="0">
                <a:moveTo>
                  <a:pt x="0" y="0"/>
                </a:moveTo>
                <a:lnTo>
                  <a:pt x="984" y="8468"/>
                </a:lnTo>
                <a:lnTo>
                  <a:pt x="27" y="16936"/>
                </a:lnTo>
                <a:lnTo>
                  <a:pt x="1077" y="16936"/>
                </a:lnTo>
                <a:lnTo>
                  <a:pt x="1484" y="12779"/>
                </a:lnTo>
                <a:lnTo>
                  <a:pt x="1541" y="12094"/>
                </a:lnTo>
                <a:lnTo>
                  <a:pt x="1593" y="12779"/>
                </a:lnTo>
                <a:lnTo>
                  <a:pt x="2004" y="16936"/>
                </a:lnTo>
                <a:lnTo>
                  <a:pt x="3054" y="16936"/>
                </a:lnTo>
                <a:lnTo>
                  <a:pt x="2094" y="8468"/>
                </a:lnTo>
                <a:lnTo>
                  <a:pt x="3081" y="0"/>
                </a:lnTo>
                <a:lnTo>
                  <a:pt x="2030" y="0"/>
                </a:lnTo>
                <a:lnTo>
                  <a:pt x="1589" y="4135"/>
                </a:lnTo>
                <a:lnTo>
                  <a:pt x="1541" y="4798"/>
                </a:lnTo>
                <a:lnTo>
                  <a:pt x="1492" y="4135"/>
                </a:lnTo>
                <a:lnTo>
                  <a:pt x="105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2"/>
          <p:cNvSpPr/>
          <p:nvPr/>
        </p:nvSpPr>
        <p:spPr>
          <a:xfrm rot="10800000" flipH="1">
            <a:off x="6432680" y="4095086"/>
            <a:ext cx="62375" cy="59361"/>
          </a:xfrm>
          <a:custGeom>
            <a:avLst/>
            <a:gdLst/>
            <a:ahLst/>
            <a:cxnLst/>
            <a:rect l="l" t="t" r="r" b="b"/>
            <a:pathLst>
              <a:path w="3081" h="16936" extrusionOk="0">
                <a:moveTo>
                  <a:pt x="0" y="0"/>
                </a:moveTo>
                <a:lnTo>
                  <a:pt x="983" y="8468"/>
                </a:lnTo>
                <a:lnTo>
                  <a:pt x="26" y="16936"/>
                </a:lnTo>
                <a:lnTo>
                  <a:pt x="1077" y="16936"/>
                </a:lnTo>
                <a:lnTo>
                  <a:pt x="1484" y="12779"/>
                </a:lnTo>
                <a:lnTo>
                  <a:pt x="1540" y="12094"/>
                </a:lnTo>
                <a:lnTo>
                  <a:pt x="1593" y="12779"/>
                </a:lnTo>
                <a:lnTo>
                  <a:pt x="2004" y="16936"/>
                </a:lnTo>
                <a:lnTo>
                  <a:pt x="3054" y="16936"/>
                </a:lnTo>
                <a:lnTo>
                  <a:pt x="2093" y="8468"/>
                </a:lnTo>
                <a:lnTo>
                  <a:pt x="3080" y="0"/>
                </a:lnTo>
                <a:lnTo>
                  <a:pt x="2030" y="0"/>
                </a:lnTo>
                <a:lnTo>
                  <a:pt x="1589" y="4135"/>
                </a:lnTo>
                <a:lnTo>
                  <a:pt x="1540" y="4798"/>
                </a:lnTo>
                <a:lnTo>
                  <a:pt x="1492" y="4135"/>
                </a:lnTo>
                <a:lnTo>
                  <a:pt x="105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2"/>
          <p:cNvSpPr/>
          <p:nvPr/>
        </p:nvSpPr>
        <p:spPr>
          <a:xfrm rot="10800000" flipH="1">
            <a:off x="6493676" y="4095086"/>
            <a:ext cx="62436" cy="59361"/>
          </a:xfrm>
          <a:custGeom>
            <a:avLst/>
            <a:gdLst/>
            <a:ahLst/>
            <a:cxnLst/>
            <a:rect l="l" t="t" r="r" b="b"/>
            <a:pathLst>
              <a:path w="3084" h="16936" extrusionOk="0">
                <a:moveTo>
                  <a:pt x="0" y="0"/>
                </a:moveTo>
                <a:lnTo>
                  <a:pt x="987" y="8468"/>
                </a:lnTo>
                <a:lnTo>
                  <a:pt x="30" y="16936"/>
                </a:lnTo>
                <a:lnTo>
                  <a:pt x="1080" y="16936"/>
                </a:lnTo>
                <a:lnTo>
                  <a:pt x="1488" y="12779"/>
                </a:lnTo>
                <a:lnTo>
                  <a:pt x="1544" y="12094"/>
                </a:lnTo>
                <a:lnTo>
                  <a:pt x="1596" y="12779"/>
                </a:lnTo>
                <a:lnTo>
                  <a:pt x="2004" y="16936"/>
                </a:lnTo>
                <a:lnTo>
                  <a:pt x="3054" y="16936"/>
                </a:lnTo>
                <a:lnTo>
                  <a:pt x="2097" y="8468"/>
                </a:lnTo>
                <a:lnTo>
                  <a:pt x="3084" y="0"/>
                </a:lnTo>
                <a:lnTo>
                  <a:pt x="2034" y="0"/>
                </a:lnTo>
                <a:lnTo>
                  <a:pt x="1592" y="4135"/>
                </a:lnTo>
                <a:lnTo>
                  <a:pt x="1544" y="4798"/>
                </a:lnTo>
                <a:lnTo>
                  <a:pt x="1492" y="4135"/>
                </a:lnTo>
                <a:lnTo>
                  <a:pt x="105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2"/>
          <p:cNvSpPr/>
          <p:nvPr/>
        </p:nvSpPr>
        <p:spPr>
          <a:xfrm rot="10800000" flipH="1">
            <a:off x="6554732" y="4095086"/>
            <a:ext cx="62375" cy="59361"/>
          </a:xfrm>
          <a:custGeom>
            <a:avLst/>
            <a:gdLst/>
            <a:ahLst/>
            <a:cxnLst/>
            <a:rect l="l" t="t" r="r" b="b"/>
            <a:pathLst>
              <a:path w="3081" h="16936" extrusionOk="0">
                <a:moveTo>
                  <a:pt x="1" y="0"/>
                </a:moveTo>
                <a:lnTo>
                  <a:pt x="988" y="8468"/>
                </a:lnTo>
                <a:lnTo>
                  <a:pt x="27" y="16936"/>
                </a:lnTo>
                <a:lnTo>
                  <a:pt x="1077" y="16936"/>
                </a:lnTo>
                <a:lnTo>
                  <a:pt x="1488" y="12779"/>
                </a:lnTo>
                <a:lnTo>
                  <a:pt x="1541" y="12094"/>
                </a:lnTo>
                <a:lnTo>
                  <a:pt x="1597" y="12779"/>
                </a:lnTo>
                <a:lnTo>
                  <a:pt x="2004" y="16936"/>
                </a:lnTo>
                <a:lnTo>
                  <a:pt x="3055" y="16936"/>
                </a:lnTo>
                <a:lnTo>
                  <a:pt x="2098" y="8468"/>
                </a:lnTo>
                <a:lnTo>
                  <a:pt x="3081" y="0"/>
                </a:lnTo>
                <a:lnTo>
                  <a:pt x="2030" y="0"/>
                </a:lnTo>
                <a:lnTo>
                  <a:pt x="1589" y="4135"/>
                </a:lnTo>
                <a:lnTo>
                  <a:pt x="1541" y="4798"/>
                </a:lnTo>
                <a:lnTo>
                  <a:pt x="1492" y="4135"/>
                </a:lnTo>
                <a:lnTo>
                  <a:pt x="105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2"/>
          <p:cNvSpPr/>
          <p:nvPr/>
        </p:nvSpPr>
        <p:spPr>
          <a:xfrm rot="10800000" flipH="1">
            <a:off x="5057522" y="2905913"/>
            <a:ext cx="1380911" cy="1359144"/>
          </a:xfrm>
          <a:custGeom>
            <a:avLst/>
            <a:gdLst/>
            <a:ahLst/>
            <a:cxnLst/>
            <a:rect l="l" t="t" r="r" b="b"/>
            <a:pathLst>
              <a:path w="68210" h="387773" extrusionOk="0">
                <a:moveTo>
                  <a:pt x="7536" y="1"/>
                </a:moveTo>
                <a:lnTo>
                  <a:pt x="7211" y="23"/>
                </a:lnTo>
                <a:lnTo>
                  <a:pt x="6897" y="45"/>
                </a:lnTo>
                <a:lnTo>
                  <a:pt x="6591" y="111"/>
                </a:lnTo>
                <a:lnTo>
                  <a:pt x="6295" y="178"/>
                </a:lnTo>
                <a:lnTo>
                  <a:pt x="6008" y="288"/>
                </a:lnTo>
                <a:lnTo>
                  <a:pt x="5731" y="421"/>
                </a:lnTo>
                <a:lnTo>
                  <a:pt x="5462" y="553"/>
                </a:lnTo>
                <a:lnTo>
                  <a:pt x="5200" y="730"/>
                </a:lnTo>
                <a:lnTo>
                  <a:pt x="4946" y="929"/>
                </a:lnTo>
                <a:lnTo>
                  <a:pt x="4703" y="1128"/>
                </a:lnTo>
                <a:lnTo>
                  <a:pt x="4468" y="1371"/>
                </a:lnTo>
                <a:lnTo>
                  <a:pt x="4236" y="1615"/>
                </a:lnTo>
                <a:lnTo>
                  <a:pt x="4015" y="1902"/>
                </a:lnTo>
                <a:lnTo>
                  <a:pt x="3806" y="2190"/>
                </a:lnTo>
                <a:lnTo>
                  <a:pt x="3600" y="2499"/>
                </a:lnTo>
                <a:lnTo>
                  <a:pt x="3402" y="2831"/>
                </a:lnTo>
                <a:lnTo>
                  <a:pt x="3212" y="3207"/>
                </a:lnTo>
                <a:lnTo>
                  <a:pt x="3028" y="3582"/>
                </a:lnTo>
                <a:lnTo>
                  <a:pt x="2853" y="3980"/>
                </a:lnTo>
                <a:lnTo>
                  <a:pt x="2681" y="4400"/>
                </a:lnTo>
                <a:lnTo>
                  <a:pt x="2520" y="4821"/>
                </a:lnTo>
                <a:lnTo>
                  <a:pt x="2363" y="5285"/>
                </a:lnTo>
                <a:lnTo>
                  <a:pt x="2213" y="5771"/>
                </a:lnTo>
                <a:lnTo>
                  <a:pt x="2071" y="6258"/>
                </a:lnTo>
                <a:lnTo>
                  <a:pt x="1933" y="6766"/>
                </a:lnTo>
                <a:lnTo>
                  <a:pt x="1802" y="7297"/>
                </a:lnTo>
                <a:lnTo>
                  <a:pt x="1679" y="7849"/>
                </a:lnTo>
                <a:lnTo>
                  <a:pt x="1559" y="8424"/>
                </a:lnTo>
                <a:lnTo>
                  <a:pt x="1447" y="9021"/>
                </a:lnTo>
                <a:lnTo>
                  <a:pt x="1339" y="9618"/>
                </a:lnTo>
                <a:lnTo>
                  <a:pt x="1238" y="10237"/>
                </a:lnTo>
                <a:lnTo>
                  <a:pt x="1141" y="10878"/>
                </a:lnTo>
                <a:lnTo>
                  <a:pt x="1047" y="11542"/>
                </a:lnTo>
                <a:lnTo>
                  <a:pt x="961" y="12227"/>
                </a:lnTo>
                <a:lnTo>
                  <a:pt x="879" y="12912"/>
                </a:lnTo>
                <a:lnTo>
                  <a:pt x="800" y="13620"/>
                </a:lnTo>
                <a:lnTo>
                  <a:pt x="729" y="14350"/>
                </a:lnTo>
                <a:lnTo>
                  <a:pt x="658" y="15101"/>
                </a:lnTo>
                <a:lnTo>
                  <a:pt x="595" y="15853"/>
                </a:lnTo>
                <a:lnTo>
                  <a:pt x="535" y="16649"/>
                </a:lnTo>
                <a:lnTo>
                  <a:pt x="479" y="17423"/>
                </a:lnTo>
                <a:lnTo>
                  <a:pt x="430" y="18241"/>
                </a:lnTo>
                <a:lnTo>
                  <a:pt x="382" y="19059"/>
                </a:lnTo>
                <a:lnTo>
                  <a:pt x="337" y="19921"/>
                </a:lnTo>
                <a:lnTo>
                  <a:pt x="296" y="20761"/>
                </a:lnTo>
                <a:lnTo>
                  <a:pt x="258" y="21646"/>
                </a:lnTo>
                <a:lnTo>
                  <a:pt x="225" y="22530"/>
                </a:lnTo>
                <a:lnTo>
                  <a:pt x="191" y="23436"/>
                </a:lnTo>
                <a:lnTo>
                  <a:pt x="165" y="24343"/>
                </a:lnTo>
                <a:lnTo>
                  <a:pt x="139" y="25294"/>
                </a:lnTo>
                <a:lnTo>
                  <a:pt x="116" y="26222"/>
                </a:lnTo>
                <a:lnTo>
                  <a:pt x="94" y="27195"/>
                </a:lnTo>
                <a:lnTo>
                  <a:pt x="79" y="28168"/>
                </a:lnTo>
                <a:lnTo>
                  <a:pt x="60" y="29163"/>
                </a:lnTo>
                <a:lnTo>
                  <a:pt x="38" y="31175"/>
                </a:lnTo>
                <a:lnTo>
                  <a:pt x="19" y="33253"/>
                </a:lnTo>
                <a:lnTo>
                  <a:pt x="8" y="35375"/>
                </a:lnTo>
                <a:lnTo>
                  <a:pt x="4" y="37564"/>
                </a:lnTo>
                <a:lnTo>
                  <a:pt x="1" y="39775"/>
                </a:lnTo>
                <a:lnTo>
                  <a:pt x="1" y="347998"/>
                </a:lnTo>
                <a:lnTo>
                  <a:pt x="4" y="350209"/>
                </a:lnTo>
                <a:lnTo>
                  <a:pt x="8" y="352398"/>
                </a:lnTo>
                <a:lnTo>
                  <a:pt x="19" y="354520"/>
                </a:lnTo>
                <a:lnTo>
                  <a:pt x="38" y="356598"/>
                </a:lnTo>
                <a:lnTo>
                  <a:pt x="60" y="358610"/>
                </a:lnTo>
                <a:lnTo>
                  <a:pt x="79" y="359605"/>
                </a:lnTo>
                <a:lnTo>
                  <a:pt x="94" y="360578"/>
                </a:lnTo>
                <a:lnTo>
                  <a:pt x="116" y="361551"/>
                </a:lnTo>
                <a:lnTo>
                  <a:pt x="139" y="362501"/>
                </a:lnTo>
                <a:lnTo>
                  <a:pt x="165" y="363430"/>
                </a:lnTo>
                <a:lnTo>
                  <a:pt x="191" y="364336"/>
                </a:lnTo>
                <a:lnTo>
                  <a:pt x="225" y="365243"/>
                </a:lnTo>
                <a:lnTo>
                  <a:pt x="258" y="366127"/>
                </a:lnTo>
                <a:lnTo>
                  <a:pt x="296" y="367012"/>
                </a:lnTo>
                <a:lnTo>
                  <a:pt x="337" y="367874"/>
                </a:lnTo>
                <a:lnTo>
                  <a:pt x="382" y="368714"/>
                </a:lnTo>
                <a:lnTo>
                  <a:pt x="430" y="369532"/>
                </a:lnTo>
                <a:lnTo>
                  <a:pt x="479" y="370350"/>
                </a:lnTo>
                <a:lnTo>
                  <a:pt x="535" y="371146"/>
                </a:lnTo>
                <a:lnTo>
                  <a:pt x="595" y="371920"/>
                </a:lnTo>
                <a:lnTo>
                  <a:pt x="658" y="372672"/>
                </a:lnTo>
                <a:lnTo>
                  <a:pt x="729" y="373423"/>
                </a:lnTo>
                <a:lnTo>
                  <a:pt x="800" y="374153"/>
                </a:lnTo>
                <a:lnTo>
                  <a:pt x="879" y="374860"/>
                </a:lnTo>
                <a:lnTo>
                  <a:pt x="961" y="375546"/>
                </a:lnTo>
                <a:lnTo>
                  <a:pt x="1047" y="376231"/>
                </a:lnTo>
                <a:lnTo>
                  <a:pt x="1141" y="376894"/>
                </a:lnTo>
                <a:lnTo>
                  <a:pt x="1238" y="377536"/>
                </a:lnTo>
                <a:lnTo>
                  <a:pt x="1339" y="378155"/>
                </a:lnTo>
                <a:lnTo>
                  <a:pt x="1447" y="378774"/>
                </a:lnTo>
                <a:lnTo>
                  <a:pt x="1559" y="379349"/>
                </a:lnTo>
                <a:lnTo>
                  <a:pt x="1679" y="379923"/>
                </a:lnTo>
                <a:lnTo>
                  <a:pt x="1802" y="380476"/>
                </a:lnTo>
                <a:lnTo>
                  <a:pt x="1933" y="381007"/>
                </a:lnTo>
                <a:lnTo>
                  <a:pt x="2071" y="381515"/>
                </a:lnTo>
                <a:lnTo>
                  <a:pt x="2213" y="382024"/>
                </a:lnTo>
                <a:lnTo>
                  <a:pt x="2363" y="382488"/>
                </a:lnTo>
                <a:lnTo>
                  <a:pt x="2520" y="382952"/>
                </a:lnTo>
                <a:lnTo>
                  <a:pt x="2681" y="383395"/>
                </a:lnTo>
                <a:lnTo>
                  <a:pt x="2853" y="383792"/>
                </a:lnTo>
                <a:lnTo>
                  <a:pt x="3028" y="384190"/>
                </a:lnTo>
                <a:lnTo>
                  <a:pt x="3212" y="384566"/>
                </a:lnTo>
                <a:lnTo>
                  <a:pt x="3402" y="384942"/>
                </a:lnTo>
                <a:lnTo>
                  <a:pt x="3600" y="385274"/>
                </a:lnTo>
                <a:lnTo>
                  <a:pt x="3806" y="385583"/>
                </a:lnTo>
                <a:lnTo>
                  <a:pt x="4015" y="385893"/>
                </a:lnTo>
                <a:lnTo>
                  <a:pt x="4236" y="386158"/>
                </a:lnTo>
                <a:lnTo>
                  <a:pt x="4468" y="386423"/>
                </a:lnTo>
                <a:lnTo>
                  <a:pt x="4703" y="386645"/>
                </a:lnTo>
                <a:lnTo>
                  <a:pt x="4946" y="386866"/>
                </a:lnTo>
                <a:lnTo>
                  <a:pt x="5200" y="387043"/>
                </a:lnTo>
                <a:lnTo>
                  <a:pt x="5462" y="387219"/>
                </a:lnTo>
                <a:lnTo>
                  <a:pt x="5731" y="387352"/>
                </a:lnTo>
                <a:lnTo>
                  <a:pt x="6008" y="387485"/>
                </a:lnTo>
                <a:lnTo>
                  <a:pt x="6295" y="387595"/>
                </a:lnTo>
                <a:lnTo>
                  <a:pt x="6591" y="387662"/>
                </a:lnTo>
                <a:lnTo>
                  <a:pt x="6897" y="387728"/>
                </a:lnTo>
                <a:lnTo>
                  <a:pt x="7211" y="387750"/>
                </a:lnTo>
                <a:lnTo>
                  <a:pt x="7536" y="387772"/>
                </a:lnTo>
                <a:lnTo>
                  <a:pt x="68209" y="387772"/>
                </a:lnTo>
                <a:lnTo>
                  <a:pt x="43224" y="1"/>
                </a:lnTo>
                <a:close/>
              </a:path>
            </a:pathLst>
          </a:custGeom>
          <a:solidFill>
            <a:srgbClr val="FFFFFF">
              <a:alpha val="24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" name="Google Shape;61;p2"/>
          <p:cNvGrpSpPr/>
          <p:nvPr/>
        </p:nvGrpSpPr>
        <p:grpSpPr>
          <a:xfrm>
            <a:off x="4572006" y="676881"/>
            <a:ext cx="903712" cy="957598"/>
            <a:chOff x="-859225" y="2550000"/>
            <a:chExt cx="1361628" cy="1442818"/>
          </a:xfrm>
        </p:grpSpPr>
        <p:sp>
          <p:nvSpPr>
            <p:cNvPr id="62" name="Google Shape;62;p2"/>
            <p:cNvSpPr/>
            <p:nvPr/>
          </p:nvSpPr>
          <p:spPr>
            <a:xfrm flipH="1">
              <a:off x="-859225" y="2550000"/>
              <a:ext cx="1361628" cy="1442818"/>
            </a:xfrm>
            <a:custGeom>
              <a:avLst/>
              <a:gdLst/>
              <a:ahLst/>
              <a:cxnLst/>
              <a:rect l="l" t="t" r="r" b="b"/>
              <a:pathLst>
                <a:path w="171977" h="231778" extrusionOk="0">
                  <a:moveTo>
                    <a:pt x="28256" y="1"/>
                  </a:moveTo>
                  <a:lnTo>
                    <a:pt x="27527" y="17"/>
                  </a:lnTo>
                  <a:lnTo>
                    <a:pt x="26810" y="49"/>
                  </a:lnTo>
                  <a:lnTo>
                    <a:pt x="26094" y="112"/>
                  </a:lnTo>
                  <a:lnTo>
                    <a:pt x="25377" y="208"/>
                  </a:lnTo>
                  <a:lnTo>
                    <a:pt x="24672" y="303"/>
                  </a:lnTo>
                  <a:lnTo>
                    <a:pt x="23968" y="431"/>
                  </a:lnTo>
                  <a:lnTo>
                    <a:pt x="23275" y="590"/>
                  </a:lnTo>
                  <a:lnTo>
                    <a:pt x="22583" y="765"/>
                  </a:lnTo>
                  <a:lnTo>
                    <a:pt x="21891" y="956"/>
                  </a:lnTo>
                  <a:lnTo>
                    <a:pt x="21210" y="1179"/>
                  </a:lnTo>
                  <a:lnTo>
                    <a:pt x="20542" y="1418"/>
                  </a:lnTo>
                  <a:lnTo>
                    <a:pt x="19874" y="1689"/>
                  </a:lnTo>
                  <a:lnTo>
                    <a:pt x="19218" y="1959"/>
                  </a:lnTo>
                  <a:lnTo>
                    <a:pt x="18562" y="2262"/>
                  </a:lnTo>
                  <a:lnTo>
                    <a:pt x="17918" y="2580"/>
                  </a:lnTo>
                  <a:lnTo>
                    <a:pt x="17287" y="2930"/>
                  </a:lnTo>
                  <a:lnTo>
                    <a:pt x="16655" y="3297"/>
                  </a:lnTo>
                  <a:lnTo>
                    <a:pt x="16035" y="3679"/>
                  </a:lnTo>
                  <a:lnTo>
                    <a:pt x="15416" y="4077"/>
                  </a:lnTo>
                  <a:lnTo>
                    <a:pt x="14821" y="4491"/>
                  </a:lnTo>
                  <a:lnTo>
                    <a:pt x="14213" y="4937"/>
                  </a:lnTo>
                  <a:lnTo>
                    <a:pt x="13630" y="5382"/>
                  </a:lnTo>
                  <a:lnTo>
                    <a:pt x="13059" y="5860"/>
                  </a:lnTo>
                  <a:lnTo>
                    <a:pt x="12488" y="6354"/>
                  </a:lnTo>
                  <a:lnTo>
                    <a:pt x="11929" y="6863"/>
                  </a:lnTo>
                  <a:lnTo>
                    <a:pt x="11371" y="7389"/>
                  </a:lnTo>
                  <a:lnTo>
                    <a:pt x="10836" y="7930"/>
                  </a:lnTo>
                  <a:lnTo>
                    <a:pt x="10302" y="8487"/>
                  </a:lnTo>
                  <a:lnTo>
                    <a:pt x="9791" y="9076"/>
                  </a:lnTo>
                  <a:lnTo>
                    <a:pt x="9281" y="9666"/>
                  </a:lnTo>
                  <a:lnTo>
                    <a:pt x="8783" y="10271"/>
                  </a:lnTo>
                  <a:lnTo>
                    <a:pt x="8297" y="10892"/>
                  </a:lnTo>
                  <a:lnTo>
                    <a:pt x="7823" y="11528"/>
                  </a:lnTo>
                  <a:lnTo>
                    <a:pt x="7362" y="12181"/>
                  </a:lnTo>
                  <a:lnTo>
                    <a:pt x="6912" y="12850"/>
                  </a:lnTo>
                  <a:lnTo>
                    <a:pt x="6475" y="13519"/>
                  </a:lnTo>
                  <a:lnTo>
                    <a:pt x="6038" y="14219"/>
                  </a:lnTo>
                  <a:lnTo>
                    <a:pt x="5625" y="14920"/>
                  </a:lnTo>
                  <a:lnTo>
                    <a:pt x="5224" y="15636"/>
                  </a:lnTo>
                  <a:lnTo>
                    <a:pt x="4835" y="16385"/>
                  </a:lnTo>
                  <a:lnTo>
                    <a:pt x="4459" y="17117"/>
                  </a:lnTo>
                  <a:lnTo>
                    <a:pt x="4106" y="17881"/>
                  </a:lnTo>
                  <a:lnTo>
                    <a:pt x="3754" y="18646"/>
                  </a:lnTo>
                  <a:lnTo>
                    <a:pt x="3414" y="19426"/>
                  </a:lnTo>
                  <a:lnTo>
                    <a:pt x="3098" y="20222"/>
                  </a:lnTo>
                  <a:lnTo>
                    <a:pt x="2794" y="21034"/>
                  </a:lnTo>
                  <a:lnTo>
                    <a:pt x="2503" y="21846"/>
                  </a:lnTo>
                  <a:lnTo>
                    <a:pt x="2223" y="22674"/>
                  </a:lnTo>
                  <a:lnTo>
                    <a:pt x="1968" y="23502"/>
                  </a:lnTo>
                  <a:lnTo>
                    <a:pt x="1713" y="24346"/>
                  </a:lnTo>
                  <a:lnTo>
                    <a:pt x="1482" y="25205"/>
                  </a:lnTo>
                  <a:lnTo>
                    <a:pt x="1276" y="26065"/>
                  </a:lnTo>
                  <a:lnTo>
                    <a:pt x="1069" y="26941"/>
                  </a:lnTo>
                  <a:lnTo>
                    <a:pt x="887" y="27817"/>
                  </a:lnTo>
                  <a:lnTo>
                    <a:pt x="717" y="28708"/>
                  </a:lnTo>
                  <a:lnTo>
                    <a:pt x="571" y="29616"/>
                  </a:lnTo>
                  <a:lnTo>
                    <a:pt x="438" y="30507"/>
                  </a:lnTo>
                  <a:lnTo>
                    <a:pt x="328" y="31431"/>
                  </a:lnTo>
                  <a:lnTo>
                    <a:pt x="219" y="32354"/>
                  </a:lnTo>
                  <a:lnTo>
                    <a:pt x="146" y="33278"/>
                  </a:lnTo>
                  <a:lnTo>
                    <a:pt x="73" y="34217"/>
                  </a:lnTo>
                  <a:lnTo>
                    <a:pt x="37" y="35157"/>
                  </a:lnTo>
                  <a:lnTo>
                    <a:pt x="0" y="36096"/>
                  </a:lnTo>
                  <a:lnTo>
                    <a:pt x="0" y="37051"/>
                  </a:lnTo>
                  <a:lnTo>
                    <a:pt x="0" y="131517"/>
                  </a:lnTo>
                  <a:lnTo>
                    <a:pt x="0" y="132472"/>
                  </a:lnTo>
                  <a:lnTo>
                    <a:pt x="37" y="133428"/>
                  </a:lnTo>
                  <a:lnTo>
                    <a:pt x="73" y="134367"/>
                  </a:lnTo>
                  <a:lnTo>
                    <a:pt x="146" y="135290"/>
                  </a:lnTo>
                  <a:lnTo>
                    <a:pt x="219" y="136230"/>
                  </a:lnTo>
                  <a:lnTo>
                    <a:pt x="328" y="137137"/>
                  </a:lnTo>
                  <a:lnTo>
                    <a:pt x="438" y="138061"/>
                  </a:lnTo>
                  <a:lnTo>
                    <a:pt x="571" y="138968"/>
                  </a:lnTo>
                  <a:lnTo>
                    <a:pt x="717" y="139860"/>
                  </a:lnTo>
                  <a:lnTo>
                    <a:pt x="887" y="140752"/>
                  </a:lnTo>
                  <a:lnTo>
                    <a:pt x="1069" y="141627"/>
                  </a:lnTo>
                  <a:lnTo>
                    <a:pt x="1276" y="142503"/>
                  </a:lnTo>
                  <a:lnTo>
                    <a:pt x="1482" y="143379"/>
                  </a:lnTo>
                  <a:lnTo>
                    <a:pt x="1713" y="144223"/>
                  </a:lnTo>
                  <a:lnTo>
                    <a:pt x="1968" y="145067"/>
                  </a:lnTo>
                  <a:lnTo>
                    <a:pt x="2223" y="145910"/>
                  </a:lnTo>
                  <a:lnTo>
                    <a:pt x="2503" y="146738"/>
                  </a:lnTo>
                  <a:lnTo>
                    <a:pt x="2794" y="147550"/>
                  </a:lnTo>
                  <a:lnTo>
                    <a:pt x="3098" y="148347"/>
                  </a:lnTo>
                  <a:lnTo>
                    <a:pt x="3414" y="149143"/>
                  </a:lnTo>
                  <a:lnTo>
                    <a:pt x="3754" y="149923"/>
                  </a:lnTo>
                  <a:lnTo>
                    <a:pt x="4106" y="150687"/>
                  </a:lnTo>
                  <a:lnTo>
                    <a:pt x="4459" y="151451"/>
                  </a:lnTo>
                  <a:lnTo>
                    <a:pt x="4835" y="152200"/>
                  </a:lnTo>
                  <a:lnTo>
                    <a:pt x="5224" y="152932"/>
                  </a:lnTo>
                  <a:lnTo>
                    <a:pt x="5625" y="153649"/>
                  </a:lnTo>
                  <a:lnTo>
                    <a:pt x="6038" y="154365"/>
                  </a:lnTo>
                  <a:lnTo>
                    <a:pt x="6475" y="155050"/>
                  </a:lnTo>
                  <a:lnTo>
                    <a:pt x="6912" y="155734"/>
                  </a:lnTo>
                  <a:lnTo>
                    <a:pt x="7362" y="156403"/>
                  </a:lnTo>
                  <a:lnTo>
                    <a:pt x="7823" y="157056"/>
                  </a:lnTo>
                  <a:lnTo>
                    <a:pt x="8297" y="157693"/>
                  </a:lnTo>
                  <a:lnTo>
                    <a:pt x="8783" y="158314"/>
                  </a:lnTo>
                  <a:lnTo>
                    <a:pt x="9281" y="158919"/>
                  </a:lnTo>
                  <a:lnTo>
                    <a:pt x="9791" y="159508"/>
                  </a:lnTo>
                  <a:lnTo>
                    <a:pt x="10302" y="160081"/>
                  </a:lnTo>
                  <a:lnTo>
                    <a:pt x="10836" y="160638"/>
                  </a:lnTo>
                  <a:lnTo>
                    <a:pt x="11371" y="161180"/>
                  </a:lnTo>
                  <a:lnTo>
                    <a:pt x="11929" y="161705"/>
                  </a:lnTo>
                  <a:lnTo>
                    <a:pt x="12488" y="162215"/>
                  </a:lnTo>
                  <a:lnTo>
                    <a:pt x="13059" y="162708"/>
                  </a:lnTo>
                  <a:lnTo>
                    <a:pt x="13630" y="163186"/>
                  </a:lnTo>
                  <a:lnTo>
                    <a:pt x="14213" y="163648"/>
                  </a:lnTo>
                  <a:lnTo>
                    <a:pt x="14821" y="164077"/>
                  </a:lnTo>
                  <a:lnTo>
                    <a:pt x="15416" y="164491"/>
                  </a:lnTo>
                  <a:lnTo>
                    <a:pt x="16035" y="164905"/>
                  </a:lnTo>
                  <a:lnTo>
                    <a:pt x="16655" y="165288"/>
                  </a:lnTo>
                  <a:lnTo>
                    <a:pt x="17287" y="165638"/>
                  </a:lnTo>
                  <a:lnTo>
                    <a:pt x="17918" y="165988"/>
                  </a:lnTo>
                  <a:lnTo>
                    <a:pt x="18562" y="166307"/>
                  </a:lnTo>
                  <a:lnTo>
                    <a:pt x="19218" y="166609"/>
                  </a:lnTo>
                  <a:lnTo>
                    <a:pt x="19874" y="166896"/>
                  </a:lnTo>
                  <a:lnTo>
                    <a:pt x="20542" y="167150"/>
                  </a:lnTo>
                  <a:lnTo>
                    <a:pt x="21210" y="167389"/>
                  </a:lnTo>
                  <a:lnTo>
                    <a:pt x="21891" y="167612"/>
                  </a:lnTo>
                  <a:lnTo>
                    <a:pt x="22583" y="167803"/>
                  </a:lnTo>
                  <a:lnTo>
                    <a:pt x="23275" y="167978"/>
                  </a:lnTo>
                  <a:lnTo>
                    <a:pt x="23968" y="168138"/>
                  </a:lnTo>
                  <a:lnTo>
                    <a:pt x="24672" y="168265"/>
                  </a:lnTo>
                  <a:lnTo>
                    <a:pt x="25377" y="168376"/>
                  </a:lnTo>
                  <a:lnTo>
                    <a:pt x="26094" y="168456"/>
                  </a:lnTo>
                  <a:lnTo>
                    <a:pt x="26810" y="168520"/>
                  </a:lnTo>
                  <a:lnTo>
                    <a:pt x="27527" y="168552"/>
                  </a:lnTo>
                  <a:lnTo>
                    <a:pt x="28256" y="168568"/>
                  </a:lnTo>
                  <a:lnTo>
                    <a:pt x="69170" y="168568"/>
                  </a:lnTo>
                  <a:lnTo>
                    <a:pt x="69170" y="231778"/>
                  </a:lnTo>
                  <a:lnTo>
                    <a:pt x="107629" y="168568"/>
                  </a:lnTo>
                  <a:lnTo>
                    <a:pt x="143720" y="168568"/>
                  </a:lnTo>
                  <a:lnTo>
                    <a:pt x="144449" y="168552"/>
                  </a:lnTo>
                  <a:lnTo>
                    <a:pt x="145166" y="168520"/>
                  </a:lnTo>
                  <a:lnTo>
                    <a:pt x="145883" y="168456"/>
                  </a:lnTo>
                  <a:lnTo>
                    <a:pt x="146599" y="168376"/>
                  </a:lnTo>
                  <a:lnTo>
                    <a:pt x="147304" y="168265"/>
                  </a:lnTo>
                  <a:lnTo>
                    <a:pt x="148009" y="168138"/>
                  </a:lnTo>
                  <a:lnTo>
                    <a:pt x="148701" y="167978"/>
                  </a:lnTo>
                  <a:lnTo>
                    <a:pt x="149393" y="167803"/>
                  </a:lnTo>
                  <a:lnTo>
                    <a:pt x="150086" y="167612"/>
                  </a:lnTo>
                  <a:lnTo>
                    <a:pt x="150766" y="167389"/>
                  </a:lnTo>
                  <a:lnTo>
                    <a:pt x="151434" y="167150"/>
                  </a:lnTo>
                  <a:lnTo>
                    <a:pt x="152102" y="166896"/>
                  </a:lnTo>
                  <a:lnTo>
                    <a:pt x="152758" y="166609"/>
                  </a:lnTo>
                  <a:lnTo>
                    <a:pt x="153414" y="166307"/>
                  </a:lnTo>
                  <a:lnTo>
                    <a:pt x="154058" y="165988"/>
                  </a:lnTo>
                  <a:lnTo>
                    <a:pt x="154690" y="165638"/>
                  </a:lnTo>
                  <a:lnTo>
                    <a:pt x="155321" y="165288"/>
                  </a:lnTo>
                  <a:lnTo>
                    <a:pt x="155941" y="164905"/>
                  </a:lnTo>
                  <a:lnTo>
                    <a:pt x="156561" y="164491"/>
                  </a:lnTo>
                  <a:lnTo>
                    <a:pt x="157156" y="164077"/>
                  </a:lnTo>
                  <a:lnTo>
                    <a:pt x="157763" y="163648"/>
                  </a:lnTo>
                  <a:lnTo>
                    <a:pt x="158346" y="163186"/>
                  </a:lnTo>
                  <a:lnTo>
                    <a:pt x="158917" y="162708"/>
                  </a:lnTo>
                  <a:lnTo>
                    <a:pt x="159488" y="162215"/>
                  </a:lnTo>
                  <a:lnTo>
                    <a:pt x="160047" y="161705"/>
                  </a:lnTo>
                  <a:lnTo>
                    <a:pt x="160606" y="161180"/>
                  </a:lnTo>
                  <a:lnTo>
                    <a:pt x="161140" y="160638"/>
                  </a:lnTo>
                  <a:lnTo>
                    <a:pt x="161675" y="160081"/>
                  </a:lnTo>
                  <a:lnTo>
                    <a:pt x="162185" y="159508"/>
                  </a:lnTo>
                  <a:lnTo>
                    <a:pt x="162695" y="158919"/>
                  </a:lnTo>
                  <a:lnTo>
                    <a:pt x="163193" y="158314"/>
                  </a:lnTo>
                  <a:lnTo>
                    <a:pt x="163679" y="157693"/>
                  </a:lnTo>
                  <a:lnTo>
                    <a:pt x="164153" y="157056"/>
                  </a:lnTo>
                  <a:lnTo>
                    <a:pt x="164614" y="156403"/>
                  </a:lnTo>
                  <a:lnTo>
                    <a:pt x="165064" y="155734"/>
                  </a:lnTo>
                  <a:lnTo>
                    <a:pt x="165501" y="155050"/>
                  </a:lnTo>
                  <a:lnTo>
                    <a:pt x="165939" y="154365"/>
                  </a:lnTo>
                  <a:lnTo>
                    <a:pt x="166352" y="153649"/>
                  </a:lnTo>
                  <a:lnTo>
                    <a:pt x="166752" y="152932"/>
                  </a:lnTo>
                  <a:lnTo>
                    <a:pt x="167141" y="152200"/>
                  </a:lnTo>
                  <a:lnTo>
                    <a:pt x="167518" y="151451"/>
                  </a:lnTo>
                  <a:lnTo>
                    <a:pt x="167870" y="150687"/>
                  </a:lnTo>
                  <a:lnTo>
                    <a:pt x="168222" y="149923"/>
                  </a:lnTo>
                  <a:lnTo>
                    <a:pt x="168550" y="149143"/>
                  </a:lnTo>
                  <a:lnTo>
                    <a:pt x="168878" y="148347"/>
                  </a:lnTo>
                  <a:lnTo>
                    <a:pt x="169182" y="147550"/>
                  </a:lnTo>
                  <a:lnTo>
                    <a:pt x="169474" y="146738"/>
                  </a:lnTo>
                  <a:lnTo>
                    <a:pt x="169753" y="145910"/>
                  </a:lnTo>
                  <a:lnTo>
                    <a:pt x="170008" y="145067"/>
                  </a:lnTo>
                  <a:lnTo>
                    <a:pt x="170263" y="144223"/>
                  </a:lnTo>
                  <a:lnTo>
                    <a:pt x="170494" y="143379"/>
                  </a:lnTo>
                  <a:lnTo>
                    <a:pt x="170700" y="142503"/>
                  </a:lnTo>
                  <a:lnTo>
                    <a:pt x="170907" y="141627"/>
                  </a:lnTo>
                  <a:lnTo>
                    <a:pt x="171089" y="140752"/>
                  </a:lnTo>
                  <a:lnTo>
                    <a:pt x="171259" y="139860"/>
                  </a:lnTo>
                  <a:lnTo>
                    <a:pt x="171405" y="138968"/>
                  </a:lnTo>
                  <a:lnTo>
                    <a:pt x="171539" y="138061"/>
                  </a:lnTo>
                  <a:lnTo>
                    <a:pt x="171648" y="137137"/>
                  </a:lnTo>
                  <a:lnTo>
                    <a:pt x="171757" y="136230"/>
                  </a:lnTo>
                  <a:lnTo>
                    <a:pt x="171830" y="135290"/>
                  </a:lnTo>
                  <a:lnTo>
                    <a:pt x="171903" y="134367"/>
                  </a:lnTo>
                  <a:lnTo>
                    <a:pt x="171940" y="133428"/>
                  </a:lnTo>
                  <a:lnTo>
                    <a:pt x="171976" y="132472"/>
                  </a:lnTo>
                  <a:lnTo>
                    <a:pt x="171976" y="131517"/>
                  </a:lnTo>
                  <a:lnTo>
                    <a:pt x="171976" y="37051"/>
                  </a:lnTo>
                  <a:lnTo>
                    <a:pt x="171976" y="36096"/>
                  </a:lnTo>
                  <a:lnTo>
                    <a:pt x="171940" y="35157"/>
                  </a:lnTo>
                  <a:lnTo>
                    <a:pt x="171903" y="34217"/>
                  </a:lnTo>
                  <a:lnTo>
                    <a:pt x="171830" y="33278"/>
                  </a:lnTo>
                  <a:lnTo>
                    <a:pt x="171757" y="32354"/>
                  </a:lnTo>
                  <a:lnTo>
                    <a:pt x="171648" y="31431"/>
                  </a:lnTo>
                  <a:lnTo>
                    <a:pt x="171539" y="30507"/>
                  </a:lnTo>
                  <a:lnTo>
                    <a:pt x="171405" y="29616"/>
                  </a:lnTo>
                  <a:lnTo>
                    <a:pt x="171259" y="28708"/>
                  </a:lnTo>
                  <a:lnTo>
                    <a:pt x="171089" y="27817"/>
                  </a:lnTo>
                  <a:lnTo>
                    <a:pt x="170907" y="26941"/>
                  </a:lnTo>
                  <a:lnTo>
                    <a:pt x="170700" y="26065"/>
                  </a:lnTo>
                  <a:lnTo>
                    <a:pt x="170494" y="25205"/>
                  </a:lnTo>
                  <a:lnTo>
                    <a:pt x="170263" y="24346"/>
                  </a:lnTo>
                  <a:lnTo>
                    <a:pt x="170008" y="23502"/>
                  </a:lnTo>
                  <a:lnTo>
                    <a:pt x="169753" y="22674"/>
                  </a:lnTo>
                  <a:lnTo>
                    <a:pt x="169474" y="21846"/>
                  </a:lnTo>
                  <a:lnTo>
                    <a:pt x="169182" y="21034"/>
                  </a:lnTo>
                  <a:lnTo>
                    <a:pt x="168878" y="20222"/>
                  </a:lnTo>
                  <a:lnTo>
                    <a:pt x="168550" y="19426"/>
                  </a:lnTo>
                  <a:lnTo>
                    <a:pt x="168222" y="18646"/>
                  </a:lnTo>
                  <a:lnTo>
                    <a:pt x="167870" y="17881"/>
                  </a:lnTo>
                  <a:lnTo>
                    <a:pt x="167518" y="17117"/>
                  </a:lnTo>
                  <a:lnTo>
                    <a:pt x="167141" y="16385"/>
                  </a:lnTo>
                  <a:lnTo>
                    <a:pt x="166752" y="15636"/>
                  </a:lnTo>
                  <a:lnTo>
                    <a:pt x="166352" y="14920"/>
                  </a:lnTo>
                  <a:lnTo>
                    <a:pt x="165939" y="14219"/>
                  </a:lnTo>
                  <a:lnTo>
                    <a:pt x="165501" y="13519"/>
                  </a:lnTo>
                  <a:lnTo>
                    <a:pt x="165064" y="12850"/>
                  </a:lnTo>
                  <a:lnTo>
                    <a:pt x="164614" y="12181"/>
                  </a:lnTo>
                  <a:lnTo>
                    <a:pt x="164153" y="11528"/>
                  </a:lnTo>
                  <a:lnTo>
                    <a:pt x="163679" y="10892"/>
                  </a:lnTo>
                  <a:lnTo>
                    <a:pt x="163193" y="10271"/>
                  </a:lnTo>
                  <a:lnTo>
                    <a:pt x="162695" y="9666"/>
                  </a:lnTo>
                  <a:lnTo>
                    <a:pt x="162185" y="9076"/>
                  </a:lnTo>
                  <a:lnTo>
                    <a:pt x="161675" y="8487"/>
                  </a:lnTo>
                  <a:lnTo>
                    <a:pt x="161140" y="7930"/>
                  </a:lnTo>
                  <a:lnTo>
                    <a:pt x="160606" y="7389"/>
                  </a:lnTo>
                  <a:lnTo>
                    <a:pt x="160047" y="6863"/>
                  </a:lnTo>
                  <a:lnTo>
                    <a:pt x="159488" y="6354"/>
                  </a:lnTo>
                  <a:lnTo>
                    <a:pt x="158917" y="5860"/>
                  </a:lnTo>
                  <a:lnTo>
                    <a:pt x="158346" y="5382"/>
                  </a:lnTo>
                  <a:lnTo>
                    <a:pt x="157763" y="4937"/>
                  </a:lnTo>
                  <a:lnTo>
                    <a:pt x="157156" y="4491"/>
                  </a:lnTo>
                  <a:lnTo>
                    <a:pt x="156561" y="4077"/>
                  </a:lnTo>
                  <a:lnTo>
                    <a:pt x="155941" y="3679"/>
                  </a:lnTo>
                  <a:lnTo>
                    <a:pt x="155321" y="3297"/>
                  </a:lnTo>
                  <a:lnTo>
                    <a:pt x="154690" y="2930"/>
                  </a:lnTo>
                  <a:lnTo>
                    <a:pt x="154058" y="2580"/>
                  </a:lnTo>
                  <a:lnTo>
                    <a:pt x="153414" y="2262"/>
                  </a:lnTo>
                  <a:lnTo>
                    <a:pt x="152758" y="1959"/>
                  </a:lnTo>
                  <a:lnTo>
                    <a:pt x="152102" y="1689"/>
                  </a:lnTo>
                  <a:lnTo>
                    <a:pt x="151434" y="1418"/>
                  </a:lnTo>
                  <a:lnTo>
                    <a:pt x="150766" y="1179"/>
                  </a:lnTo>
                  <a:lnTo>
                    <a:pt x="150086" y="956"/>
                  </a:lnTo>
                  <a:lnTo>
                    <a:pt x="149393" y="765"/>
                  </a:lnTo>
                  <a:lnTo>
                    <a:pt x="148701" y="590"/>
                  </a:lnTo>
                  <a:lnTo>
                    <a:pt x="148009" y="431"/>
                  </a:lnTo>
                  <a:lnTo>
                    <a:pt x="147304" y="303"/>
                  </a:lnTo>
                  <a:lnTo>
                    <a:pt x="146599" y="208"/>
                  </a:lnTo>
                  <a:lnTo>
                    <a:pt x="145883" y="112"/>
                  </a:lnTo>
                  <a:lnTo>
                    <a:pt x="145166" y="49"/>
                  </a:lnTo>
                  <a:lnTo>
                    <a:pt x="144449" y="17"/>
                  </a:lnTo>
                  <a:lnTo>
                    <a:pt x="143720" y="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 flipH="1">
              <a:off x="64611" y="2892963"/>
              <a:ext cx="347692" cy="357955"/>
            </a:xfrm>
            <a:custGeom>
              <a:avLst/>
              <a:gdLst/>
              <a:ahLst/>
              <a:cxnLst/>
              <a:rect l="l" t="t" r="r" b="b"/>
              <a:pathLst>
                <a:path w="47049" h="59215" extrusionOk="0">
                  <a:moveTo>
                    <a:pt x="23530" y="0"/>
                  </a:moveTo>
                  <a:lnTo>
                    <a:pt x="23239" y="16"/>
                  </a:lnTo>
                  <a:lnTo>
                    <a:pt x="22947" y="48"/>
                  </a:lnTo>
                  <a:lnTo>
                    <a:pt x="22656" y="112"/>
                  </a:lnTo>
                  <a:lnTo>
                    <a:pt x="22364" y="207"/>
                  </a:lnTo>
                  <a:lnTo>
                    <a:pt x="22085" y="319"/>
                  </a:lnTo>
                  <a:lnTo>
                    <a:pt x="21805" y="446"/>
                  </a:lnTo>
                  <a:lnTo>
                    <a:pt x="21538" y="621"/>
                  </a:lnTo>
                  <a:lnTo>
                    <a:pt x="21283" y="796"/>
                  </a:lnTo>
                  <a:lnTo>
                    <a:pt x="21028" y="1019"/>
                  </a:lnTo>
                  <a:lnTo>
                    <a:pt x="20785" y="1258"/>
                  </a:lnTo>
                  <a:lnTo>
                    <a:pt x="20554" y="1513"/>
                  </a:lnTo>
                  <a:lnTo>
                    <a:pt x="20335" y="1799"/>
                  </a:lnTo>
                  <a:lnTo>
                    <a:pt x="20129" y="2118"/>
                  </a:lnTo>
                  <a:lnTo>
                    <a:pt x="19935" y="2452"/>
                  </a:lnTo>
                  <a:lnTo>
                    <a:pt x="19764" y="2818"/>
                  </a:lnTo>
                  <a:lnTo>
                    <a:pt x="19594" y="3200"/>
                  </a:lnTo>
                  <a:lnTo>
                    <a:pt x="15719" y="13502"/>
                  </a:lnTo>
                  <a:lnTo>
                    <a:pt x="15598" y="13804"/>
                  </a:lnTo>
                  <a:lnTo>
                    <a:pt x="15452" y="14107"/>
                  </a:lnTo>
                  <a:lnTo>
                    <a:pt x="15306" y="14394"/>
                  </a:lnTo>
                  <a:lnTo>
                    <a:pt x="15136" y="14664"/>
                  </a:lnTo>
                  <a:lnTo>
                    <a:pt x="14966" y="14919"/>
                  </a:lnTo>
                  <a:lnTo>
                    <a:pt x="14772" y="15174"/>
                  </a:lnTo>
                  <a:lnTo>
                    <a:pt x="14577" y="15397"/>
                  </a:lnTo>
                  <a:lnTo>
                    <a:pt x="14371" y="15604"/>
                  </a:lnTo>
                  <a:lnTo>
                    <a:pt x="14152" y="15795"/>
                  </a:lnTo>
                  <a:lnTo>
                    <a:pt x="13921" y="15970"/>
                  </a:lnTo>
                  <a:lnTo>
                    <a:pt x="13691" y="16129"/>
                  </a:lnTo>
                  <a:lnTo>
                    <a:pt x="13448" y="16272"/>
                  </a:lnTo>
                  <a:lnTo>
                    <a:pt x="13205" y="16400"/>
                  </a:lnTo>
                  <a:lnTo>
                    <a:pt x="12950" y="16495"/>
                  </a:lnTo>
                  <a:lnTo>
                    <a:pt x="12694" y="16575"/>
                  </a:lnTo>
                  <a:lnTo>
                    <a:pt x="12427" y="16639"/>
                  </a:lnTo>
                  <a:lnTo>
                    <a:pt x="3754" y="18294"/>
                  </a:lnTo>
                  <a:lnTo>
                    <a:pt x="3426" y="18374"/>
                  </a:lnTo>
                  <a:lnTo>
                    <a:pt x="3110" y="18486"/>
                  </a:lnTo>
                  <a:lnTo>
                    <a:pt x="2806" y="18613"/>
                  </a:lnTo>
                  <a:lnTo>
                    <a:pt x="2515" y="18772"/>
                  </a:lnTo>
                  <a:lnTo>
                    <a:pt x="2235" y="18963"/>
                  </a:lnTo>
                  <a:lnTo>
                    <a:pt x="1968" y="19170"/>
                  </a:lnTo>
                  <a:lnTo>
                    <a:pt x="1725" y="19393"/>
                  </a:lnTo>
                  <a:lnTo>
                    <a:pt x="1494" y="19648"/>
                  </a:lnTo>
                  <a:lnTo>
                    <a:pt x="1276" y="19919"/>
                  </a:lnTo>
                  <a:lnTo>
                    <a:pt x="1081" y="20189"/>
                  </a:lnTo>
                  <a:lnTo>
                    <a:pt x="887" y="20492"/>
                  </a:lnTo>
                  <a:lnTo>
                    <a:pt x="717" y="20810"/>
                  </a:lnTo>
                  <a:lnTo>
                    <a:pt x="571" y="21145"/>
                  </a:lnTo>
                  <a:lnTo>
                    <a:pt x="437" y="21479"/>
                  </a:lnTo>
                  <a:lnTo>
                    <a:pt x="316" y="21829"/>
                  </a:lnTo>
                  <a:lnTo>
                    <a:pt x="219" y="22195"/>
                  </a:lnTo>
                  <a:lnTo>
                    <a:pt x="134" y="22562"/>
                  </a:lnTo>
                  <a:lnTo>
                    <a:pt x="73" y="22944"/>
                  </a:lnTo>
                  <a:lnTo>
                    <a:pt x="37" y="23326"/>
                  </a:lnTo>
                  <a:lnTo>
                    <a:pt x="0" y="23708"/>
                  </a:lnTo>
                  <a:lnTo>
                    <a:pt x="0" y="24090"/>
                  </a:lnTo>
                  <a:lnTo>
                    <a:pt x="12" y="24472"/>
                  </a:lnTo>
                  <a:lnTo>
                    <a:pt x="49" y="24870"/>
                  </a:lnTo>
                  <a:lnTo>
                    <a:pt x="109" y="25252"/>
                  </a:lnTo>
                  <a:lnTo>
                    <a:pt x="182" y="25635"/>
                  </a:lnTo>
                  <a:lnTo>
                    <a:pt x="279" y="26001"/>
                  </a:lnTo>
                  <a:lnTo>
                    <a:pt x="401" y="26367"/>
                  </a:lnTo>
                  <a:lnTo>
                    <a:pt x="535" y="26733"/>
                  </a:lnTo>
                  <a:lnTo>
                    <a:pt x="705" y="27083"/>
                  </a:lnTo>
                  <a:lnTo>
                    <a:pt x="887" y="27434"/>
                  </a:lnTo>
                  <a:lnTo>
                    <a:pt x="1093" y="27768"/>
                  </a:lnTo>
                  <a:lnTo>
                    <a:pt x="1324" y="28087"/>
                  </a:lnTo>
                  <a:lnTo>
                    <a:pt x="7605" y="36095"/>
                  </a:lnTo>
                  <a:lnTo>
                    <a:pt x="7787" y="36350"/>
                  </a:lnTo>
                  <a:lnTo>
                    <a:pt x="7957" y="36621"/>
                  </a:lnTo>
                  <a:lnTo>
                    <a:pt x="8127" y="36891"/>
                  </a:lnTo>
                  <a:lnTo>
                    <a:pt x="8273" y="37178"/>
                  </a:lnTo>
                  <a:lnTo>
                    <a:pt x="8406" y="37481"/>
                  </a:lnTo>
                  <a:lnTo>
                    <a:pt x="8516" y="37799"/>
                  </a:lnTo>
                  <a:lnTo>
                    <a:pt x="8625" y="38102"/>
                  </a:lnTo>
                  <a:lnTo>
                    <a:pt x="8710" y="38436"/>
                  </a:lnTo>
                  <a:lnTo>
                    <a:pt x="8783" y="38770"/>
                  </a:lnTo>
                  <a:lnTo>
                    <a:pt x="8844" y="39105"/>
                  </a:lnTo>
                  <a:lnTo>
                    <a:pt x="8880" y="39439"/>
                  </a:lnTo>
                  <a:lnTo>
                    <a:pt x="8917" y="39789"/>
                  </a:lnTo>
                  <a:lnTo>
                    <a:pt x="8929" y="40124"/>
                  </a:lnTo>
                  <a:lnTo>
                    <a:pt x="8917" y="40474"/>
                  </a:lnTo>
                  <a:lnTo>
                    <a:pt x="8904" y="40824"/>
                  </a:lnTo>
                  <a:lnTo>
                    <a:pt x="8856" y="41174"/>
                  </a:lnTo>
                  <a:lnTo>
                    <a:pt x="7374" y="52495"/>
                  </a:lnTo>
                  <a:lnTo>
                    <a:pt x="7337" y="52941"/>
                  </a:lnTo>
                  <a:lnTo>
                    <a:pt x="7313" y="53355"/>
                  </a:lnTo>
                  <a:lnTo>
                    <a:pt x="7313" y="53785"/>
                  </a:lnTo>
                  <a:lnTo>
                    <a:pt x="7349" y="54199"/>
                  </a:lnTo>
                  <a:lnTo>
                    <a:pt x="7398" y="54597"/>
                  </a:lnTo>
                  <a:lnTo>
                    <a:pt x="7459" y="54979"/>
                  </a:lnTo>
                  <a:lnTo>
                    <a:pt x="7556" y="55361"/>
                  </a:lnTo>
                  <a:lnTo>
                    <a:pt x="7665" y="55727"/>
                  </a:lnTo>
                  <a:lnTo>
                    <a:pt x="7787" y="56077"/>
                  </a:lnTo>
                  <a:lnTo>
                    <a:pt x="7933" y="56428"/>
                  </a:lnTo>
                  <a:lnTo>
                    <a:pt x="8090" y="56746"/>
                  </a:lnTo>
                  <a:lnTo>
                    <a:pt x="8273" y="57049"/>
                  </a:lnTo>
                  <a:lnTo>
                    <a:pt x="8467" y="57351"/>
                  </a:lnTo>
                  <a:lnTo>
                    <a:pt x="8674" y="57622"/>
                  </a:lnTo>
                  <a:lnTo>
                    <a:pt x="8892" y="57877"/>
                  </a:lnTo>
                  <a:lnTo>
                    <a:pt x="9123" y="58116"/>
                  </a:lnTo>
                  <a:lnTo>
                    <a:pt x="9366" y="58323"/>
                  </a:lnTo>
                  <a:lnTo>
                    <a:pt x="9621" y="58514"/>
                  </a:lnTo>
                  <a:lnTo>
                    <a:pt x="9876" y="58689"/>
                  </a:lnTo>
                  <a:lnTo>
                    <a:pt x="10143" y="58848"/>
                  </a:lnTo>
                  <a:lnTo>
                    <a:pt x="10423" y="58959"/>
                  </a:lnTo>
                  <a:lnTo>
                    <a:pt x="10714" y="59071"/>
                  </a:lnTo>
                  <a:lnTo>
                    <a:pt x="11006" y="59150"/>
                  </a:lnTo>
                  <a:lnTo>
                    <a:pt x="11297" y="59198"/>
                  </a:lnTo>
                  <a:lnTo>
                    <a:pt x="11601" y="59214"/>
                  </a:lnTo>
                  <a:lnTo>
                    <a:pt x="11905" y="59214"/>
                  </a:lnTo>
                  <a:lnTo>
                    <a:pt x="12209" y="59182"/>
                  </a:lnTo>
                  <a:lnTo>
                    <a:pt x="12512" y="59119"/>
                  </a:lnTo>
                  <a:lnTo>
                    <a:pt x="12816" y="59023"/>
                  </a:lnTo>
                  <a:lnTo>
                    <a:pt x="13120" y="58896"/>
                  </a:lnTo>
                  <a:lnTo>
                    <a:pt x="13435" y="58736"/>
                  </a:lnTo>
                  <a:lnTo>
                    <a:pt x="13727" y="58545"/>
                  </a:lnTo>
                  <a:lnTo>
                    <a:pt x="21489" y="53196"/>
                  </a:lnTo>
                  <a:lnTo>
                    <a:pt x="21732" y="53052"/>
                  </a:lnTo>
                  <a:lnTo>
                    <a:pt x="21975" y="52909"/>
                  </a:lnTo>
                  <a:lnTo>
                    <a:pt x="22230" y="52798"/>
                  </a:lnTo>
                  <a:lnTo>
                    <a:pt x="22486" y="52702"/>
                  </a:lnTo>
                  <a:lnTo>
                    <a:pt x="22741" y="52638"/>
                  </a:lnTo>
                  <a:lnTo>
                    <a:pt x="23008" y="52591"/>
                  </a:lnTo>
                  <a:lnTo>
                    <a:pt x="23263" y="52559"/>
                  </a:lnTo>
                  <a:lnTo>
                    <a:pt x="23530" y="52543"/>
                  </a:lnTo>
                  <a:lnTo>
                    <a:pt x="23785" y="52559"/>
                  </a:lnTo>
                  <a:lnTo>
                    <a:pt x="24053" y="52591"/>
                  </a:lnTo>
                  <a:lnTo>
                    <a:pt x="24308" y="52638"/>
                  </a:lnTo>
                  <a:lnTo>
                    <a:pt x="24563" y="52702"/>
                  </a:lnTo>
                  <a:lnTo>
                    <a:pt x="24818" y="52798"/>
                  </a:lnTo>
                  <a:lnTo>
                    <a:pt x="25073" y="52909"/>
                  </a:lnTo>
                  <a:lnTo>
                    <a:pt x="25316" y="53052"/>
                  </a:lnTo>
                  <a:lnTo>
                    <a:pt x="25559" y="53196"/>
                  </a:lnTo>
                  <a:lnTo>
                    <a:pt x="33321" y="58545"/>
                  </a:lnTo>
                  <a:lnTo>
                    <a:pt x="33625" y="58736"/>
                  </a:lnTo>
                  <a:lnTo>
                    <a:pt x="33929" y="58896"/>
                  </a:lnTo>
                  <a:lnTo>
                    <a:pt x="34232" y="59023"/>
                  </a:lnTo>
                  <a:lnTo>
                    <a:pt x="34536" y="59119"/>
                  </a:lnTo>
                  <a:lnTo>
                    <a:pt x="34852" y="59182"/>
                  </a:lnTo>
                  <a:lnTo>
                    <a:pt x="35156" y="59214"/>
                  </a:lnTo>
                  <a:lnTo>
                    <a:pt x="35459" y="59214"/>
                  </a:lnTo>
                  <a:lnTo>
                    <a:pt x="35751" y="59198"/>
                  </a:lnTo>
                  <a:lnTo>
                    <a:pt x="36055" y="59150"/>
                  </a:lnTo>
                  <a:lnTo>
                    <a:pt x="36346" y="59071"/>
                  </a:lnTo>
                  <a:lnTo>
                    <a:pt x="36626" y="58959"/>
                  </a:lnTo>
                  <a:lnTo>
                    <a:pt x="36905" y="58848"/>
                  </a:lnTo>
                  <a:lnTo>
                    <a:pt x="37172" y="58689"/>
                  </a:lnTo>
                  <a:lnTo>
                    <a:pt x="37439" y="58514"/>
                  </a:lnTo>
                  <a:lnTo>
                    <a:pt x="37695" y="58323"/>
                  </a:lnTo>
                  <a:lnTo>
                    <a:pt x="37925" y="58116"/>
                  </a:lnTo>
                  <a:lnTo>
                    <a:pt x="38156" y="57877"/>
                  </a:lnTo>
                  <a:lnTo>
                    <a:pt x="38387" y="57622"/>
                  </a:lnTo>
                  <a:lnTo>
                    <a:pt x="38581" y="57351"/>
                  </a:lnTo>
                  <a:lnTo>
                    <a:pt x="38776" y="57049"/>
                  </a:lnTo>
                  <a:lnTo>
                    <a:pt x="38958" y="56746"/>
                  </a:lnTo>
                  <a:lnTo>
                    <a:pt x="39116" y="56428"/>
                  </a:lnTo>
                  <a:lnTo>
                    <a:pt x="39262" y="56077"/>
                  </a:lnTo>
                  <a:lnTo>
                    <a:pt x="39395" y="55727"/>
                  </a:lnTo>
                  <a:lnTo>
                    <a:pt x="39505" y="55361"/>
                  </a:lnTo>
                  <a:lnTo>
                    <a:pt x="39590" y="54979"/>
                  </a:lnTo>
                  <a:lnTo>
                    <a:pt x="39662" y="54597"/>
                  </a:lnTo>
                  <a:lnTo>
                    <a:pt x="39711" y="54199"/>
                  </a:lnTo>
                  <a:lnTo>
                    <a:pt x="39735" y="53785"/>
                  </a:lnTo>
                  <a:lnTo>
                    <a:pt x="39735" y="53355"/>
                  </a:lnTo>
                  <a:lnTo>
                    <a:pt x="39723" y="52941"/>
                  </a:lnTo>
                  <a:lnTo>
                    <a:pt x="39675" y="52495"/>
                  </a:lnTo>
                  <a:lnTo>
                    <a:pt x="38193" y="41174"/>
                  </a:lnTo>
                  <a:lnTo>
                    <a:pt x="38156" y="40824"/>
                  </a:lnTo>
                  <a:lnTo>
                    <a:pt x="38132" y="40474"/>
                  </a:lnTo>
                  <a:lnTo>
                    <a:pt x="38132" y="40124"/>
                  </a:lnTo>
                  <a:lnTo>
                    <a:pt x="38144" y="39789"/>
                  </a:lnTo>
                  <a:lnTo>
                    <a:pt x="38168" y="39439"/>
                  </a:lnTo>
                  <a:lnTo>
                    <a:pt x="38205" y="39105"/>
                  </a:lnTo>
                  <a:lnTo>
                    <a:pt x="38265" y="38770"/>
                  </a:lnTo>
                  <a:lnTo>
                    <a:pt x="38338" y="38436"/>
                  </a:lnTo>
                  <a:lnTo>
                    <a:pt x="38436" y="38102"/>
                  </a:lnTo>
                  <a:lnTo>
                    <a:pt x="38533" y="37799"/>
                  </a:lnTo>
                  <a:lnTo>
                    <a:pt x="38654" y="37481"/>
                  </a:lnTo>
                  <a:lnTo>
                    <a:pt x="38788" y="37178"/>
                  </a:lnTo>
                  <a:lnTo>
                    <a:pt x="38934" y="36891"/>
                  </a:lnTo>
                  <a:lnTo>
                    <a:pt x="39092" y="36621"/>
                  </a:lnTo>
                  <a:lnTo>
                    <a:pt x="39262" y="36350"/>
                  </a:lnTo>
                  <a:lnTo>
                    <a:pt x="39456" y="36095"/>
                  </a:lnTo>
                  <a:lnTo>
                    <a:pt x="45724" y="28087"/>
                  </a:lnTo>
                  <a:lnTo>
                    <a:pt x="45955" y="27768"/>
                  </a:lnTo>
                  <a:lnTo>
                    <a:pt x="46162" y="27434"/>
                  </a:lnTo>
                  <a:lnTo>
                    <a:pt x="46356" y="27083"/>
                  </a:lnTo>
                  <a:lnTo>
                    <a:pt x="46514" y="26733"/>
                  </a:lnTo>
                  <a:lnTo>
                    <a:pt x="46660" y="26367"/>
                  </a:lnTo>
                  <a:lnTo>
                    <a:pt x="46769" y="26001"/>
                  </a:lnTo>
                  <a:lnTo>
                    <a:pt x="46866" y="25635"/>
                  </a:lnTo>
                  <a:lnTo>
                    <a:pt x="46951" y="25252"/>
                  </a:lnTo>
                  <a:lnTo>
                    <a:pt x="47000" y="24870"/>
                  </a:lnTo>
                  <a:lnTo>
                    <a:pt x="47036" y="24472"/>
                  </a:lnTo>
                  <a:lnTo>
                    <a:pt x="47048" y="24090"/>
                  </a:lnTo>
                  <a:lnTo>
                    <a:pt x="47048" y="23708"/>
                  </a:lnTo>
                  <a:lnTo>
                    <a:pt x="47024" y="23326"/>
                  </a:lnTo>
                  <a:lnTo>
                    <a:pt x="46975" y="22944"/>
                  </a:lnTo>
                  <a:lnTo>
                    <a:pt x="46915" y="22562"/>
                  </a:lnTo>
                  <a:lnTo>
                    <a:pt x="46830" y="22195"/>
                  </a:lnTo>
                  <a:lnTo>
                    <a:pt x="46732" y="21829"/>
                  </a:lnTo>
                  <a:lnTo>
                    <a:pt x="46611" y="21479"/>
                  </a:lnTo>
                  <a:lnTo>
                    <a:pt x="46477" y="21145"/>
                  </a:lnTo>
                  <a:lnTo>
                    <a:pt x="46332" y="20810"/>
                  </a:lnTo>
                  <a:lnTo>
                    <a:pt x="46162" y="20492"/>
                  </a:lnTo>
                  <a:lnTo>
                    <a:pt x="45979" y="20189"/>
                  </a:lnTo>
                  <a:lnTo>
                    <a:pt x="45773" y="19919"/>
                  </a:lnTo>
                  <a:lnTo>
                    <a:pt x="45554" y="19648"/>
                  </a:lnTo>
                  <a:lnTo>
                    <a:pt x="45323" y="19393"/>
                  </a:lnTo>
                  <a:lnTo>
                    <a:pt x="45080" y="19170"/>
                  </a:lnTo>
                  <a:lnTo>
                    <a:pt x="44813" y="18963"/>
                  </a:lnTo>
                  <a:lnTo>
                    <a:pt x="44546" y="18772"/>
                  </a:lnTo>
                  <a:lnTo>
                    <a:pt x="44254" y="18613"/>
                  </a:lnTo>
                  <a:lnTo>
                    <a:pt x="43951" y="18486"/>
                  </a:lnTo>
                  <a:lnTo>
                    <a:pt x="43635" y="18374"/>
                  </a:lnTo>
                  <a:lnTo>
                    <a:pt x="43295" y="18294"/>
                  </a:lnTo>
                  <a:lnTo>
                    <a:pt x="34621" y="16639"/>
                  </a:lnTo>
                  <a:lnTo>
                    <a:pt x="34366" y="16575"/>
                  </a:lnTo>
                  <a:lnTo>
                    <a:pt x="34099" y="16495"/>
                  </a:lnTo>
                  <a:lnTo>
                    <a:pt x="33844" y="16400"/>
                  </a:lnTo>
                  <a:lnTo>
                    <a:pt x="33601" y="16272"/>
                  </a:lnTo>
                  <a:lnTo>
                    <a:pt x="33358" y="16129"/>
                  </a:lnTo>
                  <a:lnTo>
                    <a:pt x="33127" y="15970"/>
                  </a:lnTo>
                  <a:lnTo>
                    <a:pt x="32896" y="15795"/>
                  </a:lnTo>
                  <a:lnTo>
                    <a:pt x="32678" y="15604"/>
                  </a:lnTo>
                  <a:lnTo>
                    <a:pt x="32471" y="15397"/>
                  </a:lnTo>
                  <a:lnTo>
                    <a:pt x="32277" y="15174"/>
                  </a:lnTo>
                  <a:lnTo>
                    <a:pt x="32094" y="14919"/>
                  </a:lnTo>
                  <a:lnTo>
                    <a:pt x="31912" y="14664"/>
                  </a:lnTo>
                  <a:lnTo>
                    <a:pt x="31754" y="14394"/>
                  </a:lnTo>
                  <a:lnTo>
                    <a:pt x="31596" y="14107"/>
                  </a:lnTo>
                  <a:lnTo>
                    <a:pt x="31463" y="13804"/>
                  </a:lnTo>
                  <a:lnTo>
                    <a:pt x="31329" y="13502"/>
                  </a:lnTo>
                  <a:lnTo>
                    <a:pt x="27454" y="3200"/>
                  </a:lnTo>
                  <a:lnTo>
                    <a:pt x="27296" y="2818"/>
                  </a:lnTo>
                  <a:lnTo>
                    <a:pt x="27114" y="2452"/>
                  </a:lnTo>
                  <a:lnTo>
                    <a:pt x="26919" y="2118"/>
                  </a:lnTo>
                  <a:lnTo>
                    <a:pt x="26725" y="1799"/>
                  </a:lnTo>
                  <a:lnTo>
                    <a:pt x="26494" y="1513"/>
                  </a:lnTo>
                  <a:lnTo>
                    <a:pt x="26263" y="1258"/>
                  </a:lnTo>
                  <a:lnTo>
                    <a:pt x="26021" y="1019"/>
                  </a:lnTo>
                  <a:lnTo>
                    <a:pt x="25778" y="796"/>
                  </a:lnTo>
                  <a:lnTo>
                    <a:pt x="25510" y="621"/>
                  </a:lnTo>
                  <a:lnTo>
                    <a:pt x="25243" y="446"/>
                  </a:lnTo>
                  <a:lnTo>
                    <a:pt x="24964" y="319"/>
                  </a:lnTo>
                  <a:lnTo>
                    <a:pt x="24684" y="207"/>
                  </a:lnTo>
                  <a:lnTo>
                    <a:pt x="24405" y="112"/>
                  </a:lnTo>
                  <a:lnTo>
                    <a:pt x="24113" y="48"/>
                  </a:lnTo>
                  <a:lnTo>
                    <a:pt x="23822" y="16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 flipH="1">
              <a:off x="-352267" y="2892963"/>
              <a:ext cx="347692" cy="357955"/>
            </a:xfrm>
            <a:custGeom>
              <a:avLst/>
              <a:gdLst/>
              <a:ahLst/>
              <a:cxnLst/>
              <a:rect l="l" t="t" r="r" b="b"/>
              <a:pathLst>
                <a:path w="47049" h="59215" extrusionOk="0">
                  <a:moveTo>
                    <a:pt x="23518" y="0"/>
                  </a:moveTo>
                  <a:lnTo>
                    <a:pt x="23227" y="16"/>
                  </a:lnTo>
                  <a:lnTo>
                    <a:pt x="22935" y="48"/>
                  </a:lnTo>
                  <a:lnTo>
                    <a:pt x="22643" y="112"/>
                  </a:lnTo>
                  <a:lnTo>
                    <a:pt x="22364" y="207"/>
                  </a:lnTo>
                  <a:lnTo>
                    <a:pt x="22085" y="319"/>
                  </a:lnTo>
                  <a:lnTo>
                    <a:pt x="21805" y="446"/>
                  </a:lnTo>
                  <a:lnTo>
                    <a:pt x="21538" y="621"/>
                  </a:lnTo>
                  <a:lnTo>
                    <a:pt x="21271" y="796"/>
                  </a:lnTo>
                  <a:lnTo>
                    <a:pt x="21016" y="1019"/>
                  </a:lnTo>
                  <a:lnTo>
                    <a:pt x="20785" y="1258"/>
                  </a:lnTo>
                  <a:lnTo>
                    <a:pt x="20542" y="1513"/>
                  </a:lnTo>
                  <a:lnTo>
                    <a:pt x="20323" y="1799"/>
                  </a:lnTo>
                  <a:lnTo>
                    <a:pt x="20117" y="2118"/>
                  </a:lnTo>
                  <a:lnTo>
                    <a:pt x="19935" y="2452"/>
                  </a:lnTo>
                  <a:lnTo>
                    <a:pt x="19752" y="2818"/>
                  </a:lnTo>
                  <a:lnTo>
                    <a:pt x="19594" y="3200"/>
                  </a:lnTo>
                  <a:lnTo>
                    <a:pt x="15719" y="13502"/>
                  </a:lnTo>
                  <a:lnTo>
                    <a:pt x="15586" y="13804"/>
                  </a:lnTo>
                  <a:lnTo>
                    <a:pt x="15452" y="14107"/>
                  </a:lnTo>
                  <a:lnTo>
                    <a:pt x="15294" y="14394"/>
                  </a:lnTo>
                  <a:lnTo>
                    <a:pt x="15136" y="14664"/>
                  </a:lnTo>
                  <a:lnTo>
                    <a:pt x="14954" y="14919"/>
                  </a:lnTo>
                  <a:lnTo>
                    <a:pt x="14772" y="15174"/>
                  </a:lnTo>
                  <a:lnTo>
                    <a:pt x="14577" y="15397"/>
                  </a:lnTo>
                  <a:lnTo>
                    <a:pt x="14371" y="15604"/>
                  </a:lnTo>
                  <a:lnTo>
                    <a:pt x="14152" y="15795"/>
                  </a:lnTo>
                  <a:lnTo>
                    <a:pt x="13921" y="15970"/>
                  </a:lnTo>
                  <a:lnTo>
                    <a:pt x="13691" y="16129"/>
                  </a:lnTo>
                  <a:lnTo>
                    <a:pt x="13448" y="16272"/>
                  </a:lnTo>
                  <a:lnTo>
                    <a:pt x="13205" y="16400"/>
                  </a:lnTo>
                  <a:lnTo>
                    <a:pt x="12950" y="16495"/>
                  </a:lnTo>
                  <a:lnTo>
                    <a:pt x="12682" y="16575"/>
                  </a:lnTo>
                  <a:lnTo>
                    <a:pt x="12415" y="16639"/>
                  </a:lnTo>
                  <a:lnTo>
                    <a:pt x="3754" y="18294"/>
                  </a:lnTo>
                  <a:lnTo>
                    <a:pt x="3414" y="18374"/>
                  </a:lnTo>
                  <a:lnTo>
                    <a:pt x="3098" y="18486"/>
                  </a:lnTo>
                  <a:lnTo>
                    <a:pt x="2794" y="18613"/>
                  </a:lnTo>
                  <a:lnTo>
                    <a:pt x="2502" y="18772"/>
                  </a:lnTo>
                  <a:lnTo>
                    <a:pt x="2235" y="18963"/>
                  </a:lnTo>
                  <a:lnTo>
                    <a:pt x="1968" y="19170"/>
                  </a:lnTo>
                  <a:lnTo>
                    <a:pt x="1725" y="19393"/>
                  </a:lnTo>
                  <a:lnTo>
                    <a:pt x="1494" y="19648"/>
                  </a:lnTo>
                  <a:lnTo>
                    <a:pt x="1276" y="19919"/>
                  </a:lnTo>
                  <a:lnTo>
                    <a:pt x="1069" y="20189"/>
                  </a:lnTo>
                  <a:lnTo>
                    <a:pt x="887" y="20492"/>
                  </a:lnTo>
                  <a:lnTo>
                    <a:pt x="717" y="20810"/>
                  </a:lnTo>
                  <a:lnTo>
                    <a:pt x="571" y="21145"/>
                  </a:lnTo>
                  <a:lnTo>
                    <a:pt x="437" y="21479"/>
                  </a:lnTo>
                  <a:lnTo>
                    <a:pt x="316" y="21829"/>
                  </a:lnTo>
                  <a:lnTo>
                    <a:pt x="219" y="22195"/>
                  </a:lnTo>
                  <a:lnTo>
                    <a:pt x="134" y="22562"/>
                  </a:lnTo>
                  <a:lnTo>
                    <a:pt x="73" y="22944"/>
                  </a:lnTo>
                  <a:lnTo>
                    <a:pt x="24" y="23326"/>
                  </a:lnTo>
                  <a:lnTo>
                    <a:pt x="0" y="23708"/>
                  </a:lnTo>
                  <a:lnTo>
                    <a:pt x="0" y="24090"/>
                  </a:lnTo>
                  <a:lnTo>
                    <a:pt x="12" y="24472"/>
                  </a:lnTo>
                  <a:lnTo>
                    <a:pt x="49" y="24870"/>
                  </a:lnTo>
                  <a:lnTo>
                    <a:pt x="97" y="25252"/>
                  </a:lnTo>
                  <a:lnTo>
                    <a:pt x="182" y="25635"/>
                  </a:lnTo>
                  <a:lnTo>
                    <a:pt x="279" y="26001"/>
                  </a:lnTo>
                  <a:lnTo>
                    <a:pt x="389" y="26367"/>
                  </a:lnTo>
                  <a:lnTo>
                    <a:pt x="535" y="26733"/>
                  </a:lnTo>
                  <a:lnTo>
                    <a:pt x="692" y="27083"/>
                  </a:lnTo>
                  <a:lnTo>
                    <a:pt x="887" y="27434"/>
                  </a:lnTo>
                  <a:lnTo>
                    <a:pt x="1093" y="27768"/>
                  </a:lnTo>
                  <a:lnTo>
                    <a:pt x="1324" y="28087"/>
                  </a:lnTo>
                  <a:lnTo>
                    <a:pt x="7592" y="36095"/>
                  </a:lnTo>
                  <a:lnTo>
                    <a:pt x="7787" y="36350"/>
                  </a:lnTo>
                  <a:lnTo>
                    <a:pt x="7957" y="36621"/>
                  </a:lnTo>
                  <a:lnTo>
                    <a:pt x="8115" y="36891"/>
                  </a:lnTo>
                  <a:lnTo>
                    <a:pt x="8261" y="37178"/>
                  </a:lnTo>
                  <a:lnTo>
                    <a:pt x="8394" y="37481"/>
                  </a:lnTo>
                  <a:lnTo>
                    <a:pt x="8516" y="37799"/>
                  </a:lnTo>
                  <a:lnTo>
                    <a:pt x="8613" y="38102"/>
                  </a:lnTo>
                  <a:lnTo>
                    <a:pt x="8710" y="38436"/>
                  </a:lnTo>
                  <a:lnTo>
                    <a:pt x="8783" y="38770"/>
                  </a:lnTo>
                  <a:lnTo>
                    <a:pt x="8844" y="39105"/>
                  </a:lnTo>
                  <a:lnTo>
                    <a:pt x="8880" y="39439"/>
                  </a:lnTo>
                  <a:lnTo>
                    <a:pt x="8904" y="39789"/>
                  </a:lnTo>
                  <a:lnTo>
                    <a:pt x="8917" y="40124"/>
                  </a:lnTo>
                  <a:lnTo>
                    <a:pt x="8917" y="40474"/>
                  </a:lnTo>
                  <a:lnTo>
                    <a:pt x="8892" y="40824"/>
                  </a:lnTo>
                  <a:lnTo>
                    <a:pt x="8856" y="41174"/>
                  </a:lnTo>
                  <a:lnTo>
                    <a:pt x="7374" y="52495"/>
                  </a:lnTo>
                  <a:lnTo>
                    <a:pt x="7325" y="52941"/>
                  </a:lnTo>
                  <a:lnTo>
                    <a:pt x="7313" y="53355"/>
                  </a:lnTo>
                  <a:lnTo>
                    <a:pt x="7313" y="53785"/>
                  </a:lnTo>
                  <a:lnTo>
                    <a:pt x="7337" y="54199"/>
                  </a:lnTo>
                  <a:lnTo>
                    <a:pt x="7386" y="54597"/>
                  </a:lnTo>
                  <a:lnTo>
                    <a:pt x="7459" y="54979"/>
                  </a:lnTo>
                  <a:lnTo>
                    <a:pt x="7544" y="55361"/>
                  </a:lnTo>
                  <a:lnTo>
                    <a:pt x="7653" y="55727"/>
                  </a:lnTo>
                  <a:lnTo>
                    <a:pt x="7787" y="56077"/>
                  </a:lnTo>
                  <a:lnTo>
                    <a:pt x="7933" y="56428"/>
                  </a:lnTo>
                  <a:lnTo>
                    <a:pt x="8090" y="56746"/>
                  </a:lnTo>
                  <a:lnTo>
                    <a:pt x="8273" y="57049"/>
                  </a:lnTo>
                  <a:lnTo>
                    <a:pt x="8467" y="57351"/>
                  </a:lnTo>
                  <a:lnTo>
                    <a:pt x="8661" y="57622"/>
                  </a:lnTo>
                  <a:lnTo>
                    <a:pt x="8892" y="57877"/>
                  </a:lnTo>
                  <a:lnTo>
                    <a:pt x="9123" y="58116"/>
                  </a:lnTo>
                  <a:lnTo>
                    <a:pt x="9354" y="58323"/>
                  </a:lnTo>
                  <a:lnTo>
                    <a:pt x="9609" y="58514"/>
                  </a:lnTo>
                  <a:lnTo>
                    <a:pt x="9876" y="58689"/>
                  </a:lnTo>
                  <a:lnTo>
                    <a:pt x="10143" y="58848"/>
                  </a:lnTo>
                  <a:lnTo>
                    <a:pt x="10423" y="58959"/>
                  </a:lnTo>
                  <a:lnTo>
                    <a:pt x="10702" y="59071"/>
                  </a:lnTo>
                  <a:lnTo>
                    <a:pt x="10994" y="59150"/>
                  </a:lnTo>
                  <a:lnTo>
                    <a:pt x="11297" y="59198"/>
                  </a:lnTo>
                  <a:lnTo>
                    <a:pt x="11589" y="59214"/>
                  </a:lnTo>
                  <a:lnTo>
                    <a:pt x="11893" y="59214"/>
                  </a:lnTo>
                  <a:lnTo>
                    <a:pt x="12196" y="59182"/>
                  </a:lnTo>
                  <a:lnTo>
                    <a:pt x="12512" y="59119"/>
                  </a:lnTo>
                  <a:lnTo>
                    <a:pt x="12816" y="59023"/>
                  </a:lnTo>
                  <a:lnTo>
                    <a:pt x="13120" y="58896"/>
                  </a:lnTo>
                  <a:lnTo>
                    <a:pt x="13423" y="58736"/>
                  </a:lnTo>
                  <a:lnTo>
                    <a:pt x="13727" y="58545"/>
                  </a:lnTo>
                  <a:lnTo>
                    <a:pt x="21489" y="53196"/>
                  </a:lnTo>
                  <a:lnTo>
                    <a:pt x="21720" y="53052"/>
                  </a:lnTo>
                  <a:lnTo>
                    <a:pt x="21975" y="52909"/>
                  </a:lnTo>
                  <a:lnTo>
                    <a:pt x="22230" y="52798"/>
                  </a:lnTo>
                  <a:lnTo>
                    <a:pt x="22486" y="52702"/>
                  </a:lnTo>
                  <a:lnTo>
                    <a:pt x="22741" y="52638"/>
                  </a:lnTo>
                  <a:lnTo>
                    <a:pt x="22996" y="52591"/>
                  </a:lnTo>
                  <a:lnTo>
                    <a:pt x="23263" y="52559"/>
                  </a:lnTo>
                  <a:lnTo>
                    <a:pt x="23518" y="52543"/>
                  </a:lnTo>
                  <a:lnTo>
                    <a:pt x="23785" y="52559"/>
                  </a:lnTo>
                  <a:lnTo>
                    <a:pt x="24040" y="52591"/>
                  </a:lnTo>
                  <a:lnTo>
                    <a:pt x="24308" y="52638"/>
                  </a:lnTo>
                  <a:lnTo>
                    <a:pt x="24563" y="52702"/>
                  </a:lnTo>
                  <a:lnTo>
                    <a:pt x="24818" y="52798"/>
                  </a:lnTo>
                  <a:lnTo>
                    <a:pt x="25073" y="52909"/>
                  </a:lnTo>
                  <a:lnTo>
                    <a:pt x="25316" y="53052"/>
                  </a:lnTo>
                  <a:lnTo>
                    <a:pt x="25559" y="53196"/>
                  </a:lnTo>
                  <a:lnTo>
                    <a:pt x="33321" y="58545"/>
                  </a:lnTo>
                  <a:lnTo>
                    <a:pt x="33613" y="58736"/>
                  </a:lnTo>
                  <a:lnTo>
                    <a:pt x="33929" y="58896"/>
                  </a:lnTo>
                  <a:lnTo>
                    <a:pt x="34232" y="59023"/>
                  </a:lnTo>
                  <a:lnTo>
                    <a:pt x="34536" y="59119"/>
                  </a:lnTo>
                  <a:lnTo>
                    <a:pt x="34840" y="59182"/>
                  </a:lnTo>
                  <a:lnTo>
                    <a:pt x="35143" y="59214"/>
                  </a:lnTo>
                  <a:lnTo>
                    <a:pt x="35447" y="59214"/>
                  </a:lnTo>
                  <a:lnTo>
                    <a:pt x="35751" y="59198"/>
                  </a:lnTo>
                  <a:lnTo>
                    <a:pt x="36042" y="59150"/>
                  </a:lnTo>
                  <a:lnTo>
                    <a:pt x="36334" y="59071"/>
                  </a:lnTo>
                  <a:lnTo>
                    <a:pt x="36626" y="58959"/>
                  </a:lnTo>
                  <a:lnTo>
                    <a:pt x="36905" y="58848"/>
                  </a:lnTo>
                  <a:lnTo>
                    <a:pt x="37172" y="58689"/>
                  </a:lnTo>
                  <a:lnTo>
                    <a:pt x="37427" y="58514"/>
                  </a:lnTo>
                  <a:lnTo>
                    <a:pt x="37682" y="58323"/>
                  </a:lnTo>
                  <a:lnTo>
                    <a:pt x="37925" y="58116"/>
                  </a:lnTo>
                  <a:lnTo>
                    <a:pt x="38156" y="57877"/>
                  </a:lnTo>
                  <a:lnTo>
                    <a:pt x="38375" y="57622"/>
                  </a:lnTo>
                  <a:lnTo>
                    <a:pt x="38581" y="57351"/>
                  </a:lnTo>
                  <a:lnTo>
                    <a:pt x="38776" y="57049"/>
                  </a:lnTo>
                  <a:lnTo>
                    <a:pt x="38958" y="56746"/>
                  </a:lnTo>
                  <a:lnTo>
                    <a:pt x="39116" y="56428"/>
                  </a:lnTo>
                  <a:lnTo>
                    <a:pt x="39262" y="56077"/>
                  </a:lnTo>
                  <a:lnTo>
                    <a:pt x="39383" y="55727"/>
                  </a:lnTo>
                  <a:lnTo>
                    <a:pt x="39492" y="55361"/>
                  </a:lnTo>
                  <a:lnTo>
                    <a:pt x="39590" y="54979"/>
                  </a:lnTo>
                  <a:lnTo>
                    <a:pt x="39650" y="54597"/>
                  </a:lnTo>
                  <a:lnTo>
                    <a:pt x="39699" y="54199"/>
                  </a:lnTo>
                  <a:lnTo>
                    <a:pt x="39735" y="53785"/>
                  </a:lnTo>
                  <a:lnTo>
                    <a:pt x="39735" y="53355"/>
                  </a:lnTo>
                  <a:lnTo>
                    <a:pt x="39711" y="52941"/>
                  </a:lnTo>
                  <a:lnTo>
                    <a:pt x="39662" y="52495"/>
                  </a:lnTo>
                  <a:lnTo>
                    <a:pt x="38193" y="41174"/>
                  </a:lnTo>
                  <a:lnTo>
                    <a:pt x="38144" y="40824"/>
                  </a:lnTo>
                  <a:lnTo>
                    <a:pt x="38132" y="40474"/>
                  </a:lnTo>
                  <a:lnTo>
                    <a:pt x="38120" y="40124"/>
                  </a:lnTo>
                  <a:lnTo>
                    <a:pt x="38132" y="39789"/>
                  </a:lnTo>
                  <a:lnTo>
                    <a:pt x="38168" y="39439"/>
                  </a:lnTo>
                  <a:lnTo>
                    <a:pt x="38205" y="39105"/>
                  </a:lnTo>
                  <a:lnTo>
                    <a:pt x="38265" y="38770"/>
                  </a:lnTo>
                  <a:lnTo>
                    <a:pt x="38338" y="38436"/>
                  </a:lnTo>
                  <a:lnTo>
                    <a:pt x="38423" y="38102"/>
                  </a:lnTo>
                  <a:lnTo>
                    <a:pt x="38533" y="37799"/>
                  </a:lnTo>
                  <a:lnTo>
                    <a:pt x="38642" y="37481"/>
                  </a:lnTo>
                  <a:lnTo>
                    <a:pt x="38776" y="37178"/>
                  </a:lnTo>
                  <a:lnTo>
                    <a:pt x="38921" y="36891"/>
                  </a:lnTo>
                  <a:lnTo>
                    <a:pt x="39092" y="36621"/>
                  </a:lnTo>
                  <a:lnTo>
                    <a:pt x="39262" y="36350"/>
                  </a:lnTo>
                  <a:lnTo>
                    <a:pt x="39444" y="36095"/>
                  </a:lnTo>
                  <a:lnTo>
                    <a:pt x="45724" y="28087"/>
                  </a:lnTo>
                  <a:lnTo>
                    <a:pt x="45955" y="27768"/>
                  </a:lnTo>
                  <a:lnTo>
                    <a:pt x="46161" y="27434"/>
                  </a:lnTo>
                  <a:lnTo>
                    <a:pt x="46344" y="27083"/>
                  </a:lnTo>
                  <a:lnTo>
                    <a:pt x="46514" y="26733"/>
                  </a:lnTo>
                  <a:lnTo>
                    <a:pt x="46647" y="26367"/>
                  </a:lnTo>
                  <a:lnTo>
                    <a:pt x="46769" y="26001"/>
                  </a:lnTo>
                  <a:lnTo>
                    <a:pt x="46866" y="25635"/>
                  </a:lnTo>
                  <a:lnTo>
                    <a:pt x="46939" y="25252"/>
                  </a:lnTo>
                  <a:lnTo>
                    <a:pt x="47000" y="24870"/>
                  </a:lnTo>
                  <a:lnTo>
                    <a:pt x="47036" y="24472"/>
                  </a:lnTo>
                  <a:lnTo>
                    <a:pt x="47048" y="24090"/>
                  </a:lnTo>
                  <a:lnTo>
                    <a:pt x="47048" y="23708"/>
                  </a:lnTo>
                  <a:lnTo>
                    <a:pt x="47012" y="23326"/>
                  </a:lnTo>
                  <a:lnTo>
                    <a:pt x="46975" y="22944"/>
                  </a:lnTo>
                  <a:lnTo>
                    <a:pt x="46915" y="22562"/>
                  </a:lnTo>
                  <a:lnTo>
                    <a:pt x="46830" y="22195"/>
                  </a:lnTo>
                  <a:lnTo>
                    <a:pt x="46732" y="21829"/>
                  </a:lnTo>
                  <a:lnTo>
                    <a:pt x="46611" y="21479"/>
                  </a:lnTo>
                  <a:lnTo>
                    <a:pt x="46477" y="21145"/>
                  </a:lnTo>
                  <a:lnTo>
                    <a:pt x="46332" y="20810"/>
                  </a:lnTo>
                  <a:lnTo>
                    <a:pt x="46161" y="20492"/>
                  </a:lnTo>
                  <a:lnTo>
                    <a:pt x="45967" y="20189"/>
                  </a:lnTo>
                  <a:lnTo>
                    <a:pt x="45773" y="19919"/>
                  </a:lnTo>
                  <a:lnTo>
                    <a:pt x="45554" y="19648"/>
                  </a:lnTo>
                  <a:lnTo>
                    <a:pt x="45323" y="19393"/>
                  </a:lnTo>
                  <a:lnTo>
                    <a:pt x="45080" y="19170"/>
                  </a:lnTo>
                  <a:lnTo>
                    <a:pt x="44813" y="18963"/>
                  </a:lnTo>
                  <a:lnTo>
                    <a:pt x="44534" y="18772"/>
                  </a:lnTo>
                  <a:lnTo>
                    <a:pt x="44242" y="18613"/>
                  </a:lnTo>
                  <a:lnTo>
                    <a:pt x="43938" y="18486"/>
                  </a:lnTo>
                  <a:lnTo>
                    <a:pt x="43623" y="18374"/>
                  </a:lnTo>
                  <a:lnTo>
                    <a:pt x="43295" y="18294"/>
                  </a:lnTo>
                  <a:lnTo>
                    <a:pt x="34621" y="16639"/>
                  </a:lnTo>
                  <a:lnTo>
                    <a:pt x="34354" y="16575"/>
                  </a:lnTo>
                  <a:lnTo>
                    <a:pt x="34099" y="16495"/>
                  </a:lnTo>
                  <a:lnTo>
                    <a:pt x="33844" y="16400"/>
                  </a:lnTo>
                  <a:lnTo>
                    <a:pt x="33601" y="16272"/>
                  </a:lnTo>
                  <a:lnTo>
                    <a:pt x="33358" y="16129"/>
                  </a:lnTo>
                  <a:lnTo>
                    <a:pt x="33127" y="15970"/>
                  </a:lnTo>
                  <a:lnTo>
                    <a:pt x="32896" y="15795"/>
                  </a:lnTo>
                  <a:lnTo>
                    <a:pt x="32678" y="15604"/>
                  </a:lnTo>
                  <a:lnTo>
                    <a:pt x="32471" y="15397"/>
                  </a:lnTo>
                  <a:lnTo>
                    <a:pt x="32277" y="15174"/>
                  </a:lnTo>
                  <a:lnTo>
                    <a:pt x="32082" y="14919"/>
                  </a:lnTo>
                  <a:lnTo>
                    <a:pt x="31912" y="14664"/>
                  </a:lnTo>
                  <a:lnTo>
                    <a:pt x="31742" y="14394"/>
                  </a:lnTo>
                  <a:lnTo>
                    <a:pt x="31596" y="14107"/>
                  </a:lnTo>
                  <a:lnTo>
                    <a:pt x="31451" y="13804"/>
                  </a:lnTo>
                  <a:lnTo>
                    <a:pt x="31329" y="13502"/>
                  </a:lnTo>
                  <a:lnTo>
                    <a:pt x="27454" y="3200"/>
                  </a:lnTo>
                  <a:lnTo>
                    <a:pt x="27284" y="2818"/>
                  </a:lnTo>
                  <a:lnTo>
                    <a:pt x="27114" y="2452"/>
                  </a:lnTo>
                  <a:lnTo>
                    <a:pt x="26919" y="2118"/>
                  </a:lnTo>
                  <a:lnTo>
                    <a:pt x="26713" y="1799"/>
                  </a:lnTo>
                  <a:lnTo>
                    <a:pt x="26494" y="1513"/>
                  </a:lnTo>
                  <a:lnTo>
                    <a:pt x="26263" y="1258"/>
                  </a:lnTo>
                  <a:lnTo>
                    <a:pt x="26021" y="1019"/>
                  </a:lnTo>
                  <a:lnTo>
                    <a:pt x="25765" y="796"/>
                  </a:lnTo>
                  <a:lnTo>
                    <a:pt x="25510" y="621"/>
                  </a:lnTo>
                  <a:lnTo>
                    <a:pt x="25243" y="446"/>
                  </a:lnTo>
                  <a:lnTo>
                    <a:pt x="24964" y="319"/>
                  </a:lnTo>
                  <a:lnTo>
                    <a:pt x="24684" y="207"/>
                  </a:lnTo>
                  <a:lnTo>
                    <a:pt x="24393" y="112"/>
                  </a:lnTo>
                  <a:lnTo>
                    <a:pt x="24101" y="48"/>
                  </a:lnTo>
                  <a:lnTo>
                    <a:pt x="23810" y="16"/>
                  </a:lnTo>
                  <a:lnTo>
                    <a:pt x="235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 flipH="1">
              <a:off x="-769146" y="2892963"/>
              <a:ext cx="347788" cy="357955"/>
            </a:xfrm>
            <a:custGeom>
              <a:avLst/>
              <a:gdLst/>
              <a:ahLst/>
              <a:cxnLst/>
              <a:rect l="l" t="t" r="r" b="b"/>
              <a:pathLst>
                <a:path w="47062" h="59215" extrusionOk="0">
                  <a:moveTo>
                    <a:pt x="23531" y="0"/>
                  </a:moveTo>
                  <a:lnTo>
                    <a:pt x="23240" y="16"/>
                  </a:lnTo>
                  <a:lnTo>
                    <a:pt x="22948" y="48"/>
                  </a:lnTo>
                  <a:lnTo>
                    <a:pt x="22656" y="112"/>
                  </a:lnTo>
                  <a:lnTo>
                    <a:pt x="22377" y="207"/>
                  </a:lnTo>
                  <a:lnTo>
                    <a:pt x="22086" y="319"/>
                  </a:lnTo>
                  <a:lnTo>
                    <a:pt x="21818" y="446"/>
                  </a:lnTo>
                  <a:lnTo>
                    <a:pt x="21539" y="621"/>
                  </a:lnTo>
                  <a:lnTo>
                    <a:pt x="21284" y="796"/>
                  </a:lnTo>
                  <a:lnTo>
                    <a:pt x="21029" y="1019"/>
                  </a:lnTo>
                  <a:lnTo>
                    <a:pt x="20786" y="1258"/>
                  </a:lnTo>
                  <a:lnTo>
                    <a:pt x="20555" y="1513"/>
                  </a:lnTo>
                  <a:lnTo>
                    <a:pt x="20336" y="1799"/>
                  </a:lnTo>
                  <a:lnTo>
                    <a:pt x="20130" y="2118"/>
                  </a:lnTo>
                  <a:lnTo>
                    <a:pt x="19935" y="2452"/>
                  </a:lnTo>
                  <a:lnTo>
                    <a:pt x="19765" y="2818"/>
                  </a:lnTo>
                  <a:lnTo>
                    <a:pt x="19607" y="3200"/>
                  </a:lnTo>
                  <a:lnTo>
                    <a:pt x="15732" y="13502"/>
                  </a:lnTo>
                  <a:lnTo>
                    <a:pt x="15599" y="13804"/>
                  </a:lnTo>
                  <a:lnTo>
                    <a:pt x="15465" y="14107"/>
                  </a:lnTo>
                  <a:lnTo>
                    <a:pt x="15307" y="14394"/>
                  </a:lnTo>
                  <a:lnTo>
                    <a:pt x="15137" y="14664"/>
                  </a:lnTo>
                  <a:lnTo>
                    <a:pt x="14967" y="14919"/>
                  </a:lnTo>
                  <a:lnTo>
                    <a:pt x="14785" y="15174"/>
                  </a:lnTo>
                  <a:lnTo>
                    <a:pt x="14578" y="15397"/>
                  </a:lnTo>
                  <a:lnTo>
                    <a:pt x="14372" y="15604"/>
                  </a:lnTo>
                  <a:lnTo>
                    <a:pt x="14153" y="15795"/>
                  </a:lnTo>
                  <a:lnTo>
                    <a:pt x="13934" y="15970"/>
                  </a:lnTo>
                  <a:lnTo>
                    <a:pt x="13704" y="16129"/>
                  </a:lnTo>
                  <a:lnTo>
                    <a:pt x="13461" y="16272"/>
                  </a:lnTo>
                  <a:lnTo>
                    <a:pt x="13206" y="16400"/>
                  </a:lnTo>
                  <a:lnTo>
                    <a:pt x="12950" y="16495"/>
                  </a:lnTo>
                  <a:lnTo>
                    <a:pt x="12695" y="16575"/>
                  </a:lnTo>
                  <a:lnTo>
                    <a:pt x="12428" y="16639"/>
                  </a:lnTo>
                  <a:lnTo>
                    <a:pt x="3755" y="18294"/>
                  </a:lnTo>
                  <a:lnTo>
                    <a:pt x="3427" y="18374"/>
                  </a:lnTo>
                  <a:lnTo>
                    <a:pt x="3111" y="18486"/>
                  </a:lnTo>
                  <a:lnTo>
                    <a:pt x="2807" y="18613"/>
                  </a:lnTo>
                  <a:lnTo>
                    <a:pt x="2515" y="18772"/>
                  </a:lnTo>
                  <a:lnTo>
                    <a:pt x="2236" y="18963"/>
                  </a:lnTo>
                  <a:lnTo>
                    <a:pt x="1981" y="19170"/>
                  </a:lnTo>
                  <a:lnTo>
                    <a:pt x="1726" y="19393"/>
                  </a:lnTo>
                  <a:lnTo>
                    <a:pt x="1495" y="19648"/>
                  </a:lnTo>
                  <a:lnTo>
                    <a:pt x="1276" y="19919"/>
                  </a:lnTo>
                  <a:lnTo>
                    <a:pt x="1082" y="20189"/>
                  </a:lnTo>
                  <a:lnTo>
                    <a:pt x="900" y="20492"/>
                  </a:lnTo>
                  <a:lnTo>
                    <a:pt x="730" y="20810"/>
                  </a:lnTo>
                  <a:lnTo>
                    <a:pt x="572" y="21145"/>
                  </a:lnTo>
                  <a:lnTo>
                    <a:pt x="438" y="21479"/>
                  </a:lnTo>
                  <a:lnTo>
                    <a:pt x="329" y="21829"/>
                  </a:lnTo>
                  <a:lnTo>
                    <a:pt x="220" y="22195"/>
                  </a:lnTo>
                  <a:lnTo>
                    <a:pt x="147" y="22562"/>
                  </a:lnTo>
                  <a:lnTo>
                    <a:pt x="74" y="22944"/>
                  </a:lnTo>
                  <a:lnTo>
                    <a:pt x="37" y="23326"/>
                  </a:lnTo>
                  <a:lnTo>
                    <a:pt x="13" y="23708"/>
                  </a:lnTo>
                  <a:lnTo>
                    <a:pt x="1" y="24090"/>
                  </a:lnTo>
                  <a:lnTo>
                    <a:pt x="25" y="24472"/>
                  </a:lnTo>
                  <a:lnTo>
                    <a:pt x="49" y="24870"/>
                  </a:lnTo>
                  <a:lnTo>
                    <a:pt x="110" y="25252"/>
                  </a:lnTo>
                  <a:lnTo>
                    <a:pt x="183" y="25635"/>
                  </a:lnTo>
                  <a:lnTo>
                    <a:pt x="280" y="26001"/>
                  </a:lnTo>
                  <a:lnTo>
                    <a:pt x="402" y="26367"/>
                  </a:lnTo>
                  <a:lnTo>
                    <a:pt x="548" y="26733"/>
                  </a:lnTo>
                  <a:lnTo>
                    <a:pt x="705" y="27083"/>
                  </a:lnTo>
                  <a:lnTo>
                    <a:pt x="888" y="27434"/>
                  </a:lnTo>
                  <a:lnTo>
                    <a:pt x="1094" y="27768"/>
                  </a:lnTo>
                  <a:lnTo>
                    <a:pt x="1337" y="28087"/>
                  </a:lnTo>
                  <a:lnTo>
                    <a:pt x="7605" y="36095"/>
                  </a:lnTo>
                  <a:lnTo>
                    <a:pt x="7788" y="36350"/>
                  </a:lnTo>
                  <a:lnTo>
                    <a:pt x="7970" y="36621"/>
                  </a:lnTo>
                  <a:lnTo>
                    <a:pt x="8128" y="36891"/>
                  </a:lnTo>
                  <a:lnTo>
                    <a:pt x="8274" y="37178"/>
                  </a:lnTo>
                  <a:lnTo>
                    <a:pt x="8407" y="37481"/>
                  </a:lnTo>
                  <a:lnTo>
                    <a:pt x="8529" y="37799"/>
                  </a:lnTo>
                  <a:lnTo>
                    <a:pt x="8626" y="38102"/>
                  </a:lnTo>
                  <a:lnTo>
                    <a:pt x="8711" y="38436"/>
                  </a:lnTo>
                  <a:lnTo>
                    <a:pt x="8784" y="38770"/>
                  </a:lnTo>
                  <a:lnTo>
                    <a:pt x="8844" y="39105"/>
                  </a:lnTo>
                  <a:lnTo>
                    <a:pt x="8893" y="39439"/>
                  </a:lnTo>
                  <a:lnTo>
                    <a:pt x="8917" y="39789"/>
                  </a:lnTo>
                  <a:lnTo>
                    <a:pt x="8929" y="40124"/>
                  </a:lnTo>
                  <a:lnTo>
                    <a:pt x="8929" y="40474"/>
                  </a:lnTo>
                  <a:lnTo>
                    <a:pt x="8905" y="40824"/>
                  </a:lnTo>
                  <a:lnTo>
                    <a:pt x="8869" y="41174"/>
                  </a:lnTo>
                  <a:lnTo>
                    <a:pt x="7387" y="52495"/>
                  </a:lnTo>
                  <a:lnTo>
                    <a:pt x="7338" y="52941"/>
                  </a:lnTo>
                  <a:lnTo>
                    <a:pt x="7314" y="53355"/>
                  </a:lnTo>
                  <a:lnTo>
                    <a:pt x="7326" y="53785"/>
                  </a:lnTo>
                  <a:lnTo>
                    <a:pt x="7350" y="54199"/>
                  </a:lnTo>
                  <a:lnTo>
                    <a:pt x="7399" y="54597"/>
                  </a:lnTo>
                  <a:lnTo>
                    <a:pt x="7472" y="54979"/>
                  </a:lnTo>
                  <a:lnTo>
                    <a:pt x="7557" y="55361"/>
                  </a:lnTo>
                  <a:lnTo>
                    <a:pt x="7666" y="55727"/>
                  </a:lnTo>
                  <a:lnTo>
                    <a:pt x="7800" y="56077"/>
                  </a:lnTo>
                  <a:lnTo>
                    <a:pt x="7933" y="56428"/>
                  </a:lnTo>
                  <a:lnTo>
                    <a:pt x="8103" y="56746"/>
                  </a:lnTo>
                  <a:lnTo>
                    <a:pt x="8274" y="57049"/>
                  </a:lnTo>
                  <a:lnTo>
                    <a:pt x="8468" y="57351"/>
                  </a:lnTo>
                  <a:lnTo>
                    <a:pt x="8674" y="57622"/>
                  </a:lnTo>
                  <a:lnTo>
                    <a:pt x="8893" y="57877"/>
                  </a:lnTo>
                  <a:lnTo>
                    <a:pt x="9124" y="58116"/>
                  </a:lnTo>
                  <a:lnTo>
                    <a:pt x="9367" y="58323"/>
                  </a:lnTo>
                  <a:lnTo>
                    <a:pt x="9622" y="58514"/>
                  </a:lnTo>
                  <a:lnTo>
                    <a:pt x="9877" y="58689"/>
                  </a:lnTo>
                  <a:lnTo>
                    <a:pt x="10156" y="58848"/>
                  </a:lnTo>
                  <a:lnTo>
                    <a:pt x="10436" y="58959"/>
                  </a:lnTo>
                  <a:lnTo>
                    <a:pt x="10715" y="59071"/>
                  </a:lnTo>
                  <a:lnTo>
                    <a:pt x="11007" y="59150"/>
                  </a:lnTo>
                  <a:lnTo>
                    <a:pt x="11298" y="59198"/>
                  </a:lnTo>
                  <a:lnTo>
                    <a:pt x="11602" y="59214"/>
                  </a:lnTo>
                  <a:lnTo>
                    <a:pt x="11906" y="59214"/>
                  </a:lnTo>
                  <a:lnTo>
                    <a:pt x="12209" y="59182"/>
                  </a:lnTo>
                  <a:lnTo>
                    <a:pt x="12513" y="59119"/>
                  </a:lnTo>
                  <a:lnTo>
                    <a:pt x="12829" y="59023"/>
                  </a:lnTo>
                  <a:lnTo>
                    <a:pt x="13133" y="58896"/>
                  </a:lnTo>
                  <a:lnTo>
                    <a:pt x="13436" y="58736"/>
                  </a:lnTo>
                  <a:lnTo>
                    <a:pt x="13740" y="58545"/>
                  </a:lnTo>
                  <a:lnTo>
                    <a:pt x="21490" y="53196"/>
                  </a:lnTo>
                  <a:lnTo>
                    <a:pt x="21733" y="53052"/>
                  </a:lnTo>
                  <a:lnTo>
                    <a:pt x="21988" y="52909"/>
                  </a:lnTo>
                  <a:lnTo>
                    <a:pt x="22231" y="52798"/>
                  </a:lnTo>
                  <a:lnTo>
                    <a:pt x="22486" y="52702"/>
                  </a:lnTo>
                  <a:lnTo>
                    <a:pt x="22741" y="52638"/>
                  </a:lnTo>
                  <a:lnTo>
                    <a:pt x="23009" y="52591"/>
                  </a:lnTo>
                  <a:lnTo>
                    <a:pt x="23264" y="52559"/>
                  </a:lnTo>
                  <a:lnTo>
                    <a:pt x="23531" y="52543"/>
                  </a:lnTo>
                  <a:lnTo>
                    <a:pt x="23798" y="52559"/>
                  </a:lnTo>
                  <a:lnTo>
                    <a:pt x="24053" y="52591"/>
                  </a:lnTo>
                  <a:lnTo>
                    <a:pt x="24309" y="52638"/>
                  </a:lnTo>
                  <a:lnTo>
                    <a:pt x="24576" y="52702"/>
                  </a:lnTo>
                  <a:lnTo>
                    <a:pt x="24831" y="52798"/>
                  </a:lnTo>
                  <a:lnTo>
                    <a:pt x="25074" y="52909"/>
                  </a:lnTo>
                  <a:lnTo>
                    <a:pt x="25329" y="53052"/>
                  </a:lnTo>
                  <a:lnTo>
                    <a:pt x="25572" y="53196"/>
                  </a:lnTo>
                  <a:lnTo>
                    <a:pt x="33322" y="58545"/>
                  </a:lnTo>
                  <a:lnTo>
                    <a:pt x="33626" y="58736"/>
                  </a:lnTo>
                  <a:lnTo>
                    <a:pt x="33930" y="58896"/>
                  </a:lnTo>
                  <a:lnTo>
                    <a:pt x="34233" y="59023"/>
                  </a:lnTo>
                  <a:lnTo>
                    <a:pt x="34549" y="59119"/>
                  </a:lnTo>
                  <a:lnTo>
                    <a:pt x="34853" y="59182"/>
                  </a:lnTo>
                  <a:lnTo>
                    <a:pt x="35156" y="59214"/>
                  </a:lnTo>
                  <a:lnTo>
                    <a:pt x="35460" y="59214"/>
                  </a:lnTo>
                  <a:lnTo>
                    <a:pt x="35764" y="59198"/>
                  </a:lnTo>
                  <a:lnTo>
                    <a:pt x="36055" y="59150"/>
                  </a:lnTo>
                  <a:lnTo>
                    <a:pt x="36347" y="59071"/>
                  </a:lnTo>
                  <a:lnTo>
                    <a:pt x="36626" y="58959"/>
                  </a:lnTo>
                  <a:lnTo>
                    <a:pt x="36906" y="58848"/>
                  </a:lnTo>
                  <a:lnTo>
                    <a:pt x="37173" y="58689"/>
                  </a:lnTo>
                  <a:lnTo>
                    <a:pt x="37440" y="58514"/>
                  </a:lnTo>
                  <a:lnTo>
                    <a:pt x="37695" y="58323"/>
                  </a:lnTo>
                  <a:lnTo>
                    <a:pt x="37938" y="58116"/>
                  </a:lnTo>
                  <a:lnTo>
                    <a:pt x="38169" y="57877"/>
                  </a:lnTo>
                  <a:lnTo>
                    <a:pt x="38388" y="57622"/>
                  </a:lnTo>
                  <a:lnTo>
                    <a:pt x="38594" y="57351"/>
                  </a:lnTo>
                  <a:lnTo>
                    <a:pt x="38789" y="57049"/>
                  </a:lnTo>
                  <a:lnTo>
                    <a:pt x="38959" y="56746"/>
                  </a:lnTo>
                  <a:lnTo>
                    <a:pt x="39117" y="56428"/>
                  </a:lnTo>
                  <a:lnTo>
                    <a:pt x="39262" y="56077"/>
                  </a:lnTo>
                  <a:lnTo>
                    <a:pt x="39396" y="55727"/>
                  </a:lnTo>
                  <a:lnTo>
                    <a:pt x="39505" y="55361"/>
                  </a:lnTo>
                  <a:lnTo>
                    <a:pt x="39590" y="54979"/>
                  </a:lnTo>
                  <a:lnTo>
                    <a:pt x="39663" y="54597"/>
                  </a:lnTo>
                  <a:lnTo>
                    <a:pt x="39712" y="54199"/>
                  </a:lnTo>
                  <a:lnTo>
                    <a:pt x="39736" y="53785"/>
                  </a:lnTo>
                  <a:lnTo>
                    <a:pt x="39736" y="53355"/>
                  </a:lnTo>
                  <a:lnTo>
                    <a:pt x="39724" y="52941"/>
                  </a:lnTo>
                  <a:lnTo>
                    <a:pt x="39675" y="52495"/>
                  </a:lnTo>
                  <a:lnTo>
                    <a:pt x="38193" y="41174"/>
                  </a:lnTo>
                  <a:lnTo>
                    <a:pt x="38157" y="40824"/>
                  </a:lnTo>
                  <a:lnTo>
                    <a:pt x="38133" y="40474"/>
                  </a:lnTo>
                  <a:lnTo>
                    <a:pt x="38133" y="40124"/>
                  </a:lnTo>
                  <a:lnTo>
                    <a:pt x="38145" y="39789"/>
                  </a:lnTo>
                  <a:lnTo>
                    <a:pt x="38169" y="39439"/>
                  </a:lnTo>
                  <a:lnTo>
                    <a:pt x="38218" y="39105"/>
                  </a:lnTo>
                  <a:lnTo>
                    <a:pt x="38278" y="38770"/>
                  </a:lnTo>
                  <a:lnTo>
                    <a:pt x="38351" y="38436"/>
                  </a:lnTo>
                  <a:lnTo>
                    <a:pt x="38436" y="38102"/>
                  </a:lnTo>
                  <a:lnTo>
                    <a:pt x="38534" y="37799"/>
                  </a:lnTo>
                  <a:lnTo>
                    <a:pt x="38655" y="37481"/>
                  </a:lnTo>
                  <a:lnTo>
                    <a:pt x="38789" y="37178"/>
                  </a:lnTo>
                  <a:lnTo>
                    <a:pt x="38934" y="36891"/>
                  </a:lnTo>
                  <a:lnTo>
                    <a:pt x="39092" y="36621"/>
                  </a:lnTo>
                  <a:lnTo>
                    <a:pt x="39262" y="36350"/>
                  </a:lnTo>
                  <a:lnTo>
                    <a:pt x="39457" y="36095"/>
                  </a:lnTo>
                  <a:lnTo>
                    <a:pt x="45725" y="28087"/>
                  </a:lnTo>
                  <a:lnTo>
                    <a:pt x="45968" y="27768"/>
                  </a:lnTo>
                  <a:lnTo>
                    <a:pt x="46174" y="27434"/>
                  </a:lnTo>
                  <a:lnTo>
                    <a:pt x="46357" y="27083"/>
                  </a:lnTo>
                  <a:lnTo>
                    <a:pt x="46515" y="26733"/>
                  </a:lnTo>
                  <a:lnTo>
                    <a:pt x="46660" y="26367"/>
                  </a:lnTo>
                  <a:lnTo>
                    <a:pt x="46782" y="26001"/>
                  </a:lnTo>
                  <a:lnTo>
                    <a:pt x="46879" y="25635"/>
                  </a:lnTo>
                  <a:lnTo>
                    <a:pt x="46952" y="25252"/>
                  </a:lnTo>
                  <a:lnTo>
                    <a:pt x="47013" y="24870"/>
                  </a:lnTo>
                  <a:lnTo>
                    <a:pt x="47037" y="24472"/>
                  </a:lnTo>
                  <a:lnTo>
                    <a:pt x="47061" y="24090"/>
                  </a:lnTo>
                  <a:lnTo>
                    <a:pt x="47049" y="23708"/>
                  </a:lnTo>
                  <a:lnTo>
                    <a:pt x="47025" y="23326"/>
                  </a:lnTo>
                  <a:lnTo>
                    <a:pt x="46976" y="22944"/>
                  </a:lnTo>
                  <a:lnTo>
                    <a:pt x="46916" y="22562"/>
                  </a:lnTo>
                  <a:lnTo>
                    <a:pt x="46843" y="22195"/>
                  </a:lnTo>
                  <a:lnTo>
                    <a:pt x="46733" y="21829"/>
                  </a:lnTo>
                  <a:lnTo>
                    <a:pt x="46624" y="21479"/>
                  </a:lnTo>
                  <a:lnTo>
                    <a:pt x="46490" y="21145"/>
                  </a:lnTo>
                  <a:lnTo>
                    <a:pt x="46332" y="20810"/>
                  </a:lnTo>
                  <a:lnTo>
                    <a:pt x="46162" y="20492"/>
                  </a:lnTo>
                  <a:lnTo>
                    <a:pt x="45980" y="20189"/>
                  </a:lnTo>
                  <a:lnTo>
                    <a:pt x="45786" y="19919"/>
                  </a:lnTo>
                  <a:lnTo>
                    <a:pt x="45567" y="19648"/>
                  </a:lnTo>
                  <a:lnTo>
                    <a:pt x="45336" y="19393"/>
                  </a:lnTo>
                  <a:lnTo>
                    <a:pt x="45081" y="19170"/>
                  </a:lnTo>
                  <a:lnTo>
                    <a:pt x="44826" y="18963"/>
                  </a:lnTo>
                  <a:lnTo>
                    <a:pt x="44547" y="18772"/>
                  </a:lnTo>
                  <a:lnTo>
                    <a:pt x="44255" y="18613"/>
                  </a:lnTo>
                  <a:lnTo>
                    <a:pt x="43951" y="18486"/>
                  </a:lnTo>
                  <a:lnTo>
                    <a:pt x="43636" y="18374"/>
                  </a:lnTo>
                  <a:lnTo>
                    <a:pt x="43308" y="18294"/>
                  </a:lnTo>
                  <a:lnTo>
                    <a:pt x="34634" y="16639"/>
                  </a:lnTo>
                  <a:lnTo>
                    <a:pt x="34367" y="16575"/>
                  </a:lnTo>
                  <a:lnTo>
                    <a:pt x="34112" y="16495"/>
                  </a:lnTo>
                  <a:lnTo>
                    <a:pt x="33857" y="16400"/>
                  </a:lnTo>
                  <a:lnTo>
                    <a:pt x="33602" y="16272"/>
                  </a:lnTo>
                  <a:lnTo>
                    <a:pt x="33359" y="16129"/>
                  </a:lnTo>
                  <a:lnTo>
                    <a:pt x="33128" y="15970"/>
                  </a:lnTo>
                  <a:lnTo>
                    <a:pt x="32909" y="15795"/>
                  </a:lnTo>
                  <a:lnTo>
                    <a:pt x="32690" y="15604"/>
                  </a:lnTo>
                  <a:lnTo>
                    <a:pt x="32484" y="15397"/>
                  </a:lnTo>
                  <a:lnTo>
                    <a:pt x="32277" y="15174"/>
                  </a:lnTo>
                  <a:lnTo>
                    <a:pt x="32095" y="14919"/>
                  </a:lnTo>
                  <a:lnTo>
                    <a:pt x="31913" y="14664"/>
                  </a:lnTo>
                  <a:lnTo>
                    <a:pt x="31755" y="14394"/>
                  </a:lnTo>
                  <a:lnTo>
                    <a:pt x="31597" y="14107"/>
                  </a:lnTo>
                  <a:lnTo>
                    <a:pt x="31464" y="13804"/>
                  </a:lnTo>
                  <a:lnTo>
                    <a:pt x="31330" y="13502"/>
                  </a:lnTo>
                  <a:lnTo>
                    <a:pt x="27455" y="3200"/>
                  </a:lnTo>
                  <a:lnTo>
                    <a:pt x="27297" y="2818"/>
                  </a:lnTo>
                  <a:lnTo>
                    <a:pt x="27127" y="2452"/>
                  </a:lnTo>
                  <a:lnTo>
                    <a:pt x="26932" y="2118"/>
                  </a:lnTo>
                  <a:lnTo>
                    <a:pt x="26726" y="1799"/>
                  </a:lnTo>
                  <a:lnTo>
                    <a:pt x="26507" y="1513"/>
                  </a:lnTo>
                  <a:lnTo>
                    <a:pt x="26276" y="1258"/>
                  </a:lnTo>
                  <a:lnTo>
                    <a:pt x="26034" y="1019"/>
                  </a:lnTo>
                  <a:lnTo>
                    <a:pt x="25778" y="796"/>
                  </a:lnTo>
                  <a:lnTo>
                    <a:pt x="25511" y="621"/>
                  </a:lnTo>
                  <a:lnTo>
                    <a:pt x="25244" y="446"/>
                  </a:lnTo>
                  <a:lnTo>
                    <a:pt x="24977" y="319"/>
                  </a:lnTo>
                  <a:lnTo>
                    <a:pt x="24685" y="207"/>
                  </a:lnTo>
                  <a:lnTo>
                    <a:pt x="24406" y="112"/>
                  </a:lnTo>
                  <a:lnTo>
                    <a:pt x="24114" y="48"/>
                  </a:lnTo>
                  <a:lnTo>
                    <a:pt x="23823" y="16"/>
                  </a:lnTo>
                  <a:lnTo>
                    <a:pt x="235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 flipH="1">
              <a:off x="-320363" y="2611699"/>
              <a:ext cx="759439" cy="920485"/>
            </a:xfrm>
            <a:custGeom>
              <a:avLst/>
              <a:gdLst/>
              <a:ahLst/>
              <a:cxnLst/>
              <a:rect l="l" t="t" r="r" b="b"/>
              <a:pathLst>
                <a:path w="95919" h="147869" extrusionOk="0">
                  <a:moveTo>
                    <a:pt x="20372" y="1"/>
                  </a:moveTo>
                  <a:lnTo>
                    <a:pt x="19837" y="17"/>
                  </a:lnTo>
                  <a:lnTo>
                    <a:pt x="19327" y="49"/>
                  </a:lnTo>
                  <a:lnTo>
                    <a:pt x="18805" y="80"/>
                  </a:lnTo>
                  <a:lnTo>
                    <a:pt x="18295" y="144"/>
                  </a:lnTo>
                  <a:lnTo>
                    <a:pt x="17772" y="224"/>
                  </a:lnTo>
                  <a:lnTo>
                    <a:pt x="17274" y="319"/>
                  </a:lnTo>
                  <a:lnTo>
                    <a:pt x="16764" y="431"/>
                  </a:lnTo>
                  <a:lnTo>
                    <a:pt x="16266" y="558"/>
                  </a:lnTo>
                  <a:lnTo>
                    <a:pt x="15780" y="686"/>
                  </a:lnTo>
                  <a:lnTo>
                    <a:pt x="15282" y="845"/>
                  </a:lnTo>
                  <a:lnTo>
                    <a:pt x="14796" y="1020"/>
                  </a:lnTo>
                  <a:lnTo>
                    <a:pt x="14322" y="1211"/>
                  </a:lnTo>
                  <a:lnTo>
                    <a:pt x="13849" y="1418"/>
                  </a:lnTo>
                  <a:lnTo>
                    <a:pt x="13375" y="1625"/>
                  </a:lnTo>
                  <a:lnTo>
                    <a:pt x="12913" y="1864"/>
                  </a:lnTo>
                  <a:lnTo>
                    <a:pt x="12452" y="2103"/>
                  </a:lnTo>
                  <a:lnTo>
                    <a:pt x="11990" y="2373"/>
                  </a:lnTo>
                  <a:lnTo>
                    <a:pt x="11553" y="2644"/>
                  </a:lnTo>
                  <a:lnTo>
                    <a:pt x="11103" y="2931"/>
                  </a:lnTo>
                  <a:lnTo>
                    <a:pt x="10666" y="3233"/>
                  </a:lnTo>
                  <a:lnTo>
                    <a:pt x="10241" y="3551"/>
                  </a:lnTo>
                  <a:lnTo>
                    <a:pt x="9816" y="3870"/>
                  </a:lnTo>
                  <a:lnTo>
                    <a:pt x="9403" y="4220"/>
                  </a:lnTo>
                  <a:lnTo>
                    <a:pt x="8989" y="4571"/>
                  </a:lnTo>
                  <a:lnTo>
                    <a:pt x="8589" y="4937"/>
                  </a:lnTo>
                  <a:lnTo>
                    <a:pt x="8188" y="5319"/>
                  </a:lnTo>
                  <a:lnTo>
                    <a:pt x="7799" y="5701"/>
                  </a:lnTo>
                  <a:lnTo>
                    <a:pt x="7422" y="6115"/>
                  </a:lnTo>
                  <a:lnTo>
                    <a:pt x="7046" y="6529"/>
                  </a:lnTo>
                  <a:lnTo>
                    <a:pt x="6681" y="6943"/>
                  </a:lnTo>
                  <a:lnTo>
                    <a:pt x="6329" y="7389"/>
                  </a:lnTo>
                  <a:lnTo>
                    <a:pt x="5977" y="7835"/>
                  </a:lnTo>
                  <a:lnTo>
                    <a:pt x="5637" y="8296"/>
                  </a:lnTo>
                  <a:lnTo>
                    <a:pt x="5297" y="8758"/>
                  </a:lnTo>
                  <a:lnTo>
                    <a:pt x="4981" y="9236"/>
                  </a:lnTo>
                  <a:lnTo>
                    <a:pt x="4665" y="9729"/>
                  </a:lnTo>
                  <a:lnTo>
                    <a:pt x="4349" y="10223"/>
                  </a:lnTo>
                  <a:lnTo>
                    <a:pt x="4058" y="10732"/>
                  </a:lnTo>
                  <a:lnTo>
                    <a:pt x="3766" y="11258"/>
                  </a:lnTo>
                  <a:lnTo>
                    <a:pt x="3487" y="11783"/>
                  </a:lnTo>
                  <a:lnTo>
                    <a:pt x="3219" y="12325"/>
                  </a:lnTo>
                  <a:lnTo>
                    <a:pt x="2952" y="12866"/>
                  </a:lnTo>
                  <a:lnTo>
                    <a:pt x="2709" y="13423"/>
                  </a:lnTo>
                  <a:lnTo>
                    <a:pt x="2466" y="13980"/>
                  </a:lnTo>
                  <a:lnTo>
                    <a:pt x="2235" y="14554"/>
                  </a:lnTo>
                  <a:lnTo>
                    <a:pt x="2017" y="15143"/>
                  </a:lnTo>
                  <a:lnTo>
                    <a:pt x="1810" y="15732"/>
                  </a:lnTo>
                  <a:lnTo>
                    <a:pt x="1604" y="16321"/>
                  </a:lnTo>
                  <a:lnTo>
                    <a:pt x="1421" y="16926"/>
                  </a:lnTo>
                  <a:lnTo>
                    <a:pt x="1239" y="17531"/>
                  </a:lnTo>
                  <a:lnTo>
                    <a:pt x="1069" y="18152"/>
                  </a:lnTo>
                  <a:lnTo>
                    <a:pt x="923" y="18773"/>
                  </a:lnTo>
                  <a:lnTo>
                    <a:pt x="778" y="19394"/>
                  </a:lnTo>
                  <a:lnTo>
                    <a:pt x="644" y="20031"/>
                  </a:lnTo>
                  <a:lnTo>
                    <a:pt x="523" y="20684"/>
                  </a:lnTo>
                  <a:lnTo>
                    <a:pt x="413" y="21320"/>
                  </a:lnTo>
                  <a:lnTo>
                    <a:pt x="316" y="21973"/>
                  </a:lnTo>
                  <a:lnTo>
                    <a:pt x="243" y="22642"/>
                  </a:lnTo>
                  <a:lnTo>
                    <a:pt x="170" y="23311"/>
                  </a:lnTo>
                  <a:lnTo>
                    <a:pt x="109" y="23979"/>
                  </a:lnTo>
                  <a:lnTo>
                    <a:pt x="61" y="24648"/>
                  </a:lnTo>
                  <a:lnTo>
                    <a:pt x="24" y="25333"/>
                  </a:lnTo>
                  <a:lnTo>
                    <a:pt x="12" y="26017"/>
                  </a:lnTo>
                  <a:lnTo>
                    <a:pt x="0" y="26702"/>
                  </a:lnTo>
                  <a:lnTo>
                    <a:pt x="0" y="121184"/>
                  </a:lnTo>
                  <a:lnTo>
                    <a:pt x="12" y="121868"/>
                  </a:lnTo>
                  <a:lnTo>
                    <a:pt x="24" y="122553"/>
                  </a:lnTo>
                  <a:lnTo>
                    <a:pt x="61" y="123222"/>
                  </a:lnTo>
                  <a:lnTo>
                    <a:pt x="109" y="123906"/>
                  </a:lnTo>
                  <a:lnTo>
                    <a:pt x="170" y="124575"/>
                  </a:lnTo>
                  <a:lnTo>
                    <a:pt x="243" y="125244"/>
                  </a:lnTo>
                  <a:lnTo>
                    <a:pt x="316" y="125896"/>
                  </a:lnTo>
                  <a:lnTo>
                    <a:pt x="413" y="126549"/>
                  </a:lnTo>
                  <a:lnTo>
                    <a:pt x="523" y="127202"/>
                  </a:lnTo>
                  <a:lnTo>
                    <a:pt x="644" y="127839"/>
                  </a:lnTo>
                  <a:lnTo>
                    <a:pt x="778" y="128476"/>
                  </a:lnTo>
                  <a:lnTo>
                    <a:pt x="923" y="129113"/>
                  </a:lnTo>
                  <a:lnTo>
                    <a:pt x="1069" y="129734"/>
                  </a:lnTo>
                  <a:lnTo>
                    <a:pt x="1239" y="130339"/>
                  </a:lnTo>
                  <a:lnTo>
                    <a:pt x="1421" y="130960"/>
                  </a:lnTo>
                  <a:lnTo>
                    <a:pt x="1604" y="131565"/>
                  </a:lnTo>
                  <a:lnTo>
                    <a:pt x="1810" y="132154"/>
                  </a:lnTo>
                  <a:lnTo>
                    <a:pt x="2017" y="132743"/>
                  </a:lnTo>
                  <a:lnTo>
                    <a:pt x="2235" y="133316"/>
                  </a:lnTo>
                  <a:lnTo>
                    <a:pt x="2466" y="133889"/>
                  </a:lnTo>
                  <a:lnTo>
                    <a:pt x="2709" y="134447"/>
                  </a:lnTo>
                  <a:lnTo>
                    <a:pt x="2952" y="135004"/>
                  </a:lnTo>
                  <a:lnTo>
                    <a:pt x="3219" y="135561"/>
                  </a:lnTo>
                  <a:lnTo>
                    <a:pt x="3487" y="136087"/>
                  </a:lnTo>
                  <a:lnTo>
                    <a:pt x="3766" y="136612"/>
                  </a:lnTo>
                  <a:lnTo>
                    <a:pt x="4058" y="137137"/>
                  </a:lnTo>
                  <a:lnTo>
                    <a:pt x="4349" y="137647"/>
                  </a:lnTo>
                  <a:lnTo>
                    <a:pt x="4665" y="138141"/>
                  </a:lnTo>
                  <a:lnTo>
                    <a:pt x="4981" y="138634"/>
                  </a:lnTo>
                  <a:lnTo>
                    <a:pt x="5297" y="139112"/>
                  </a:lnTo>
                  <a:lnTo>
                    <a:pt x="5637" y="139589"/>
                  </a:lnTo>
                  <a:lnTo>
                    <a:pt x="5977" y="140051"/>
                  </a:lnTo>
                  <a:lnTo>
                    <a:pt x="6329" y="140497"/>
                  </a:lnTo>
                  <a:lnTo>
                    <a:pt x="6681" y="140927"/>
                  </a:lnTo>
                  <a:lnTo>
                    <a:pt x="7046" y="141357"/>
                  </a:lnTo>
                  <a:lnTo>
                    <a:pt x="7422" y="141771"/>
                  </a:lnTo>
                  <a:lnTo>
                    <a:pt x="7799" y="142169"/>
                  </a:lnTo>
                  <a:lnTo>
                    <a:pt x="8188" y="142567"/>
                  </a:lnTo>
                  <a:lnTo>
                    <a:pt x="8589" y="142933"/>
                  </a:lnTo>
                  <a:lnTo>
                    <a:pt x="8989" y="143299"/>
                  </a:lnTo>
                  <a:lnTo>
                    <a:pt x="9403" y="143665"/>
                  </a:lnTo>
                  <a:lnTo>
                    <a:pt x="9816" y="144000"/>
                  </a:lnTo>
                  <a:lnTo>
                    <a:pt x="10241" y="144334"/>
                  </a:lnTo>
                  <a:lnTo>
                    <a:pt x="10666" y="144637"/>
                  </a:lnTo>
                  <a:lnTo>
                    <a:pt x="11103" y="144939"/>
                  </a:lnTo>
                  <a:lnTo>
                    <a:pt x="11553" y="145226"/>
                  </a:lnTo>
                  <a:lnTo>
                    <a:pt x="11990" y="145512"/>
                  </a:lnTo>
                  <a:lnTo>
                    <a:pt x="12452" y="145767"/>
                  </a:lnTo>
                  <a:lnTo>
                    <a:pt x="12913" y="146022"/>
                  </a:lnTo>
                  <a:lnTo>
                    <a:pt x="13375" y="146245"/>
                  </a:lnTo>
                  <a:lnTo>
                    <a:pt x="13849" y="146468"/>
                  </a:lnTo>
                  <a:lnTo>
                    <a:pt x="14322" y="146675"/>
                  </a:lnTo>
                  <a:lnTo>
                    <a:pt x="14796" y="146850"/>
                  </a:lnTo>
                  <a:lnTo>
                    <a:pt x="15282" y="147025"/>
                  </a:lnTo>
                  <a:lnTo>
                    <a:pt x="15780" y="147184"/>
                  </a:lnTo>
                  <a:lnTo>
                    <a:pt x="16266" y="147328"/>
                  </a:lnTo>
                  <a:lnTo>
                    <a:pt x="16764" y="147455"/>
                  </a:lnTo>
                  <a:lnTo>
                    <a:pt x="17274" y="147566"/>
                  </a:lnTo>
                  <a:lnTo>
                    <a:pt x="17772" y="147662"/>
                  </a:lnTo>
                  <a:lnTo>
                    <a:pt x="18295" y="147726"/>
                  </a:lnTo>
                  <a:lnTo>
                    <a:pt x="18805" y="147789"/>
                  </a:lnTo>
                  <a:lnTo>
                    <a:pt x="19327" y="147837"/>
                  </a:lnTo>
                  <a:lnTo>
                    <a:pt x="19837" y="147853"/>
                  </a:lnTo>
                  <a:lnTo>
                    <a:pt x="20372" y="147869"/>
                  </a:lnTo>
                  <a:lnTo>
                    <a:pt x="53402" y="147869"/>
                  </a:lnTo>
                  <a:lnTo>
                    <a:pt x="95919" y="1"/>
                  </a:lnTo>
                  <a:close/>
                </a:path>
              </a:pathLst>
            </a:custGeom>
            <a:solidFill>
              <a:srgbClr val="FFFFFF">
                <a:alpha val="33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" name="Google Shape;67;p2"/>
          <p:cNvSpPr/>
          <p:nvPr/>
        </p:nvSpPr>
        <p:spPr>
          <a:xfrm rot="10800000">
            <a:off x="8154741" y="4330355"/>
            <a:ext cx="538609" cy="546270"/>
          </a:xfrm>
          <a:custGeom>
            <a:avLst/>
            <a:gdLst/>
            <a:ahLst/>
            <a:cxnLst/>
            <a:rect l="l" t="t" r="r" b="b"/>
            <a:pathLst>
              <a:path w="92624" h="42183" extrusionOk="0">
                <a:moveTo>
                  <a:pt x="46831" y="12007"/>
                </a:moveTo>
                <a:lnTo>
                  <a:pt x="47350" y="12016"/>
                </a:lnTo>
                <a:lnTo>
                  <a:pt x="47848" y="12035"/>
                </a:lnTo>
                <a:lnTo>
                  <a:pt x="48347" y="12054"/>
                </a:lnTo>
                <a:lnTo>
                  <a:pt x="48866" y="12083"/>
                </a:lnTo>
                <a:lnTo>
                  <a:pt x="49343" y="12111"/>
                </a:lnTo>
                <a:lnTo>
                  <a:pt x="49841" y="12149"/>
                </a:lnTo>
                <a:lnTo>
                  <a:pt x="50339" y="12187"/>
                </a:lnTo>
                <a:lnTo>
                  <a:pt x="51294" y="12291"/>
                </a:lnTo>
                <a:lnTo>
                  <a:pt x="52249" y="12413"/>
                </a:lnTo>
                <a:lnTo>
                  <a:pt x="53183" y="12555"/>
                </a:lnTo>
                <a:lnTo>
                  <a:pt x="54076" y="12716"/>
                </a:lnTo>
                <a:lnTo>
                  <a:pt x="54968" y="12905"/>
                </a:lnTo>
                <a:lnTo>
                  <a:pt x="55820" y="13104"/>
                </a:lnTo>
                <a:lnTo>
                  <a:pt x="56650" y="13321"/>
                </a:lnTo>
                <a:lnTo>
                  <a:pt x="57459" y="13557"/>
                </a:lnTo>
                <a:lnTo>
                  <a:pt x="58248" y="13813"/>
                </a:lnTo>
                <a:lnTo>
                  <a:pt x="58996" y="14077"/>
                </a:lnTo>
                <a:lnTo>
                  <a:pt x="59722" y="14370"/>
                </a:lnTo>
                <a:lnTo>
                  <a:pt x="60428" y="14663"/>
                </a:lnTo>
                <a:lnTo>
                  <a:pt x="61071" y="14985"/>
                </a:lnTo>
                <a:lnTo>
                  <a:pt x="61715" y="15316"/>
                </a:lnTo>
                <a:lnTo>
                  <a:pt x="62296" y="15656"/>
                </a:lnTo>
                <a:lnTo>
                  <a:pt x="62857" y="16015"/>
                </a:lnTo>
                <a:lnTo>
                  <a:pt x="63375" y="16384"/>
                </a:lnTo>
                <a:lnTo>
                  <a:pt x="63853" y="16762"/>
                </a:lnTo>
                <a:lnTo>
                  <a:pt x="64289" y="17150"/>
                </a:lnTo>
                <a:lnTo>
                  <a:pt x="64683" y="17556"/>
                </a:lnTo>
                <a:lnTo>
                  <a:pt x="65057" y="17963"/>
                </a:lnTo>
                <a:lnTo>
                  <a:pt x="65368" y="18388"/>
                </a:lnTo>
                <a:lnTo>
                  <a:pt x="65638" y="18823"/>
                </a:lnTo>
                <a:lnTo>
                  <a:pt x="65846" y="19258"/>
                </a:lnTo>
                <a:lnTo>
                  <a:pt x="65949" y="19485"/>
                </a:lnTo>
                <a:lnTo>
                  <a:pt x="66033" y="19702"/>
                </a:lnTo>
                <a:lnTo>
                  <a:pt x="66095" y="19929"/>
                </a:lnTo>
                <a:lnTo>
                  <a:pt x="66157" y="20165"/>
                </a:lnTo>
                <a:lnTo>
                  <a:pt x="66199" y="20392"/>
                </a:lnTo>
                <a:lnTo>
                  <a:pt x="66240" y="20619"/>
                </a:lnTo>
                <a:lnTo>
                  <a:pt x="66261" y="20856"/>
                </a:lnTo>
                <a:lnTo>
                  <a:pt x="66261" y="21092"/>
                </a:lnTo>
                <a:lnTo>
                  <a:pt x="66261" y="21328"/>
                </a:lnTo>
                <a:lnTo>
                  <a:pt x="66240" y="21555"/>
                </a:lnTo>
                <a:lnTo>
                  <a:pt x="66199" y="21791"/>
                </a:lnTo>
                <a:lnTo>
                  <a:pt x="66157" y="22018"/>
                </a:lnTo>
                <a:lnTo>
                  <a:pt x="66095" y="22245"/>
                </a:lnTo>
                <a:lnTo>
                  <a:pt x="66033" y="22472"/>
                </a:lnTo>
                <a:lnTo>
                  <a:pt x="65949" y="22699"/>
                </a:lnTo>
                <a:lnTo>
                  <a:pt x="65846" y="22916"/>
                </a:lnTo>
                <a:lnTo>
                  <a:pt x="65638" y="23361"/>
                </a:lnTo>
                <a:lnTo>
                  <a:pt x="65368" y="23796"/>
                </a:lnTo>
                <a:lnTo>
                  <a:pt x="65057" y="24212"/>
                </a:lnTo>
                <a:lnTo>
                  <a:pt x="64683" y="24628"/>
                </a:lnTo>
                <a:lnTo>
                  <a:pt x="64289" y="25025"/>
                </a:lnTo>
                <a:lnTo>
                  <a:pt x="63853" y="25422"/>
                </a:lnTo>
                <a:lnTo>
                  <a:pt x="63375" y="25800"/>
                </a:lnTo>
                <a:lnTo>
                  <a:pt x="62857" y="26168"/>
                </a:lnTo>
                <a:lnTo>
                  <a:pt x="62296" y="26528"/>
                </a:lnTo>
                <a:lnTo>
                  <a:pt x="61715" y="26868"/>
                </a:lnTo>
                <a:lnTo>
                  <a:pt x="61071" y="27199"/>
                </a:lnTo>
                <a:lnTo>
                  <a:pt x="60428" y="27511"/>
                </a:lnTo>
                <a:lnTo>
                  <a:pt x="59722" y="27813"/>
                </a:lnTo>
                <a:lnTo>
                  <a:pt x="58996" y="28097"/>
                </a:lnTo>
                <a:lnTo>
                  <a:pt x="58248" y="28371"/>
                </a:lnTo>
                <a:lnTo>
                  <a:pt x="57459" y="28626"/>
                </a:lnTo>
                <a:lnTo>
                  <a:pt x="56650" y="28863"/>
                </a:lnTo>
                <a:lnTo>
                  <a:pt x="55820" y="29080"/>
                </a:lnTo>
                <a:lnTo>
                  <a:pt x="54968" y="29279"/>
                </a:lnTo>
                <a:lnTo>
                  <a:pt x="54076" y="29458"/>
                </a:lnTo>
                <a:lnTo>
                  <a:pt x="53183" y="29619"/>
                </a:lnTo>
                <a:lnTo>
                  <a:pt x="52249" y="29761"/>
                </a:lnTo>
                <a:lnTo>
                  <a:pt x="51294" y="29884"/>
                </a:lnTo>
                <a:lnTo>
                  <a:pt x="50339" y="29988"/>
                </a:lnTo>
                <a:lnTo>
                  <a:pt x="49841" y="30035"/>
                </a:lnTo>
                <a:lnTo>
                  <a:pt x="49343" y="30073"/>
                </a:lnTo>
                <a:lnTo>
                  <a:pt x="48866" y="30101"/>
                </a:lnTo>
                <a:lnTo>
                  <a:pt x="48347" y="30130"/>
                </a:lnTo>
                <a:lnTo>
                  <a:pt x="47848" y="30148"/>
                </a:lnTo>
                <a:lnTo>
                  <a:pt x="47350" y="30158"/>
                </a:lnTo>
                <a:lnTo>
                  <a:pt x="46831" y="30167"/>
                </a:lnTo>
                <a:lnTo>
                  <a:pt x="46312" y="30177"/>
                </a:lnTo>
                <a:lnTo>
                  <a:pt x="45793" y="30167"/>
                </a:lnTo>
                <a:lnTo>
                  <a:pt x="45295" y="30158"/>
                </a:lnTo>
                <a:lnTo>
                  <a:pt x="44776" y="30148"/>
                </a:lnTo>
                <a:lnTo>
                  <a:pt x="44278" y="30130"/>
                </a:lnTo>
                <a:lnTo>
                  <a:pt x="43780" y="30101"/>
                </a:lnTo>
                <a:lnTo>
                  <a:pt x="43282" y="30073"/>
                </a:lnTo>
                <a:lnTo>
                  <a:pt x="42783" y="30035"/>
                </a:lnTo>
                <a:lnTo>
                  <a:pt x="42285" y="29988"/>
                </a:lnTo>
                <a:lnTo>
                  <a:pt x="41330" y="29884"/>
                </a:lnTo>
                <a:lnTo>
                  <a:pt x="40375" y="29761"/>
                </a:lnTo>
                <a:lnTo>
                  <a:pt x="39462" y="29619"/>
                </a:lnTo>
                <a:lnTo>
                  <a:pt x="38549" y="29458"/>
                </a:lnTo>
                <a:lnTo>
                  <a:pt x="37677" y="29279"/>
                </a:lnTo>
                <a:lnTo>
                  <a:pt x="36805" y="29080"/>
                </a:lnTo>
                <a:lnTo>
                  <a:pt x="35975" y="28863"/>
                </a:lnTo>
                <a:lnTo>
                  <a:pt x="35165" y="28626"/>
                </a:lnTo>
                <a:lnTo>
                  <a:pt x="34376" y="28371"/>
                </a:lnTo>
                <a:lnTo>
                  <a:pt x="33629" y="28097"/>
                </a:lnTo>
                <a:lnTo>
                  <a:pt x="32903" y="27813"/>
                </a:lnTo>
                <a:lnTo>
                  <a:pt x="32218" y="27511"/>
                </a:lnTo>
                <a:lnTo>
                  <a:pt x="31553" y="27199"/>
                </a:lnTo>
                <a:lnTo>
                  <a:pt x="30931" y="26868"/>
                </a:lnTo>
                <a:lnTo>
                  <a:pt x="30329" y="26528"/>
                </a:lnTo>
                <a:lnTo>
                  <a:pt x="29768" y="26168"/>
                </a:lnTo>
                <a:lnTo>
                  <a:pt x="29249" y="25800"/>
                </a:lnTo>
                <a:lnTo>
                  <a:pt x="28772" y="25422"/>
                </a:lnTo>
                <a:lnTo>
                  <a:pt x="28336" y="25025"/>
                </a:lnTo>
                <a:lnTo>
                  <a:pt x="27941" y="24628"/>
                </a:lnTo>
                <a:lnTo>
                  <a:pt x="27588" y="24212"/>
                </a:lnTo>
                <a:lnTo>
                  <a:pt x="27256" y="23796"/>
                </a:lnTo>
                <a:lnTo>
                  <a:pt x="27007" y="23361"/>
                </a:lnTo>
                <a:lnTo>
                  <a:pt x="26779" y="22916"/>
                </a:lnTo>
                <a:lnTo>
                  <a:pt x="26675" y="22699"/>
                </a:lnTo>
                <a:lnTo>
                  <a:pt x="26592" y="22472"/>
                </a:lnTo>
                <a:lnTo>
                  <a:pt x="26530" y="22245"/>
                </a:lnTo>
                <a:lnTo>
                  <a:pt x="26468" y="22018"/>
                </a:lnTo>
                <a:lnTo>
                  <a:pt x="26426" y="21791"/>
                </a:lnTo>
                <a:lnTo>
                  <a:pt x="26405" y="21555"/>
                </a:lnTo>
                <a:lnTo>
                  <a:pt x="26385" y="21328"/>
                </a:lnTo>
                <a:lnTo>
                  <a:pt x="26364" y="21092"/>
                </a:lnTo>
                <a:lnTo>
                  <a:pt x="26385" y="20856"/>
                </a:lnTo>
                <a:lnTo>
                  <a:pt x="26405" y="20619"/>
                </a:lnTo>
                <a:lnTo>
                  <a:pt x="26426" y="20392"/>
                </a:lnTo>
                <a:lnTo>
                  <a:pt x="26468" y="20165"/>
                </a:lnTo>
                <a:lnTo>
                  <a:pt x="26530" y="19929"/>
                </a:lnTo>
                <a:lnTo>
                  <a:pt x="26592" y="19702"/>
                </a:lnTo>
                <a:lnTo>
                  <a:pt x="26675" y="19485"/>
                </a:lnTo>
                <a:lnTo>
                  <a:pt x="26779" y="19258"/>
                </a:lnTo>
                <a:lnTo>
                  <a:pt x="27007" y="18823"/>
                </a:lnTo>
                <a:lnTo>
                  <a:pt x="27256" y="18388"/>
                </a:lnTo>
                <a:lnTo>
                  <a:pt x="27588" y="17963"/>
                </a:lnTo>
                <a:lnTo>
                  <a:pt x="27941" y="17556"/>
                </a:lnTo>
                <a:lnTo>
                  <a:pt x="28336" y="17150"/>
                </a:lnTo>
                <a:lnTo>
                  <a:pt x="28772" y="16762"/>
                </a:lnTo>
                <a:lnTo>
                  <a:pt x="29249" y="16384"/>
                </a:lnTo>
                <a:lnTo>
                  <a:pt x="29768" y="16015"/>
                </a:lnTo>
                <a:lnTo>
                  <a:pt x="30329" y="15656"/>
                </a:lnTo>
                <a:lnTo>
                  <a:pt x="30931" y="15316"/>
                </a:lnTo>
                <a:lnTo>
                  <a:pt x="31553" y="14985"/>
                </a:lnTo>
                <a:lnTo>
                  <a:pt x="32218" y="14663"/>
                </a:lnTo>
                <a:lnTo>
                  <a:pt x="32903" y="14370"/>
                </a:lnTo>
                <a:lnTo>
                  <a:pt x="33629" y="14077"/>
                </a:lnTo>
                <a:lnTo>
                  <a:pt x="34376" y="13813"/>
                </a:lnTo>
                <a:lnTo>
                  <a:pt x="35165" y="13557"/>
                </a:lnTo>
                <a:lnTo>
                  <a:pt x="35975" y="13321"/>
                </a:lnTo>
                <a:lnTo>
                  <a:pt x="36805" y="13104"/>
                </a:lnTo>
                <a:lnTo>
                  <a:pt x="37677" y="12905"/>
                </a:lnTo>
                <a:lnTo>
                  <a:pt x="38549" y="12716"/>
                </a:lnTo>
                <a:lnTo>
                  <a:pt x="39462" y="12555"/>
                </a:lnTo>
                <a:lnTo>
                  <a:pt x="40375" y="12413"/>
                </a:lnTo>
                <a:lnTo>
                  <a:pt x="41330" y="12291"/>
                </a:lnTo>
                <a:lnTo>
                  <a:pt x="42285" y="12187"/>
                </a:lnTo>
                <a:lnTo>
                  <a:pt x="42783" y="12149"/>
                </a:lnTo>
                <a:lnTo>
                  <a:pt x="43282" y="12111"/>
                </a:lnTo>
                <a:lnTo>
                  <a:pt x="43780" y="12083"/>
                </a:lnTo>
                <a:lnTo>
                  <a:pt x="44278" y="12054"/>
                </a:lnTo>
                <a:lnTo>
                  <a:pt x="44776" y="12035"/>
                </a:lnTo>
                <a:lnTo>
                  <a:pt x="45295" y="12016"/>
                </a:lnTo>
                <a:lnTo>
                  <a:pt x="45793" y="12007"/>
                </a:lnTo>
                <a:close/>
                <a:moveTo>
                  <a:pt x="37718" y="1"/>
                </a:moveTo>
                <a:lnTo>
                  <a:pt x="37718" y="2979"/>
                </a:lnTo>
                <a:lnTo>
                  <a:pt x="36805" y="3073"/>
                </a:lnTo>
                <a:lnTo>
                  <a:pt x="35912" y="3177"/>
                </a:lnTo>
                <a:lnTo>
                  <a:pt x="35020" y="3291"/>
                </a:lnTo>
                <a:lnTo>
                  <a:pt x="34127" y="3404"/>
                </a:lnTo>
                <a:lnTo>
                  <a:pt x="33255" y="3536"/>
                </a:lnTo>
                <a:lnTo>
                  <a:pt x="32384" y="3678"/>
                </a:lnTo>
                <a:lnTo>
                  <a:pt x="31533" y="3820"/>
                </a:lnTo>
                <a:lnTo>
                  <a:pt x="30681" y="3981"/>
                </a:lnTo>
                <a:lnTo>
                  <a:pt x="29851" y="4141"/>
                </a:lnTo>
                <a:lnTo>
                  <a:pt x="29021" y="4312"/>
                </a:lnTo>
                <a:lnTo>
                  <a:pt x="28211" y="4491"/>
                </a:lnTo>
                <a:lnTo>
                  <a:pt x="27402" y="4680"/>
                </a:lnTo>
                <a:lnTo>
                  <a:pt x="26613" y="4879"/>
                </a:lnTo>
                <a:lnTo>
                  <a:pt x="25824" y="5087"/>
                </a:lnTo>
                <a:lnTo>
                  <a:pt x="25035" y="5295"/>
                </a:lnTo>
                <a:lnTo>
                  <a:pt x="24288" y="5512"/>
                </a:lnTo>
                <a:lnTo>
                  <a:pt x="19638" y="3404"/>
                </a:lnTo>
                <a:lnTo>
                  <a:pt x="7474" y="8944"/>
                </a:lnTo>
                <a:lnTo>
                  <a:pt x="12124" y="11052"/>
                </a:lnTo>
                <a:lnTo>
                  <a:pt x="11625" y="11402"/>
                </a:lnTo>
                <a:lnTo>
                  <a:pt x="11169" y="11752"/>
                </a:lnTo>
                <a:lnTo>
                  <a:pt x="10712" y="12111"/>
                </a:lnTo>
                <a:lnTo>
                  <a:pt x="10297" y="12480"/>
                </a:lnTo>
                <a:lnTo>
                  <a:pt x="9882" y="12839"/>
                </a:lnTo>
                <a:lnTo>
                  <a:pt x="9487" y="13217"/>
                </a:lnTo>
                <a:lnTo>
                  <a:pt x="9114" y="13595"/>
                </a:lnTo>
                <a:lnTo>
                  <a:pt x="8740" y="13973"/>
                </a:lnTo>
                <a:lnTo>
                  <a:pt x="8408" y="14361"/>
                </a:lnTo>
                <a:lnTo>
                  <a:pt x="8076" y="14748"/>
                </a:lnTo>
                <a:lnTo>
                  <a:pt x="7785" y="15146"/>
                </a:lnTo>
                <a:lnTo>
                  <a:pt x="7495" y="15543"/>
                </a:lnTo>
                <a:lnTo>
                  <a:pt x="7225" y="15940"/>
                </a:lnTo>
                <a:lnTo>
                  <a:pt x="6976" y="16346"/>
                </a:lnTo>
                <a:lnTo>
                  <a:pt x="6747" y="16762"/>
                </a:lnTo>
                <a:lnTo>
                  <a:pt x="6540" y="17169"/>
                </a:lnTo>
                <a:lnTo>
                  <a:pt x="1" y="17169"/>
                </a:lnTo>
                <a:lnTo>
                  <a:pt x="1" y="25006"/>
                </a:lnTo>
                <a:lnTo>
                  <a:pt x="6540" y="25006"/>
                </a:lnTo>
                <a:lnTo>
                  <a:pt x="6747" y="25422"/>
                </a:lnTo>
                <a:lnTo>
                  <a:pt x="6976" y="25828"/>
                </a:lnTo>
                <a:lnTo>
                  <a:pt x="7225" y="26235"/>
                </a:lnTo>
                <a:lnTo>
                  <a:pt x="7495" y="26641"/>
                </a:lnTo>
                <a:lnTo>
                  <a:pt x="7785" y="27038"/>
                </a:lnTo>
                <a:lnTo>
                  <a:pt x="8076" y="27426"/>
                </a:lnTo>
                <a:lnTo>
                  <a:pt x="8408" y="27823"/>
                </a:lnTo>
                <a:lnTo>
                  <a:pt x="8740" y="28201"/>
                </a:lnTo>
                <a:lnTo>
                  <a:pt x="9114" y="28589"/>
                </a:lnTo>
                <a:lnTo>
                  <a:pt x="9487" y="28967"/>
                </a:lnTo>
                <a:lnTo>
                  <a:pt x="9882" y="29335"/>
                </a:lnTo>
                <a:lnTo>
                  <a:pt x="10297" y="29704"/>
                </a:lnTo>
                <a:lnTo>
                  <a:pt x="10712" y="30063"/>
                </a:lnTo>
                <a:lnTo>
                  <a:pt x="11169" y="30423"/>
                </a:lnTo>
                <a:lnTo>
                  <a:pt x="11625" y="30782"/>
                </a:lnTo>
                <a:lnTo>
                  <a:pt x="12124" y="31122"/>
                </a:lnTo>
                <a:lnTo>
                  <a:pt x="7474" y="33230"/>
                </a:lnTo>
                <a:lnTo>
                  <a:pt x="19638" y="38780"/>
                </a:lnTo>
                <a:lnTo>
                  <a:pt x="24288" y="36662"/>
                </a:lnTo>
                <a:lnTo>
                  <a:pt x="25035" y="36889"/>
                </a:lnTo>
                <a:lnTo>
                  <a:pt x="25824" y="37097"/>
                </a:lnTo>
                <a:lnTo>
                  <a:pt x="26613" y="37305"/>
                </a:lnTo>
                <a:lnTo>
                  <a:pt x="27402" y="37494"/>
                </a:lnTo>
                <a:lnTo>
                  <a:pt x="28211" y="37683"/>
                </a:lnTo>
                <a:lnTo>
                  <a:pt x="29021" y="37863"/>
                </a:lnTo>
                <a:lnTo>
                  <a:pt x="29851" y="38033"/>
                </a:lnTo>
                <a:lnTo>
                  <a:pt x="30681" y="38203"/>
                </a:lnTo>
                <a:lnTo>
                  <a:pt x="31533" y="38354"/>
                </a:lnTo>
                <a:lnTo>
                  <a:pt x="32384" y="38506"/>
                </a:lnTo>
                <a:lnTo>
                  <a:pt x="33255" y="38638"/>
                </a:lnTo>
                <a:lnTo>
                  <a:pt x="34127" y="38770"/>
                </a:lnTo>
                <a:lnTo>
                  <a:pt x="35020" y="38893"/>
                </a:lnTo>
                <a:lnTo>
                  <a:pt x="35912" y="39007"/>
                </a:lnTo>
                <a:lnTo>
                  <a:pt x="36805" y="39111"/>
                </a:lnTo>
                <a:lnTo>
                  <a:pt x="37718" y="39205"/>
                </a:lnTo>
                <a:lnTo>
                  <a:pt x="37718" y="42183"/>
                </a:lnTo>
                <a:lnTo>
                  <a:pt x="54927" y="42183"/>
                </a:lnTo>
                <a:lnTo>
                  <a:pt x="54927" y="39205"/>
                </a:lnTo>
                <a:lnTo>
                  <a:pt x="55820" y="39111"/>
                </a:lnTo>
                <a:lnTo>
                  <a:pt x="56733" y="39007"/>
                </a:lnTo>
                <a:lnTo>
                  <a:pt x="57605" y="38893"/>
                </a:lnTo>
                <a:lnTo>
                  <a:pt x="58497" y="38770"/>
                </a:lnTo>
                <a:lnTo>
                  <a:pt x="59369" y="38638"/>
                </a:lnTo>
                <a:lnTo>
                  <a:pt x="60241" y="38506"/>
                </a:lnTo>
                <a:lnTo>
                  <a:pt x="61092" y="38354"/>
                </a:lnTo>
                <a:lnTo>
                  <a:pt x="61943" y="38203"/>
                </a:lnTo>
                <a:lnTo>
                  <a:pt x="62773" y="38033"/>
                </a:lnTo>
                <a:lnTo>
                  <a:pt x="63604" y="37863"/>
                </a:lnTo>
                <a:lnTo>
                  <a:pt x="64413" y="37683"/>
                </a:lnTo>
                <a:lnTo>
                  <a:pt x="65223" y="37494"/>
                </a:lnTo>
                <a:lnTo>
                  <a:pt x="66033" y="37305"/>
                </a:lnTo>
                <a:lnTo>
                  <a:pt x="66821" y="37097"/>
                </a:lnTo>
                <a:lnTo>
                  <a:pt x="67589" y="36889"/>
                </a:lnTo>
                <a:lnTo>
                  <a:pt x="68357" y="36662"/>
                </a:lnTo>
                <a:lnTo>
                  <a:pt x="72986" y="38780"/>
                </a:lnTo>
                <a:lnTo>
                  <a:pt x="85151" y="33230"/>
                </a:lnTo>
                <a:lnTo>
                  <a:pt x="80522" y="31122"/>
                </a:lnTo>
                <a:lnTo>
                  <a:pt x="80999" y="30782"/>
                </a:lnTo>
                <a:lnTo>
                  <a:pt x="81456" y="30423"/>
                </a:lnTo>
                <a:lnTo>
                  <a:pt x="81912" y="30063"/>
                </a:lnTo>
                <a:lnTo>
                  <a:pt x="82348" y="29704"/>
                </a:lnTo>
                <a:lnTo>
                  <a:pt x="82764" y="29335"/>
                </a:lnTo>
                <a:lnTo>
                  <a:pt x="83158" y="28967"/>
                </a:lnTo>
                <a:lnTo>
                  <a:pt x="83532" y="28589"/>
                </a:lnTo>
                <a:lnTo>
                  <a:pt x="83885" y="28201"/>
                </a:lnTo>
                <a:lnTo>
                  <a:pt x="84237" y="27823"/>
                </a:lnTo>
                <a:lnTo>
                  <a:pt x="84549" y="27426"/>
                </a:lnTo>
                <a:lnTo>
                  <a:pt x="84860" y="27038"/>
                </a:lnTo>
                <a:lnTo>
                  <a:pt x="85130" y="26641"/>
                </a:lnTo>
                <a:lnTo>
                  <a:pt x="85400" y="26235"/>
                </a:lnTo>
                <a:lnTo>
                  <a:pt x="85649" y="25828"/>
                </a:lnTo>
                <a:lnTo>
                  <a:pt x="85877" y="25422"/>
                </a:lnTo>
                <a:lnTo>
                  <a:pt x="86085" y="25006"/>
                </a:lnTo>
                <a:lnTo>
                  <a:pt x="92624" y="25006"/>
                </a:lnTo>
                <a:lnTo>
                  <a:pt x="92624" y="17169"/>
                </a:lnTo>
                <a:lnTo>
                  <a:pt x="86085" y="17169"/>
                </a:lnTo>
                <a:lnTo>
                  <a:pt x="85877" y="16762"/>
                </a:lnTo>
                <a:lnTo>
                  <a:pt x="85649" y="16346"/>
                </a:lnTo>
                <a:lnTo>
                  <a:pt x="85400" y="15940"/>
                </a:lnTo>
                <a:lnTo>
                  <a:pt x="85130" y="15543"/>
                </a:lnTo>
                <a:lnTo>
                  <a:pt x="84860" y="15146"/>
                </a:lnTo>
                <a:lnTo>
                  <a:pt x="84549" y="14748"/>
                </a:lnTo>
                <a:lnTo>
                  <a:pt x="84237" y="14361"/>
                </a:lnTo>
                <a:lnTo>
                  <a:pt x="83885" y="13973"/>
                </a:lnTo>
                <a:lnTo>
                  <a:pt x="83532" y="13595"/>
                </a:lnTo>
                <a:lnTo>
                  <a:pt x="83158" y="13217"/>
                </a:lnTo>
                <a:lnTo>
                  <a:pt x="82764" y="12839"/>
                </a:lnTo>
                <a:lnTo>
                  <a:pt x="82348" y="12480"/>
                </a:lnTo>
                <a:lnTo>
                  <a:pt x="81912" y="12111"/>
                </a:lnTo>
                <a:lnTo>
                  <a:pt x="81456" y="11752"/>
                </a:lnTo>
                <a:lnTo>
                  <a:pt x="80999" y="11402"/>
                </a:lnTo>
                <a:lnTo>
                  <a:pt x="80522" y="11052"/>
                </a:lnTo>
                <a:lnTo>
                  <a:pt x="85151" y="8944"/>
                </a:lnTo>
                <a:lnTo>
                  <a:pt x="72986" y="3404"/>
                </a:lnTo>
                <a:lnTo>
                  <a:pt x="68357" y="5512"/>
                </a:lnTo>
                <a:lnTo>
                  <a:pt x="67589" y="5295"/>
                </a:lnTo>
                <a:lnTo>
                  <a:pt x="66821" y="5087"/>
                </a:lnTo>
                <a:lnTo>
                  <a:pt x="66033" y="4879"/>
                </a:lnTo>
                <a:lnTo>
                  <a:pt x="65223" y="4680"/>
                </a:lnTo>
                <a:lnTo>
                  <a:pt x="64413" y="4491"/>
                </a:lnTo>
                <a:lnTo>
                  <a:pt x="63604" y="4312"/>
                </a:lnTo>
                <a:lnTo>
                  <a:pt x="62773" y="4141"/>
                </a:lnTo>
                <a:lnTo>
                  <a:pt x="61943" y="3981"/>
                </a:lnTo>
                <a:lnTo>
                  <a:pt x="61092" y="3820"/>
                </a:lnTo>
                <a:lnTo>
                  <a:pt x="60241" y="3678"/>
                </a:lnTo>
                <a:lnTo>
                  <a:pt x="59369" y="3536"/>
                </a:lnTo>
                <a:lnTo>
                  <a:pt x="58497" y="3404"/>
                </a:lnTo>
                <a:lnTo>
                  <a:pt x="57605" y="3291"/>
                </a:lnTo>
                <a:lnTo>
                  <a:pt x="56733" y="3177"/>
                </a:lnTo>
                <a:lnTo>
                  <a:pt x="55820" y="3073"/>
                </a:lnTo>
                <a:lnTo>
                  <a:pt x="54927" y="2979"/>
                </a:lnTo>
                <a:lnTo>
                  <a:pt x="54927" y="1"/>
                </a:lnTo>
                <a:close/>
              </a:path>
            </a:pathLst>
          </a:cu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2"/>
          <p:cNvSpPr/>
          <p:nvPr/>
        </p:nvSpPr>
        <p:spPr>
          <a:xfrm rot="10800000">
            <a:off x="3820691" y="699855"/>
            <a:ext cx="538609" cy="546270"/>
          </a:xfrm>
          <a:custGeom>
            <a:avLst/>
            <a:gdLst/>
            <a:ahLst/>
            <a:cxnLst/>
            <a:rect l="l" t="t" r="r" b="b"/>
            <a:pathLst>
              <a:path w="92624" h="42183" extrusionOk="0">
                <a:moveTo>
                  <a:pt x="46831" y="12007"/>
                </a:moveTo>
                <a:lnTo>
                  <a:pt x="47350" y="12016"/>
                </a:lnTo>
                <a:lnTo>
                  <a:pt x="47848" y="12035"/>
                </a:lnTo>
                <a:lnTo>
                  <a:pt x="48347" y="12054"/>
                </a:lnTo>
                <a:lnTo>
                  <a:pt x="48866" y="12083"/>
                </a:lnTo>
                <a:lnTo>
                  <a:pt x="49343" y="12111"/>
                </a:lnTo>
                <a:lnTo>
                  <a:pt x="49841" y="12149"/>
                </a:lnTo>
                <a:lnTo>
                  <a:pt x="50339" y="12187"/>
                </a:lnTo>
                <a:lnTo>
                  <a:pt x="51294" y="12291"/>
                </a:lnTo>
                <a:lnTo>
                  <a:pt x="52249" y="12413"/>
                </a:lnTo>
                <a:lnTo>
                  <a:pt x="53183" y="12555"/>
                </a:lnTo>
                <a:lnTo>
                  <a:pt x="54076" y="12716"/>
                </a:lnTo>
                <a:lnTo>
                  <a:pt x="54968" y="12905"/>
                </a:lnTo>
                <a:lnTo>
                  <a:pt x="55820" y="13104"/>
                </a:lnTo>
                <a:lnTo>
                  <a:pt x="56650" y="13321"/>
                </a:lnTo>
                <a:lnTo>
                  <a:pt x="57459" y="13557"/>
                </a:lnTo>
                <a:lnTo>
                  <a:pt x="58248" y="13813"/>
                </a:lnTo>
                <a:lnTo>
                  <a:pt x="58996" y="14077"/>
                </a:lnTo>
                <a:lnTo>
                  <a:pt x="59722" y="14370"/>
                </a:lnTo>
                <a:lnTo>
                  <a:pt x="60428" y="14663"/>
                </a:lnTo>
                <a:lnTo>
                  <a:pt x="61071" y="14985"/>
                </a:lnTo>
                <a:lnTo>
                  <a:pt x="61715" y="15316"/>
                </a:lnTo>
                <a:lnTo>
                  <a:pt x="62296" y="15656"/>
                </a:lnTo>
                <a:lnTo>
                  <a:pt x="62857" y="16015"/>
                </a:lnTo>
                <a:lnTo>
                  <a:pt x="63375" y="16384"/>
                </a:lnTo>
                <a:lnTo>
                  <a:pt x="63853" y="16762"/>
                </a:lnTo>
                <a:lnTo>
                  <a:pt x="64289" y="17150"/>
                </a:lnTo>
                <a:lnTo>
                  <a:pt x="64683" y="17556"/>
                </a:lnTo>
                <a:lnTo>
                  <a:pt x="65057" y="17963"/>
                </a:lnTo>
                <a:lnTo>
                  <a:pt x="65368" y="18388"/>
                </a:lnTo>
                <a:lnTo>
                  <a:pt x="65638" y="18823"/>
                </a:lnTo>
                <a:lnTo>
                  <a:pt x="65846" y="19258"/>
                </a:lnTo>
                <a:lnTo>
                  <a:pt x="65949" y="19485"/>
                </a:lnTo>
                <a:lnTo>
                  <a:pt x="66033" y="19702"/>
                </a:lnTo>
                <a:lnTo>
                  <a:pt x="66095" y="19929"/>
                </a:lnTo>
                <a:lnTo>
                  <a:pt x="66157" y="20165"/>
                </a:lnTo>
                <a:lnTo>
                  <a:pt x="66199" y="20392"/>
                </a:lnTo>
                <a:lnTo>
                  <a:pt x="66240" y="20619"/>
                </a:lnTo>
                <a:lnTo>
                  <a:pt x="66261" y="20856"/>
                </a:lnTo>
                <a:lnTo>
                  <a:pt x="66261" y="21092"/>
                </a:lnTo>
                <a:lnTo>
                  <a:pt x="66261" y="21328"/>
                </a:lnTo>
                <a:lnTo>
                  <a:pt x="66240" y="21555"/>
                </a:lnTo>
                <a:lnTo>
                  <a:pt x="66199" y="21791"/>
                </a:lnTo>
                <a:lnTo>
                  <a:pt x="66157" y="22018"/>
                </a:lnTo>
                <a:lnTo>
                  <a:pt x="66095" y="22245"/>
                </a:lnTo>
                <a:lnTo>
                  <a:pt x="66033" y="22472"/>
                </a:lnTo>
                <a:lnTo>
                  <a:pt x="65949" y="22699"/>
                </a:lnTo>
                <a:lnTo>
                  <a:pt x="65846" y="22916"/>
                </a:lnTo>
                <a:lnTo>
                  <a:pt x="65638" y="23361"/>
                </a:lnTo>
                <a:lnTo>
                  <a:pt x="65368" y="23796"/>
                </a:lnTo>
                <a:lnTo>
                  <a:pt x="65057" y="24212"/>
                </a:lnTo>
                <a:lnTo>
                  <a:pt x="64683" y="24628"/>
                </a:lnTo>
                <a:lnTo>
                  <a:pt x="64289" y="25025"/>
                </a:lnTo>
                <a:lnTo>
                  <a:pt x="63853" y="25422"/>
                </a:lnTo>
                <a:lnTo>
                  <a:pt x="63375" y="25800"/>
                </a:lnTo>
                <a:lnTo>
                  <a:pt x="62857" y="26168"/>
                </a:lnTo>
                <a:lnTo>
                  <a:pt x="62296" y="26528"/>
                </a:lnTo>
                <a:lnTo>
                  <a:pt x="61715" y="26868"/>
                </a:lnTo>
                <a:lnTo>
                  <a:pt x="61071" y="27199"/>
                </a:lnTo>
                <a:lnTo>
                  <a:pt x="60428" y="27511"/>
                </a:lnTo>
                <a:lnTo>
                  <a:pt x="59722" y="27813"/>
                </a:lnTo>
                <a:lnTo>
                  <a:pt x="58996" y="28097"/>
                </a:lnTo>
                <a:lnTo>
                  <a:pt x="58248" y="28371"/>
                </a:lnTo>
                <a:lnTo>
                  <a:pt x="57459" y="28626"/>
                </a:lnTo>
                <a:lnTo>
                  <a:pt x="56650" y="28863"/>
                </a:lnTo>
                <a:lnTo>
                  <a:pt x="55820" y="29080"/>
                </a:lnTo>
                <a:lnTo>
                  <a:pt x="54968" y="29279"/>
                </a:lnTo>
                <a:lnTo>
                  <a:pt x="54076" y="29458"/>
                </a:lnTo>
                <a:lnTo>
                  <a:pt x="53183" y="29619"/>
                </a:lnTo>
                <a:lnTo>
                  <a:pt x="52249" y="29761"/>
                </a:lnTo>
                <a:lnTo>
                  <a:pt x="51294" y="29884"/>
                </a:lnTo>
                <a:lnTo>
                  <a:pt x="50339" y="29988"/>
                </a:lnTo>
                <a:lnTo>
                  <a:pt x="49841" y="30035"/>
                </a:lnTo>
                <a:lnTo>
                  <a:pt x="49343" y="30073"/>
                </a:lnTo>
                <a:lnTo>
                  <a:pt x="48866" y="30101"/>
                </a:lnTo>
                <a:lnTo>
                  <a:pt x="48347" y="30130"/>
                </a:lnTo>
                <a:lnTo>
                  <a:pt x="47848" y="30148"/>
                </a:lnTo>
                <a:lnTo>
                  <a:pt x="47350" y="30158"/>
                </a:lnTo>
                <a:lnTo>
                  <a:pt x="46831" y="30167"/>
                </a:lnTo>
                <a:lnTo>
                  <a:pt x="46312" y="30177"/>
                </a:lnTo>
                <a:lnTo>
                  <a:pt x="45793" y="30167"/>
                </a:lnTo>
                <a:lnTo>
                  <a:pt x="45295" y="30158"/>
                </a:lnTo>
                <a:lnTo>
                  <a:pt x="44776" y="30148"/>
                </a:lnTo>
                <a:lnTo>
                  <a:pt x="44278" y="30130"/>
                </a:lnTo>
                <a:lnTo>
                  <a:pt x="43780" y="30101"/>
                </a:lnTo>
                <a:lnTo>
                  <a:pt x="43282" y="30073"/>
                </a:lnTo>
                <a:lnTo>
                  <a:pt x="42783" y="30035"/>
                </a:lnTo>
                <a:lnTo>
                  <a:pt x="42285" y="29988"/>
                </a:lnTo>
                <a:lnTo>
                  <a:pt x="41330" y="29884"/>
                </a:lnTo>
                <a:lnTo>
                  <a:pt x="40375" y="29761"/>
                </a:lnTo>
                <a:lnTo>
                  <a:pt x="39462" y="29619"/>
                </a:lnTo>
                <a:lnTo>
                  <a:pt x="38549" y="29458"/>
                </a:lnTo>
                <a:lnTo>
                  <a:pt x="37677" y="29279"/>
                </a:lnTo>
                <a:lnTo>
                  <a:pt x="36805" y="29080"/>
                </a:lnTo>
                <a:lnTo>
                  <a:pt x="35975" y="28863"/>
                </a:lnTo>
                <a:lnTo>
                  <a:pt x="35165" y="28626"/>
                </a:lnTo>
                <a:lnTo>
                  <a:pt x="34376" y="28371"/>
                </a:lnTo>
                <a:lnTo>
                  <a:pt x="33629" y="28097"/>
                </a:lnTo>
                <a:lnTo>
                  <a:pt x="32903" y="27813"/>
                </a:lnTo>
                <a:lnTo>
                  <a:pt x="32218" y="27511"/>
                </a:lnTo>
                <a:lnTo>
                  <a:pt x="31553" y="27199"/>
                </a:lnTo>
                <a:lnTo>
                  <a:pt x="30931" y="26868"/>
                </a:lnTo>
                <a:lnTo>
                  <a:pt x="30329" y="26528"/>
                </a:lnTo>
                <a:lnTo>
                  <a:pt x="29768" y="26168"/>
                </a:lnTo>
                <a:lnTo>
                  <a:pt x="29249" y="25800"/>
                </a:lnTo>
                <a:lnTo>
                  <a:pt x="28772" y="25422"/>
                </a:lnTo>
                <a:lnTo>
                  <a:pt x="28336" y="25025"/>
                </a:lnTo>
                <a:lnTo>
                  <a:pt x="27941" y="24628"/>
                </a:lnTo>
                <a:lnTo>
                  <a:pt x="27588" y="24212"/>
                </a:lnTo>
                <a:lnTo>
                  <a:pt x="27256" y="23796"/>
                </a:lnTo>
                <a:lnTo>
                  <a:pt x="27007" y="23361"/>
                </a:lnTo>
                <a:lnTo>
                  <a:pt x="26779" y="22916"/>
                </a:lnTo>
                <a:lnTo>
                  <a:pt x="26675" y="22699"/>
                </a:lnTo>
                <a:lnTo>
                  <a:pt x="26592" y="22472"/>
                </a:lnTo>
                <a:lnTo>
                  <a:pt x="26530" y="22245"/>
                </a:lnTo>
                <a:lnTo>
                  <a:pt x="26468" y="22018"/>
                </a:lnTo>
                <a:lnTo>
                  <a:pt x="26426" y="21791"/>
                </a:lnTo>
                <a:lnTo>
                  <a:pt x="26405" y="21555"/>
                </a:lnTo>
                <a:lnTo>
                  <a:pt x="26385" y="21328"/>
                </a:lnTo>
                <a:lnTo>
                  <a:pt x="26364" y="21092"/>
                </a:lnTo>
                <a:lnTo>
                  <a:pt x="26385" y="20856"/>
                </a:lnTo>
                <a:lnTo>
                  <a:pt x="26405" y="20619"/>
                </a:lnTo>
                <a:lnTo>
                  <a:pt x="26426" y="20392"/>
                </a:lnTo>
                <a:lnTo>
                  <a:pt x="26468" y="20165"/>
                </a:lnTo>
                <a:lnTo>
                  <a:pt x="26530" y="19929"/>
                </a:lnTo>
                <a:lnTo>
                  <a:pt x="26592" y="19702"/>
                </a:lnTo>
                <a:lnTo>
                  <a:pt x="26675" y="19485"/>
                </a:lnTo>
                <a:lnTo>
                  <a:pt x="26779" y="19258"/>
                </a:lnTo>
                <a:lnTo>
                  <a:pt x="27007" y="18823"/>
                </a:lnTo>
                <a:lnTo>
                  <a:pt x="27256" y="18388"/>
                </a:lnTo>
                <a:lnTo>
                  <a:pt x="27588" y="17963"/>
                </a:lnTo>
                <a:lnTo>
                  <a:pt x="27941" y="17556"/>
                </a:lnTo>
                <a:lnTo>
                  <a:pt x="28336" y="17150"/>
                </a:lnTo>
                <a:lnTo>
                  <a:pt x="28772" y="16762"/>
                </a:lnTo>
                <a:lnTo>
                  <a:pt x="29249" y="16384"/>
                </a:lnTo>
                <a:lnTo>
                  <a:pt x="29768" y="16015"/>
                </a:lnTo>
                <a:lnTo>
                  <a:pt x="30329" y="15656"/>
                </a:lnTo>
                <a:lnTo>
                  <a:pt x="30931" y="15316"/>
                </a:lnTo>
                <a:lnTo>
                  <a:pt x="31553" y="14985"/>
                </a:lnTo>
                <a:lnTo>
                  <a:pt x="32218" y="14663"/>
                </a:lnTo>
                <a:lnTo>
                  <a:pt x="32903" y="14370"/>
                </a:lnTo>
                <a:lnTo>
                  <a:pt x="33629" y="14077"/>
                </a:lnTo>
                <a:lnTo>
                  <a:pt x="34376" y="13813"/>
                </a:lnTo>
                <a:lnTo>
                  <a:pt x="35165" y="13557"/>
                </a:lnTo>
                <a:lnTo>
                  <a:pt x="35975" y="13321"/>
                </a:lnTo>
                <a:lnTo>
                  <a:pt x="36805" y="13104"/>
                </a:lnTo>
                <a:lnTo>
                  <a:pt x="37677" y="12905"/>
                </a:lnTo>
                <a:lnTo>
                  <a:pt x="38549" y="12716"/>
                </a:lnTo>
                <a:lnTo>
                  <a:pt x="39462" y="12555"/>
                </a:lnTo>
                <a:lnTo>
                  <a:pt x="40375" y="12413"/>
                </a:lnTo>
                <a:lnTo>
                  <a:pt x="41330" y="12291"/>
                </a:lnTo>
                <a:lnTo>
                  <a:pt x="42285" y="12187"/>
                </a:lnTo>
                <a:lnTo>
                  <a:pt x="42783" y="12149"/>
                </a:lnTo>
                <a:lnTo>
                  <a:pt x="43282" y="12111"/>
                </a:lnTo>
                <a:lnTo>
                  <a:pt x="43780" y="12083"/>
                </a:lnTo>
                <a:lnTo>
                  <a:pt x="44278" y="12054"/>
                </a:lnTo>
                <a:lnTo>
                  <a:pt x="44776" y="12035"/>
                </a:lnTo>
                <a:lnTo>
                  <a:pt x="45295" y="12016"/>
                </a:lnTo>
                <a:lnTo>
                  <a:pt x="45793" y="12007"/>
                </a:lnTo>
                <a:close/>
                <a:moveTo>
                  <a:pt x="37718" y="1"/>
                </a:moveTo>
                <a:lnTo>
                  <a:pt x="37718" y="2979"/>
                </a:lnTo>
                <a:lnTo>
                  <a:pt x="36805" y="3073"/>
                </a:lnTo>
                <a:lnTo>
                  <a:pt x="35912" y="3177"/>
                </a:lnTo>
                <a:lnTo>
                  <a:pt x="35020" y="3291"/>
                </a:lnTo>
                <a:lnTo>
                  <a:pt x="34127" y="3404"/>
                </a:lnTo>
                <a:lnTo>
                  <a:pt x="33255" y="3536"/>
                </a:lnTo>
                <a:lnTo>
                  <a:pt x="32384" y="3678"/>
                </a:lnTo>
                <a:lnTo>
                  <a:pt x="31533" y="3820"/>
                </a:lnTo>
                <a:lnTo>
                  <a:pt x="30681" y="3981"/>
                </a:lnTo>
                <a:lnTo>
                  <a:pt x="29851" y="4141"/>
                </a:lnTo>
                <a:lnTo>
                  <a:pt x="29021" y="4312"/>
                </a:lnTo>
                <a:lnTo>
                  <a:pt x="28211" y="4491"/>
                </a:lnTo>
                <a:lnTo>
                  <a:pt x="27402" y="4680"/>
                </a:lnTo>
                <a:lnTo>
                  <a:pt x="26613" y="4879"/>
                </a:lnTo>
                <a:lnTo>
                  <a:pt x="25824" y="5087"/>
                </a:lnTo>
                <a:lnTo>
                  <a:pt x="25035" y="5295"/>
                </a:lnTo>
                <a:lnTo>
                  <a:pt x="24288" y="5512"/>
                </a:lnTo>
                <a:lnTo>
                  <a:pt x="19638" y="3404"/>
                </a:lnTo>
                <a:lnTo>
                  <a:pt x="7474" y="8944"/>
                </a:lnTo>
                <a:lnTo>
                  <a:pt x="12124" y="11052"/>
                </a:lnTo>
                <a:lnTo>
                  <a:pt x="11625" y="11402"/>
                </a:lnTo>
                <a:lnTo>
                  <a:pt x="11169" y="11752"/>
                </a:lnTo>
                <a:lnTo>
                  <a:pt x="10712" y="12111"/>
                </a:lnTo>
                <a:lnTo>
                  <a:pt x="10297" y="12480"/>
                </a:lnTo>
                <a:lnTo>
                  <a:pt x="9882" y="12839"/>
                </a:lnTo>
                <a:lnTo>
                  <a:pt x="9487" y="13217"/>
                </a:lnTo>
                <a:lnTo>
                  <a:pt x="9114" y="13595"/>
                </a:lnTo>
                <a:lnTo>
                  <a:pt x="8740" y="13973"/>
                </a:lnTo>
                <a:lnTo>
                  <a:pt x="8408" y="14361"/>
                </a:lnTo>
                <a:lnTo>
                  <a:pt x="8076" y="14748"/>
                </a:lnTo>
                <a:lnTo>
                  <a:pt x="7785" y="15146"/>
                </a:lnTo>
                <a:lnTo>
                  <a:pt x="7495" y="15543"/>
                </a:lnTo>
                <a:lnTo>
                  <a:pt x="7225" y="15940"/>
                </a:lnTo>
                <a:lnTo>
                  <a:pt x="6976" y="16346"/>
                </a:lnTo>
                <a:lnTo>
                  <a:pt x="6747" y="16762"/>
                </a:lnTo>
                <a:lnTo>
                  <a:pt x="6540" y="17169"/>
                </a:lnTo>
                <a:lnTo>
                  <a:pt x="1" y="17169"/>
                </a:lnTo>
                <a:lnTo>
                  <a:pt x="1" y="25006"/>
                </a:lnTo>
                <a:lnTo>
                  <a:pt x="6540" y="25006"/>
                </a:lnTo>
                <a:lnTo>
                  <a:pt x="6747" y="25422"/>
                </a:lnTo>
                <a:lnTo>
                  <a:pt x="6976" y="25828"/>
                </a:lnTo>
                <a:lnTo>
                  <a:pt x="7225" y="26235"/>
                </a:lnTo>
                <a:lnTo>
                  <a:pt x="7495" y="26641"/>
                </a:lnTo>
                <a:lnTo>
                  <a:pt x="7785" y="27038"/>
                </a:lnTo>
                <a:lnTo>
                  <a:pt x="8076" y="27426"/>
                </a:lnTo>
                <a:lnTo>
                  <a:pt x="8408" y="27823"/>
                </a:lnTo>
                <a:lnTo>
                  <a:pt x="8740" y="28201"/>
                </a:lnTo>
                <a:lnTo>
                  <a:pt x="9114" y="28589"/>
                </a:lnTo>
                <a:lnTo>
                  <a:pt x="9487" y="28967"/>
                </a:lnTo>
                <a:lnTo>
                  <a:pt x="9882" y="29335"/>
                </a:lnTo>
                <a:lnTo>
                  <a:pt x="10297" y="29704"/>
                </a:lnTo>
                <a:lnTo>
                  <a:pt x="10712" y="30063"/>
                </a:lnTo>
                <a:lnTo>
                  <a:pt x="11169" y="30423"/>
                </a:lnTo>
                <a:lnTo>
                  <a:pt x="11625" y="30782"/>
                </a:lnTo>
                <a:lnTo>
                  <a:pt x="12124" y="31122"/>
                </a:lnTo>
                <a:lnTo>
                  <a:pt x="7474" y="33230"/>
                </a:lnTo>
                <a:lnTo>
                  <a:pt x="19638" y="38780"/>
                </a:lnTo>
                <a:lnTo>
                  <a:pt x="24288" y="36662"/>
                </a:lnTo>
                <a:lnTo>
                  <a:pt x="25035" y="36889"/>
                </a:lnTo>
                <a:lnTo>
                  <a:pt x="25824" y="37097"/>
                </a:lnTo>
                <a:lnTo>
                  <a:pt x="26613" y="37305"/>
                </a:lnTo>
                <a:lnTo>
                  <a:pt x="27402" y="37494"/>
                </a:lnTo>
                <a:lnTo>
                  <a:pt x="28211" y="37683"/>
                </a:lnTo>
                <a:lnTo>
                  <a:pt x="29021" y="37863"/>
                </a:lnTo>
                <a:lnTo>
                  <a:pt x="29851" y="38033"/>
                </a:lnTo>
                <a:lnTo>
                  <a:pt x="30681" y="38203"/>
                </a:lnTo>
                <a:lnTo>
                  <a:pt x="31533" y="38354"/>
                </a:lnTo>
                <a:lnTo>
                  <a:pt x="32384" y="38506"/>
                </a:lnTo>
                <a:lnTo>
                  <a:pt x="33255" y="38638"/>
                </a:lnTo>
                <a:lnTo>
                  <a:pt x="34127" y="38770"/>
                </a:lnTo>
                <a:lnTo>
                  <a:pt x="35020" y="38893"/>
                </a:lnTo>
                <a:lnTo>
                  <a:pt x="35912" y="39007"/>
                </a:lnTo>
                <a:lnTo>
                  <a:pt x="36805" y="39111"/>
                </a:lnTo>
                <a:lnTo>
                  <a:pt x="37718" y="39205"/>
                </a:lnTo>
                <a:lnTo>
                  <a:pt x="37718" y="42183"/>
                </a:lnTo>
                <a:lnTo>
                  <a:pt x="54927" y="42183"/>
                </a:lnTo>
                <a:lnTo>
                  <a:pt x="54927" y="39205"/>
                </a:lnTo>
                <a:lnTo>
                  <a:pt x="55820" y="39111"/>
                </a:lnTo>
                <a:lnTo>
                  <a:pt x="56733" y="39007"/>
                </a:lnTo>
                <a:lnTo>
                  <a:pt x="57605" y="38893"/>
                </a:lnTo>
                <a:lnTo>
                  <a:pt x="58497" y="38770"/>
                </a:lnTo>
                <a:lnTo>
                  <a:pt x="59369" y="38638"/>
                </a:lnTo>
                <a:lnTo>
                  <a:pt x="60241" y="38506"/>
                </a:lnTo>
                <a:lnTo>
                  <a:pt x="61092" y="38354"/>
                </a:lnTo>
                <a:lnTo>
                  <a:pt x="61943" y="38203"/>
                </a:lnTo>
                <a:lnTo>
                  <a:pt x="62773" y="38033"/>
                </a:lnTo>
                <a:lnTo>
                  <a:pt x="63604" y="37863"/>
                </a:lnTo>
                <a:lnTo>
                  <a:pt x="64413" y="37683"/>
                </a:lnTo>
                <a:lnTo>
                  <a:pt x="65223" y="37494"/>
                </a:lnTo>
                <a:lnTo>
                  <a:pt x="66033" y="37305"/>
                </a:lnTo>
                <a:lnTo>
                  <a:pt x="66821" y="37097"/>
                </a:lnTo>
                <a:lnTo>
                  <a:pt x="67589" y="36889"/>
                </a:lnTo>
                <a:lnTo>
                  <a:pt x="68357" y="36662"/>
                </a:lnTo>
                <a:lnTo>
                  <a:pt x="72986" y="38780"/>
                </a:lnTo>
                <a:lnTo>
                  <a:pt x="85151" y="33230"/>
                </a:lnTo>
                <a:lnTo>
                  <a:pt x="80522" y="31122"/>
                </a:lnTo>
                <a:lnTo>
                  <a:pt x="80999" y="30782"/>
                </a:lnTo>
                <a:lnTo>
                  <a:pt x="81456" y="30423"/>
                </a:lnTo>
                <a:lnTo>
                  <a:pt x="81912" y="30063"/>
                </a:lnTo>
                <a:lnTo>
                  <a:pt x="82348" y="29704"/>
                </a:lnTo>
                <a:lnTo>
                  <a:pt x="82764" y="29335"/>
                </a:lnTo>
                <a:lnTo>
                  <a:pt x="83158" y="28967"/>
                </a:lnTo>
                <a:lnTo>
                  <a:pt x="83532" y="28589"/>
                </a:lnTo>
                <a:lnTo>
                  <a:pt x="83885" y="28201"/>
                </a:lnTo>
                <a:lnTo>
                  <a:pt x="84237" y="27823"/>
                </a:lnTo>
                <a:lnTo>
                  <a:pt x="84549" y="27426"/>
                </a:lnTo>
                <a:lnTo>
                  <a:pt x="84860" y="27038"/>
                </a:lnTo>
                <a:lnTo>
                  <a:pt x="85130" y="26641"/>
                </a:lnTo>
                <a:lnTo>
                  <a:pt x="85400" y="26235"/>
                </a:lnTo>
                <a:lnTo>
                  <a:pt x="85649" y="25828"/>
                </a:lnTo>
                <a:lnTo>
                  <a:pt x="85877" y="25422"/>
                </a:lnTo>
                <a:lnTo>
                  <a:pt x="86085" y="25006"/>
                </a:lnTo>
                <a:lnTo>
                  <a:pt x="92624" y="25006"/>
                </a:lnTo>
                <a:lnTo>
                  <a:pt x="92624" y="17169"/>
                </a:lnTo>
                <a:lnTo>
                  <a:pt x="86085" y="17169"/>
                </a:lnTo>
                <a:lnTo>
                  <a:pt x="85877" y="16762"/>
                </a:lnTo>
                <a:lnTo>
                  <a:pt x="85649" y="16346"/>
                </a:lnTo>
                <a:lnTo>
                  <a:pt x="85400" y="15940"/>
                </a:lnTo>
                <a:lnTo>
                  <a:pt x="85130" y="15543"/>
                </a:lnTo>
                <a:lnTo>
                  <a:pt x="84860" y="15146"/>
                </a:lnTo>
                <a:lnTo>
                  <a:pt x="84549" y="14748"/>
                </a:lnTo>
                <a:lnTo>
                  <a:pt x="84237" y="14361"/>
                </a:lnTo>
                <a:lnTo>
                  <a:pt x="83885" y="13973"/>
                </a:lnTo>
                <a:lnTo>
                  <a:pt x="83532" y="13595"/>
                </a:lnTo>
                <a:lnTo>
                  <a:pt x="83158" y="13217"/>
                </a:lnTo>
                <a:lnTo>
                  <a:pt x="82764" y="12839"/>
                </a:lnTo>
                <a:lnTo>
                  <a:pt x="82348" y="12480"/>
                </a:lnTo>
                <a:lnTo>
                  <a:pt x="81912" y="12111"/>
                </a:lnTo>
                <a:lnTo>
                  <a:pt x="81456" y="11752"/>
                </a:lnTo>
                <a:lnTo>
                  <a:pt x="80999" y="11402"/>
                </a:lnTo>
                <a:lnTo>
                  <a:pt x="80522" y="11052"/>
                </a:lnTo>
                <a:lnTo>
                  <a:pt x="85151" y="8944"/>
                </a:lnTo>
                <a:lnTo>
                  <a:pt x="72986" y="3404"/>
                </a:lnTo>
                <a:lnTo>
                  <a:pt x="68357" y="5512"/>
                </a:lnTo>
                <a:lnTo>
                  <a:pt x="67589" y="5295"/>
                </a:lnTo>
                <a:lnTo>
                  <a:pt x="66821" y="5087"/>
                </a:lnTo>
                <a:lnTo>
                  <a:pt x="66033" y="4879"/>
                </a:lnTo>
                <a:lnTo>
                  <a:pt x="65223" y="4680"/>
                </a:lnTo>
                <a:lnTo>
                  <a:pt x="64413" y="4491"/>
                </a:lnTo>
                <a:lnTo>
                  <a:pt x="63604" y="4312"/>
                </a:lnTo>
                <a:lnTo>
                  <a:pt x="62773" y="4141"/>
                </a:lnTo>
                <a:lnTo>
                  <a:pt x="61943" y="3981"/>
                </a:lnTo>
                <a:lnTo>
                  <a:pt x="61092" y="3820"/>
                </a:lnTo>
                <a:lnTo>
                  <a:pt x="60241" y="3678"/>
                </a:lnTo>
                <a:lnTo>
                  <a:pt x="59369" y="3536"/>
                </a:lnTo>
                <a:lnTo>
                  <a:pt x="58497" y="3404"/>
                </a:lnTo>
                <a:lnTo>
                  <a:pt x="57605" y="3291"/>
                </a:lnTo>
                <a:lnTo>
                  <a:pt x="56733" y="3177"/>
                </a:lnTo>
                <a:lnTo>
                  <a:pt x="55820" y="3073"/>
                </a:lnTo>
                <a:lnTo>
                  <a:pt x="54927" y="2979"/>
                </a:lnTo>
                <a:lnTo>
                  <a:pt x="54927" y="1"/>
                </a:lnTo>
                <a:close/>
              </a:path>
            </a:pathLst>
          </a:cu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9" name="Google Shape;69;p2"/>
          <p:cNvGrpSpPr/>
          <p:nvPr/>
        </p:nvGrpSpPr>
        <p:grpSpPr>
          <a:xfrm>
            <a:off x="6217554" y="1079325"/>
            <a:ext cx="810500" cy="820086"/>
            <a:chOff x="2959141" y="5682150"/>
            <a:chExt cx="810501" cy="820086"/>
          </a:xfrm>
        </p:grpSpPr>
        <p:sp>
          <p:nvSpPr>
            <p:cNvPr id="70" name="Google Shape;70;p2"/>
            <p:cNvSpPr/>
            <p:nvPr/>
          </p:nvSpPr>
          <p:spPr>
            <a:xfrm>
              <a:off x="2959141" y="5682150"/>
              <a:ext cx="810501" cy="820086"/>
            </a:xfrm>
            <a:custGeom>
              <a:avLst/>
              <a:gdLst/>
              <a:ahLst/>
              <a:cxnLst/>
              <a:rect l="l" t="t" r="r" b="b"/>
              <a:pathLst>
                <a:path w="134300" h="183567" extrusionOk="0">
                  <a:moveTo>
                    <a:pt x="67150" y="0"/>
                  </a:moveTo>
                  <a:lnTo>
                    <a:pt x="66278" y="12"/>
                  </a:lnTo>
                  <a:lnTo>
                    <a:pt x="65415" y="35"/>
                  </a:lnTo>
                  <a:lnTo>
                    <a:pt x="64551" y="70"/>
                  </a:lnTo>
                  <a:lnTo>
                    <a:pt x="63697" y="117"/>
                  </a:lnTo>
                  <a:lnTo>
                    <a:pt x="62833" y="187"/>
                  </a:lnTo>
                  <a:lnTo>
                    <a:pt x="61979" y="269"/>
                  </a:lnTo>
                  <a:lnTo>
                    <a:pt x="61132" y="363"/>
                  </a:lnTo>
                  <a:lnTo>
                    <a:pt x="60286" y="479"/>
                  </a:lnTo>
                  <a:lnTo>
                    <a:pt x="59440" y="596"/>
                  </a:lnTo>
                  <a:lnTo>
                    <a:pt x="58594" y="736"/>
                  </a:lnTo>
                  <a:lnTo>
                    <a:pt x="57756" y="888"/>
                  </a:lnTo>
                  <a:lnTo>
                    <a:pt x="56927" y="1064"/>
                  </a:lnTo>
                  <a:lnTo>
                    <a:pt x="56089" y="1239"/>
                  </a:lnTo>
                  <a:lnTo>
                    <a:pt x="55260" y="1437"/>
                  </a:lnTo>
                  <a:lnTo>
                    <a:pt x="54440" y="1648"/>
                  </a:lnTo>
                  <a:lnTo>
                    <a:pt x="53619" y="1870"/>
                  </a:lnTo>
                  <a:lnTo>
                    <a:pt x="52798" y="2103"/>
                  </a:lnTo>
                  <a:lnTo>
                    <a:pt x="51986" y="2349"/>
                  </a:lnTo>
                  <a:lnTo>
                    <a:pt x="51174" y="2617"/>
                  </a:lnTo>
                  <a:lnTo>
                    <a:pt x="50371" y="2898"/>
                  </a:lnTo>
                  <a:lnTo>
                    <a:pt x="49568" y="3178"/>
                  </a:lnTo>
                  <a:lnTo>
                    <a:pt x="48764" y="3482"/>
                  </a:lnTo>
                  <a:lnTo>
                    <a:pt x="47969" y="3797"/>
                  </a:lnTo>
                  <a:lnTo>
                    <a:pt x="47183" y="4125"/>
                  </a:lnTo>
                  <a:lnTo>
                    <a:pt x="46396" y="4475"/>
                  </a:lnTo>
                  <a:lnTo>
                    <a:pt x="45610" y="4826"/>
                  </a:lnTo>
                  <a:lnTo>
                    <a:pt x="44832" y="5188"/>
                  </a:lnTo>
                  <a:lnTo>
                    <a:pt x="44063" y="5573"/>
                  </a:lnTo>
                  <a:lnTo>
                    <a:pt x="43294" y="5970"/>
                  </a:lnTo>
                  <a:lnTo>
                    <a:pt x="42524" y="6368"/>
                  </a:lnTo>
                  <a:lnTo>
                    <a:pt x="41764" y="6788"/>
                  </a:lnTo>
                  <a:lnTo>
                    <a:pt x="41011" y="7221"/>
                  </a:lnTo>
                  <a:lnTo>
                    <a:pt x="40259" y="7653"/>
                  </a:lnTo>
                  <a:lnTo>
                    <a:pt x="39516" y="8109"/>
                  </a:lnTo>
                  <a:lnTo>
                    <a:pt x="38772" y="8576"/>
                  </a:lnTo>
                  <a:lnTo>
                    <a:pt x="38037" y="9055"/>
                  </a:lnTo>
                  <a:lnTo>
                    <a:pt x="37302" y="9546"/>
                  </a:lnTo>
                  <a:lnTo>
                    <a:pt x="36575" y="10048"/>
                  </a:lnTo>
                  <a:lnTo>
                    <a:pt x="35857" y="10562"/>
                  </a:lnTo>
                  <a:lnTo>
                    <a:pt x="35139" y="11076"/>
                  </a:lnTo>
                  <a:lnTo>
                    <a:pt x="34430" y="11613"/>
                  </a:lnTo>
                  <a:lnTo>
                    <a:pt x="33729" y="12163"/>
                  </a:lnTo>
                  <a:lnTo>
                    <a:pt x="33028" y="12723"/>
                  </a:lnTo>
                  <a:lnTo>
                    <a:pt x="32327" y="13296"/>
                  </a:lnTo>
                  <a:lnTo>
                    <a:pt x="31643" y="13868"/>
                  </a:lnTo>
                  <a:lnTo>
                    <a:pt x="30960" y="14464"/>
                  </a:lnTo>
                  <a:lnTo>
                    <a:pt x="30276" y="15060"/>
                  </a:lnTo>
                  <a:lnTo>
                    <a:pt x="29609" y="15679"/>
                  </a:lnTo>
                  <a:lnTo>
                    <a:pt x="28942" y="16298"/>
                  </a:lnTo>
                  <a:lnTo>
                    <a:pt x="28276" y="16941"/>
                  </a:lnTo>
                  <a:lnTo>
                    <a:pt x="27626" y="17584"/>
                  </a:lnTo>
                  <a:lnTo>
                    <a:pt x="26976" y="18238"/>
                  </a:lnTo>
                  <a:lnTo>
                    <a:pt x="26327" y="18904"/>
                  </a:lnTo>
                  <a:lnTo>
                    <a:pt x="25694" y="19581"/>
                  </a:lnTo>
                  <a:lnTo>
                    <a:pt x="25062" y="20271"/>
                  </a:lnTo>
                  <a:lnTo>
                    <a:pt x="24438" y="20960"/>
                  </a:lnTo>
                  <a:lnTo>
                    <a:pt x="23814" y="21673"/>
                  </a:lnTo>
                  <a:lnTo>
                    <a:pt x="23207" y="22385"/>
                  </a:lnTo>
                  <a:lnTo>
                    <a:pt x="22600" y="23110"/>
                  </a:lnTo>
                  <a:lnTo>
                    <a:pt x="22002" y="23846"/>
                  </a:lnTo>
                  <a:lnTo>
                    <a:pt x="21403" y="24594"/>
                  </a:lnTo>
                  <a:lnTo>
                    <a:pt x="20822" y="25353"/>
                  </a:lnTo>
                  <a:lnTo>
                    <a:pt x="20241" y="26112"/>
                  </a:lnTo>
                  <a:lnTo>
                    <a:pt x="19668" y="26883"/>
                  </a:lnTo>
                  <a:lnTo>
                    <a:pt x="19104" y="27666"/>
                  </a:lnTo>
                  <a:lnTo>
                    <a:pt x="18540" y="28461"/>
                  </a:lnTo>
                  <a:lnTo>
                    <a:pt x="17993" y="29267"/>
                  </a:lnTo>
                  <a:lnTo>
                    <a:pt x="17446" y="30073"/>
                  </a:lnTo>
                  <a:lnTo>
                    <a:pt x="16907" y="30891"/>
                  </a:lnTo>
                  <a:lnTo>
                    <a:pt x="16378" y="31720"/>
                  </a:lnTo>
                  <a:lnTo>
                    <a:pt x="15848" y="32561"/>
                  </a:lnTo>
                  <a:lnTo>
                    <a:pt x="15335" y="33403"/>
                  </a:lnTo>
                  <a:lnTo>
                    <a:pt x="14822" y="34256"/>
                  </a:lnTo>
                  <a:lnTo>
                    <a:pt x="14326" y="35120"/>
                  </a:lnTo>
                  <a:lnTo>
                    <a:pt x="13830" y="35996"/>
                  </a:lnTo>
                  <a:lnTo>
                    <a:pt x="13343" y="36873"/>
                  </a:lnTo>
                  <a:lnTo>
                    <a:pt x="12865" y="37760"/>
                  </a:lnTo>
                  <a:lnTo>
                    <a:pt x="12386" y="38648"/>
                  </a:lnTo>
                  <a:lnTo>
                    <a:pt x="11924" y="39560"/>
                  </a:lnTo>
                  <a:lnTo>
                    <a:pt x="11471" y="40471"/>
                  </a:lnTo>
                  <a:lnTo>
                    <a:pt x="11018" y="41394"/>
                  </a:lnTo>
                  <a:lnTo>
                    <a:pt x="10582" y="42317"/>
                  </a:lnTo>
                  <a:lnTo>
                    <a:pt x="10146" y="43252"/>
                  </a:lnTo>
                  <a:lnTo>
                    <a:pt x="9719" y="44198"/>
                  </a:lnTo>
                  <a:lnTo>
                    <a:pt x="9309" y="45144"/>
                  </a:lnTo>
                  <a:lnTo>
                    <a:pt x="8898" y="46102"/>
                  </a:lnTo>
                  <a:lnTo>
                    <a:pt x="8497" y="47060"/>
                  </a:lnTo>
                  <a:lnTo>
                    <a:pt x="8104" y="48042"/>
                  </a:lnTo>
                  <a:lnTo>
                    <a:pt x="7719" y="49011"/>
                  </a:lnTo>
                  <a:lnTo>
                    <a:pt x="7343" y="50004"/>
                  </a:lnTo>
                  <a:lnTo>
                    <a:pt x="6984" y="50998"/>
                  </a:lnTo>
                  <a:lnTo>
                    <a:pt x="6625" y="51991"/>
                  </a:lnTo>
                  <a:lnTo>
                    <a:pt x="6274" y="52995"/>
                  </a:lnTo>
                  <a:lnTo>
                    <a:pt x="5932" y="54012"/>
                  </a:lnTo>
                  <a:lnTo>
                    <a:pt x="5599" y="55028"/>
                  </a:lnTo>
                  <a:lnTo>
                    <a:pt x="5274" y="56056"/>
                  </a:lnTo>
                  <a:lnTo>
                    <a:pt x="4967" y="57096"/>
                  </a:lnTo>
                  <a:lnTo>
                    <a:pt x="4659" y="58136"/>
                  </a:lnTo>
                  <a:lnTo>
                    <a:pt x="4360" y="59176"/>
                  </a:lnTo>
                  <a:lnTo>
                    <a:pt x="4078" y="60227"/>
                  </a:lnTo>
                  <a:lnTo>
                    <a:pt x="3796" y="61290"/>
                  </a:lnTo>
                  <a:lnTo>
                    <a:pt x="3531" y="62354"/>
                  </a:lnTo>
                  <a:lnTo>
                    <a:pt x="3266" y="63417"/>
                  </a:lnTo>
                  <a:lnTo>
                    <a:pt x="3018" y="64492"/>
                  </a:lnTo>
                  <a:lnTo>
                    <a:pt x="2778" y="65578"/>
                  </a:lnTo>
                  <a:lnTo>
                    <a:pt x="2548" y="66653"/>
                  </a:lnTo>
                  <a:lnTo>
                    <a:pt x="2325" y="67751"/>
                  </a:lnTo>
                  <a:lnTo>
                    <a:pt x="2112" y="68850"/>
                  </a:lnTo>
                  <a:lnTo>
                    <a:pt x="1915" y="69948"/>
                  </a:lnTo>
                  <a:lnTo>
                    <a:pt x="1719" y="71058"/>
                  </a:lnTo>
                  <a:lnTo>
                    <a:pt x="1539" y="72168"/>
                  </a:lnTo>
                  <a:lnTo>
                    <a:pt x="1368" y="73289"/>
                  </a:lnTo>
                  <a:lnTo>
                    <a:pt x="1206" y="74411"/>
                  </a:lnTo>
                  <a:lnTo>
                    <a:pt x="1052" y="75544"/>
                  </a:lnTo>
                  <a:lnTo>
                    <a:pt x="907" y="76666"/>
                  </a:lnTo>
                  <a:lnTo>
                    <a:pt x="770" y="77811"/>
                  </a:lnTo>
                  <a:lnTo>
                    <a:pt x="650" y="78944"/>
                  </a:lnTo>
                  <a:lnTo>
                    <a:pt x="539" y="80100"/>
                  </a:lnTo>
                  <a:lnTo>
                    <a:pt x="436" y="81245"/>
                  </a:lnTo>
                  <a:lnTo>
                    <a:pt x="351" y="82402"/>
                  </a:lnTo>
                  <a:lnTo>
                    <a:pt x="265" y="83559"/>
                  </a:lnTo>
                  <a:lnTo>
                    <a:pt x="197" y="84727"/>
                  </a:lnTo>
                  <a:lnTo>
                    <a:pt x="137" y="85895"/>
                  </a:lnTo>
                  <a:lnTo>
                    <a:pt x="86" y="87064"/>
                  </a:lnTo>
                  <a:lnTo>
                    <a:pt x="52" y="88232"/>
                  </a:lnTo>
                  <a:lnTo>
                    <a:pt x="26" y="89412"/>
                  </a:lnTo>
                  <a:lnTo>
                    <a:pt x="9" y="90604"/>
                  </a:lnTo>
                  <a:lnTo>
                    <a:pt x="1" y="91784"/>
                  </a:lnTo>
                  <a:lnTo>
                    <a:pt x="9" y="92975"/>
                  </a:lnTo>
                  <a:lnTo>
                    <a:pt x="26" y="94155"/>
                  </a:lnTo>
                  <a:lnTo>
                    <a:pt x="52" y="95335"/>
                  </a:lnTo>
                  <a:lnTo>
                    <a:pt x="86" y="96504"/>
                  </a:lnTo>
                  <a:lnTo>
                    <a:pt x="137" y="97684"/>
                  </a:lnTo>
                  <a:lnTo>
                    <a:pt x="197" y="98852"/>
                  </a:lnTo>
                  <a:lnTo>
                    <a:pt x="265" y="100009"/>
                  </a:lnTo>
                  <a:lnTo>
                    <a:pt x="351" y="101165"/>
                  </a:lnTo>
                  <a:lnTo>
                    <a:pt x="436" y="102322"/>
                  </a:lnTo>
                  <a:lnTo>
                    <a:pt x="539" y="103479"/>
                  </a:lnTo>
                  <a:lnTo>
                    <a:pt x="650" y="104623"/>
                  </a:lnTo>
                  <a:lnTo>
                    <a:pt x="770" y="105768"/>
                  </a:lnTo>
                  <a:lnTo>
                    <a:pt x="907" y="106902"/>
                  </a:lnTo>
                  <a:lnTo>
                    <a:pt x="1052" y="108035"/>
                  </a:lnTo>
                  <a:lnTo>
                    <a:pt x="1206" y="109157"/>
                  </a:lnTo>
                  <a:lnTo>
                    <a:pt x="1368" y="110278"/>
                  </a:lnTo>
                  <a:lnTo>
                    <a:pt x="1539" y="111400"/>
                  </a:lnTo>
                  <a:lnTo>
                    <a:pt x="1719" y="112510"/>
                  </a:lnTo>
                  <a:lnTo>
                    <a:pt x="1915" y="113620"/>
                  </a:lnTo>
                  <a:lnTo>
                    <a:pt x="2112" y="114718"/>
                  </a:lnTo>
                  <a:lnTo>
                    <a:pt x="2325" y="115816"/>
                  </a:lnTo>
                  <a:lnTo>
                    <a:pt x="2548" y="116914"/>
                  </a:lnTo>
                  <a:lnTo>
                    <a:pt x="2778" y="118001"/>
                  </a:lnTo>
                  <a:lnTo>
                    <a:pt x="3018" y="119076"/>
                  </a:lnTo>
                  <a:lnTo>
                    <a:pt x="3266" y="120150"/>
                  </a:lnTo>
                  <a:lnTo>
                    <a:pt x="3531" y="121225"/>
                  </a:lnTo>
                  <a:lnTo>
                    <a:pt x="3796" y="122288"/>
                  </a:lnTo>
                  <a:lnTo>
                    <a:pt x="4078" y="123340"/>
                  </a:lnTo>
                  <a:lnTo>
                    <a:pt x="4360" y="124391"/>
                  </a:lnTo>
                  <a:lnTo>
                    <a:pt x="4659" y="125443"/>
                  </a:lnTo>
                  <a:lnTo>
                    <a:pt x="4967" y="126483"/>
                  </a:lnTo>
                  <a:lnTo>
                    <a:pt x="5274" y="127511"/>
                  </a:lnTo>
                  <a:lnTo>
                    <a:pt x="5599" y="128539"/>
                  </a:lnTo>
                  <a:lnTo>
                    <a:pt x="5932" y="129555"/>
                  </a:lnTo>
                  <a:lnTo>
                    <a:pt x="6274" y="130572"/>
                  </a:lnTo>
                  <a:lnTo>
                    <a:pt x="6625" y="131577"/>
                  </a:lnTo>
                  <a:lnTo>
                    <a:pt x="6984" y="132581"/>
                  </a:lnTo>
                  <a:lnTo>
                    <a:pt x="7343" y="133574"/>
                  </a:lnTo>
                  <a:lnTo>
                    <a:pt x="7719" y="134556"/>
                  </a:lnTo>
                  <a:lnTo>
                    <a:pt x="8104" y="135537"/>
                  </a:lnTo>
                  <a:lnTo>
                    <a:pt x="8497" y="136507"/>
                  </a:lnTo>
                  <a:lnTo>
                    <a:pt x="8898" y="137465"/>
                  </a:lnTo>
                  <a:lnTo>
                    <a:pt x="9309" y="138423"/>
                  </a:lnTo>
                  <a:lnTo>
                    <a:pt x="9719" y="139381"/>
                  </a:lnTo>
                  <a:lnTo>
                    <a:pt x="10146" y="140316"/>
                  </a:lnTo>
                  <a:lnTo>
                    <a:pt x="10582" y="141250"/>
                  </a:lnTo>
                  <a:lnTo>
                    <a:pt x="11018" y="142185"/>
                  </a:lnTo>
                  <a:lnTo>
                    <a:pt x="11471" y="143096"/>
                  </a:lnTo>
                  <a:lnTo>
                    <a:pt x="11924" y="144008"/>
                  </a:lnTo>
                  <a:lnTo>
                    <a:pt x="12386" y="144919"/>
                  </a:lnTo>
                  <a:lnTo>
                    <a:pt x="12865" y="145807"/>
                  </a:lnTo>
                  <a:lnTo>
                    <a:pt x="13343" y="146695"/>
                  </a:lnTo>
                  <a:lnTo>
                    <a:pt x="13830" y="147583"/>
                  </a:lnTo>
                  <a:lnTo>
                    <a:pt x="14326" y="148447"/>
                  </a:lnTo>
                  <a:lnTo>
                    <a:pt x="14822" y="149312"/>
                  </a:lnTo>
                  <a:lnTo>
                    <a:pt x="15335" y="150165"/>
                  </a:lnTo>
                  <a:lnTo>
                    <a:pt x="15848" y="151017"/>
                  </a:lnTo>
                  <a:lnTo>
                    <a:pt x="16378" y="151847"/>
                  </a:lnTo>
                  <a:lnTo>
                    <a:pt x="16907" y="152677"/>
                  </a:lnTo>
                  <a:lnTo>
                    <a:pt x="17446" y="153494"/>
                  </a:lnTo>
                  <a:lnTo>
                    <a:pt x="17993" y="154312"/>
                  </a:lnTo>
                  <a:lnTo>
                    <a:pt x="18540" y="155107"/>
                  </a:lnTo>
                  <a:lnTo>
                    <a:pt x="19104" y="155901"/>
                  </a:lnTo>
                  <a:lnTo>
                    <a:pt x="19668" y="156684"/>
                  </a:lnTo>
                  <a:lnTo>
                    <a:pt x="20241" y="157455"/>
                  </a:lnTo>
                  <a:lnTo>
                    <a:pt x="20822" y="158226"/>
                  </a:lnTo>
                  <a:lnTo>
                    <a:pt x="21403" y="158974"/>
                  </a:lnTo>
                  <a:lnTo>
                    <a:pt x="22002" y="159721"/>
                  </a:lnTo>
                  <a:lnTo>
                    <a:pt x="22600" y="160458"/>
                  </a:lnTo>
                  <a:lnTo>
                    <a:pt x="23207" y="161182"/>
                  </a:lnTo>
                  <a:lnTo>
                    <a:pt x="23814" y="161906"/>
                  </a:lnTo>
                  <a:lnTo>
                    <a:pt x="24438" y="162607"/>
                  </a:lnTo>
                  <a:lnTo>
                    <a:pt x="25062" y="163308"/>
                  </a:lnTo>
                  <a:lnTo>
                    <a:pt x="25694" y="163986"/>
                  </a:lnTo>
                  <a:lnTo>
                    <a:pt x="26327" y="164663"/>
                  </a:lnTo>
                  <a:lnTo>
                    <a:pt x="26976" y="165329"/>
                  </a:lnTo>
                  <a:lnTo>
                    <a:pt x="27626" y="165984"/>
                  </a:lnTo>
                  <a:lnTo>
                    <a:pt x="28276" y="166638"/>
                  </a:lnTo>
                  <a:lnTo>
                    <a:pt x="28942" y="167269"/>
                  </a:lnTo>
                  <a:lnTo>
                    <a:pt x="29609" y="167888"/>
                  </a:lnTo>
                  <a:lnTo>
                    <a:pt x="30276" y="168507"/>
                  </a:lnTo>
                  <a:lnTo>
                    <a:pt x="30960" y="169103"/>
                  </a:lnTo>
                  <a:lnTo>
                    <a:pt x="31643" y="169699"/>
                  </a:lnTo>
                  <a:lnTo>
                    <a:pt x="32327" y="170283"/>
                  </a:lnTo>
                  <a:lnTo>
                    <a:pt x="33028" y="170844"/>
                  </a:lnTo>
                  <a:lnTo>
                    <a:pt x="33729" y="171405"/>
                  </a:lnTo>
                  <a:lnTo>
                    <a:pt x="34430" y="171954"/>
                  </a:lnTo>
                  <a:lnTo>
                    <a:pt x="35139" y="172491"/>
                  </a:lnTo>
                  <a:lnTo>
                    <a:pt x="35857" y="173017"/>
                  </a:lnTo>
                  <a:lnTo>
                    <a:pt x="36575" y="173531"/>
                  </a:lnTo>
                  <a:lnTo>
                    <a:pt x="37302" y="174022"/>
                  </a:lnTo>
                  <a:lnTo>
                    <a:pt x="38037" y="174512"/>
                  </a:lnTo>
                  <a:lnTo>
                    <a:pt x="38772" y="174991"/>
                  </a:lnTo>
                  <a:lnTo>
                    <a:pt x="39516" y="175459"/>
                  </a:lnTo>
                  <a:lnTo>
                    <a:pt x="40259" y="175914"/>
                  </a:lnTo>
                  <a:lnTo>
                    <a:pt x="41011" y="176358"/>
                  </a:lnTo>
                  <a:lnTo>
                    <a:pt x="41764" y="176779"/>
                  </a:lnTo>
                  <a:lnTo>
                    <a:pt x="42524" y="177200"/>
                  </a:lnTo>
                  <a:lnTo>
                    <a:pt x="43294" y="177608"/>
                  </a:lnTo>
                  <a:lnTo>
                    <a:pt x="44063" y="177994"/>
                  </a:lnTo>
                  <a:lnTo>
                    <a:pt x="44832" y="178380"/>
                  </a:lnTo>
                  <a:lnTo>
                    <a:pt x="45610" y="178742"/>
                  </a:lnTo>
                  <a:lnTo>
                    <a:pt x="46396" y="179104"/>
                  </a:lnTo>
                  <a:lnTo>
                    <a:pt x="47183" y="179443"/>
                  </a:lnTo>
                  <a:lnTo>
                    <a:pt x="47969" y="179770"/>
                  </a:lnTo>
                  <a:lnTo>
                    <a:pt x="48764" y="180085"/>
                  </a:lnTo>
                  <a:lnTo>
                    <a:pt x="49568" y="180389"/>
                  </a:lnTo>
                  <a:lnTo>
                    <a:pt x="50371" y="180681"/>
                  </a:lnTo>
                  <a:lnTo>
                    <a:pt x="51174" y="180950"/>
                  </a:lnTo>
                  <a:lnTo>
                    <a:pt x="51986" y="181219"/>
                  </a:lnTo>
                  <a:lnTo>
                    <a:pt x="52798" y="181464"/>
                  </a:lnTo>
                  <a:lnTo>
                    <a:pt x="53619" y="181698"/>
                  </a:lnTo>
                  <a:lnTo>
                    <a:pt x="54440" y="181920"/>
                  </a:lnTo>
                  <a:lnTo>
                    <a:pt x="55260" y="182130"/>
                  </a:lnTo>
                  <a:lnTo>
                    <a:pt x="56089" y="182328"/>
                  </a:lnTo>
                  <a:lnTo>
                    <a:pt x="56927" y="182515"/>
                  </a:lnTo>
                  <a:lnTo>
                    <a:pt x="57756" y="182679"/>
                  </a:lnTo>
                  <a:lnTo>
                    <a:pt x="58594" y="182831"/>
                  </a:lnTo>
                  <a:lnTo>
                    <a:pt x="59440" y="182971"/>
                  </a:lnTo>
                  <a:lnTo>
                    <a:pt x="60286" y="183088"/>
                  </a:lnTo>
                  <a:lnTo>
                    <a:pt x="61132" y="183205"/>
                  </a:lnTo>
                  <a:lnTo>
                    <a:pt x="61979" y="183298"/>
                  </a:lnTo>
                  <a:lnTo>
                    <a:pt x="62833" y="183380"/>
                  </a:lnTo>
                  <a:lnTo>
                    <a:pt x="63697" y="183450"/>
                  </a:lnTo>
                  <a:lnTo>
                    <a:pt x="64551" y="183497"/>
                  </a:lnTo>
                  <a:lnTo>
                    <a:pt x="65415" y="183532"/>
                  </a:lnTo>
                  <a:lnTo>
                    <a:pt x="66278" y="183555"/>
                  </a:lnTo>
                  <a:lnTo>
                    <a:pt x="67150" y="183567"/>
                  </a:lnTo>
                  <a:lnTo>
                    <a:pt x="68013" y="183555"/>
                  </a:lnTo>
                  <a:lnTo>
                    <a:pt x="68885" y="183532"/>
                  </a:lnTo>
                  <a:lnTo>
                    <a:pt x="69748" y="183497"/>
                  </a:lnTo>
                  <a:lnTo>
                    <a:pt x="70603" y="183450"/>
                  </a:lnTo>
                  <a:lnTo>
                    <a:pt x="71458" y="183380"/>
                  </a:lnTo>
                  <a:lnTo>
                    <a:pt x="72312" y="183298"/>
                  </a:lnTo>
                  <a:lnTo>
                    <a:pt x="73167" y="183205"/>
                  </a:lnTo>
                  <a:lnTo>
                    <a:pt x="74013" y="183088"/>
                  </a:lnTo>
                  <a:lnTo>
                    <a:pt x="74860" y="182971"/>
                  </a:lnTo>
                  <a:lnTo>
                    <a:pt x="75697" y="182831"/>
                  </a:lnTo>
                  <a:lnTo>
                    <a:pt x="76543" y="182679"/>
                  </a:lnTo>
                  <a:lnTo>
                    <a:pt x="77373" y="182515"/>
                  </a:lnTo>
                  <a:lnTo>
                    <a:pt x="78210" y="182328"/>
                  </a:lnTo>
                  <a:lnTo>
                    <a:pt x="79039" y="182130"/>
                  </a:lnTo>
                  <a:lnTo>
                    <a:pt x="79860" y="181920"/>
                  </a:lnTo>
                  <a:lnTo>
                    <a:pt x="80680" y="181698"/>
                  </a:lnTo>
                  <a:lnTo>
                    <a:pt x="81501" y="181464"/>
                  </a:lnTo>
                  <a:lnTo>
                    <a:pt x="82313" y="181219"/>
                  </a:lnTo>
                  <a:lnTo>
                    <a:pt x="83125" y="180950"/>
                  </a:lnTo>
                  <a:lnTo>
                    <a:pt x="83929" y="180681"/>
                  </a:lnTo>
                  <a:lnTo>
                    <a:pt x="84732" y="180389"/>
                  </a:lnTo>
                  <a:lnTo>
                    <a:pt x="85535" y="180085"/>
                  </a:lnTo>
                  <a:lnTo>
                    <a:pt x="86330" y="179770"/>
                  </a:lnTo>
                  <a:lnTo>
                    <a:pt x="87117" y="179443"/>
                  </a:lnTo>
                  <a:lnTo>
                    <a:pt x="87903" y="179104"/>
                  </a:lnTo>
                  <a:lnTo>
                    <a:pt x="88689" y="178742"/>
                  </a:lnTo>
                  <a:lnTo>
                    <a:pt x="89467" y="178380"/>
                  </a:lnTo>
                  <a:lnTo>
                    <a:pt x="90237" y="177994"/>
                  </a:lnTo>
                  <a:lnTo>
                    <a:pt x="91006" y="177608"/>
                  </a:lnTo>
                  <a:lnTo>
                    <a:pt x="91767" y="177200"/>
                  </a:lnTo>
                  <a:lnTo>
                    <a:pt x="92527" y="176779"/>
                  </a:lnTo>
                  <a:lnTo>
                    <a:pt x="93288" y="176358"/>
                  </a:lnTo>
                  <a:lnTo>
                    <a:pt x="94040" y="175914"/>
                  </a:lnTo>
                  <a:lnTo>
                    <a:pt x="94784" y="175459"/>
                  </a:lnTo>
                  <a:lnTo>
                    <a:pt x="95527" y="174991"/>
                  </a:lnTo>
                  <a:lnTo>
                    <a:pt x="96263" y="174512"/>
                  </a:lnTo>
                  <a:lnTo>
                    <a:pt x="96989" y="174022"/>
                  </a:lnTo>
                  <a:lnTo>
                    <a:pt x="97716" y="173531"/>
                  </a:lnTo>
                  <a:lnTo>
                    <a:pt x="98442" y="173017"/>
                  </a:lnTo>
                  <a:lnTo>
                    <a:pt x="99152" y="172491"/>
                  </a:lnTo>
                  <a:lnTo>
                    <a:pt x="99870" y="171954"/>
                  </a:lnTo>
                  <a:lnTo>
                    <a:pt x="100571" y="171405"/>
                  </a:lnTo>
                  <a:lnTo>
                    <a:pt x="101271" y="170844"/>
                  </a:lnTo>
                  <a:lnTo>
                    <a:pt x="101964" y="170283"/>
                  </a:lnTo>
                  <a:lnTo>
                    <a:pt x="102656" y="169699"/>
                  </a:lnTo>
                  <a:lnTo>
                    <a:pt x="103340" y="169103"/>
                  </a:lnTo>
                  <a:lnTo>
                    <a:pt x="104024" y="168507"/>
                  </a:lnTo>
                  <a:lnTo>
                    <a:pt x="104690" y="167888"/>
                  </a:lnTo>
                  <a:lnTo>
                    <a:pt x="105357" y="167269"/>
                  </a:lnTo>
                  <a:lnTo>
                    <a:pt x="106024" y="166638"/>
                  </a:lnTo>
                  <a:lnTo>
                    <a:pt x="106673" y="165984"/>
                  </a:lnTo>
                  <a:lnTo>
                    <a:pt x="107323" y="165329"/>
                  </a:lnTo>
                  <a:lnTo>
                    <a:pt x="107964" y="164663"/>
                  </a:lnTo>
                  <a:lnTo>
                    <a:pt x="108605" y="163986"/>
                  </a:lnTo>
                  <a:lnTo>
                    <a:pt x="109238" y="163308"/>
                  </a:lnTo>
                  <a:lnTo>
                    <a:pt x="109862" y="162607"/>
                  </a:lnTo>
                  <a:lnTo>
                    <a:pt x="110477" y="161906"/>
                  </a:lnTo>
                  <a:lnTo>
                    <a:pt x="111093" y="161182"/>
                  </a:lnTo>
                  <a:lnTo>
                    <a:pt x="111699" y="160458"/>
                  </a:lnTo>
                  <a:lnTo>
                    <a:pt x="112298" y="159721"/>
                  </a:lnTo>
                  <a:lnTo>
                    <a:pt x="112887" y="158974"/>
                  </a:lnTo>
                  <a:lnTo>
                    <a:pt x="113477" y="158226"/>
                  </a:lnTo>
                  <a:lnTo>
                    <a:pt x="114058" y="157455"/>
                  </a:lnTo>
                  <a:lnTo>
                    <a:pt x="114631" y="156684"/>
                  </a:lnTo>
                  <a:lnTo>
                    <a:pt x="115195" y="155901"/>
                  </a:lnTo>
                  <a:lnTo>
                    <a:pt x="115759" y="155107"/>
                  </a:lnTo>
                  <a:lnTo>
                    <a:pt x="116306" y="154312"/>
                  </a:lnTo>
                  <a:lnTo>
                    <a:pt x="116854" y="153494"/>
                  </a:lnTo>
                  <a:lnTo>
                    <a:pt x="117392" y="152677"/>
                  </a:lnTo>
                  <a:lnTo>
                    <a:pt x="117922" y="151847"/>
                  </a:lnTo>
                  <a:lnTo>
                    <a:pt x="118443" y="151017"/>
                  </a:lnTo>
                  <a:lnTo>
                    <a:pt x="118965" y="150165"/>
                  </a:lnTo>
                  <a:lnTo>
                    <a:pt x="119478" y="149312"/>
                  </a:lnTo>
                  <a:lnTo>
                    <a:pt x="119973" y="148447"/>
                  </a:lnTo>
                  <a:lnTo>
                    <a:pt x="120469" y="147583"/>
                  </a:lnTo>
                  <a:lnTo>
                    <a:pt x="120956" y="146695"/>
                  </a:lnTo>
                  <a:lnTo>
                    <a:pt x="121435" y="145807"/>
                  </a:lnTo>
                  <a:lnTo>
                    <a:pt x="121905" y="144919"/>
                  </a:lnTo>
                  <a:lnTo>
                    <a:pt x="122375" y="144008"/>
                  </a:lnTo>
                  <a:lnTo>
                    <a:pt x="122828" y="143096"/>
                  </a:lnTo>
                  <a:lnTo>
                    <a:pt x="123281" y="142185"/>
                  </a:lnTo>
                  <a:lnTo>
                    <a:pt x="123717" y="141250"/>
                  </a:lnTo>
                  <a:lnTo>
                    <a:pt x="124153" y="140316"/>
                  </a:lnTo>
                  <a:lnTo>
                    <a:pt x="124572" y="139381"/>
                  </a:lnTo>
                  <a:lnTo>
                    <a:pt x="124991" y="138423"/>
                  </a:lnTo>
                  <a:lnTo>
                    <a:pt x="125401" y="137465"/>
                  </a:lnTo>
                  <a:lnTo>
                    <a:pt x="125803" y="136507"/>
                  </a:lnTo>
                  <a:lnTo>
                    <a:pt x="126196" y="135537"/>
                  </a:lnTo>
                  <a:lnTo>
                    <a:pt x="126572" y="134556"/>
                  </a:lnTo>
                  <a:lnTo>
                    <a:pt x="126948" y="133574"/>
                  </a:lnTo>
                  <a:lnTo>
                    <a:pt x="127316" y="132581"/>
                  </a:lnTo>
                  <a:lnTo>
                    <a:pt x="127675" y="131577"/>
                  </a:lnTo>
                  <a:lnTo>
                    <a:pt x="128025" y="130572"/>
                  </a:lnTo>
                  <a:lnTo>
                    <a:pt x="128367" y="129555"/>
                  </a:lnTo>
                  <a:lnTo>
                    <a:pt x="128700" y="128539"/>
                  </a:lnTo>
                  <a:lnTo>
                    <a:pt x="129017" y="127511"/>
                  </a:lnTo>
                  <a:lnTo>
                    <a:pt x="129333" y="126483"/>
                  </a:lnTo>
                  <a:lnTo>
                    <a:pt x="129641" y="125443"/>
                  </a:lnTo>
                  <a:lnTo>
                    <a:pt x="129940" y="124391"/>
                  </a:lnTo>
                  <a:lnTo>
                    <a:pt x="130222" y="123340"/>
                  </a:lnTo>
                  <a:lnTo>
                    <a:pt x="130504" y="122288"/>
                  </a:lnTo>
                  <a:lnTo>
                    <a:pt x="130769" y="121225"/>
                  </a:lnTo>
                  <a:lnTo>
                    <a:pt x="131025" y="120150"/>
                  </a:lnTo>
                  <a:lnTo>
                    <a:pt x="131282" y="119076"/>
                  </a:lnTo>
                  <a:lnTo>
                    <a:pt x="131521" y="118001"/>
                  </a:lnTo>
                  <a:lnTo>
                    <a:pt x="131752" y="116914"/>
                  </a:lnTo>
                  <a:lnTo>
                    <a:pt x="131974" y="115816"/>
                  </a:lnTo>
                  <a:lnTo>
                    <a:pt x="132179" y="114718"/>
                  </a:lnTo>
                  <a:lnTo>
                    <a:pt x="132384" y="113620"/>
                  </a:lnTo>
                  <a:lnTo>
                    <a:pt x="132581" y="112510"/>
                  </a:lnTo>
                  <a:lnTo>
                    <a:pt x="132760" y="111400"/>
                  </a:lnTo>
                  <a:lnTo>
                    <a:pt x="132931" y="110278"/>
                  </a:lnTo>
                  <a:lnTo>
                    <a:pt x="133094" y="109157"/>
                  </a:lnTo>
                  <a:lnTo>
                    <a:pt x="133248" y="108035"/>
                  </a:lnTo>
                  <a:lnTo>
                    <a:pt x="133393" y="106902"/>
                  </a:lnTo>
                  <a:lnTo>
                    <a:pt x="133521" y="105768"/>
                  </a:lnTo>
                  <a:lnTo>
                    <a:pt x="133649" y="104623"/>
                  </a:lnTo>
                  <a:lnTo>
                    <a:pt x="133761" y="103479"/>
                  </a:lnTo>
                  <a:lnTo>
                    <a:pt x="133863" y="102322"/>
                  </a:lnTo>
                  <a:lnTo>
                    <a:pt x="133949" y="101165"/>
                  </a:lnTo>
                  <a:lnTo>
                    <a:pt x="134034" y="100009"/>
                  </a:lnTo>
                  <a:lnTo>
                    <a:pt x="134102" y="98852"/>
                  </a:lnTo>
                  <a:lnTo>
                    <a:pt x="134162" y="97684"/>
                  </a:lnTo>
                  <a:lnTo>
                    <a:pt x="134214" y="96504"/>
                  </a:lnTo>
                  <a:lnTo>
                    <a:pt x="134248" y="95335"/>
                  </a:lnTo>
                  <a:lnTo>
                    <a:pt x="134273" y="94155"/>
                  </a:lnTo>
                  <a:lnTo>
                    <a:pt x="134290" y="92975"/>
                  </a:lnTo>
                  <a:lnTo>
                    <a:pt x="134299" y="91784"/>
                  </a:lnTo>
                  <a:lnTo>
                    <a:pt x="134290" y="90604"/>
                  </a:lnTo>
                  <a:lnTo>
                    <a:pt x="134273" y="89412"/>
                  </a:lnTo>
                  <a:lnTo>
                    <a:pt x="134248" y="88232"/>
                  </a:lnTo>
                  <a:lnTo>
                    <a:pt x="134214" y="87064"/>
                  </a:lnTo>
                  <a:lnTo>
                    <a:pt x="134162" y="85895"/>
                  </a:lnTo>
                  <a:lnTo>
                    <a:pt x="134102" y="84727"/>
                  </a:lnTo>
                  <a:lnTo>
                    <a:pt x="134034" y="83559"/>
                  </a:lnTo>
                  <a:lnTo>
                    <a:pt x="133949" y="82402"/>
                  </a:lnTo>
                  <a:lnTo>
                    <a:pt x="133863" y="81245"/>
                  </a:lnTo>
                  <a:lnTo>
                    <a:pt x="133761" y="80100"/>
                  </a:lnTo>
                  <a:lnTo>
                    <a:pt x="133649" y="78944"/>
                  </a:lnTo>
                  <a:lnTo>
                    <a:pt x="133521" y="77811"/>
                  </a:lnTo>
                  <a:lnTo>
                    <a:pt x="133393" y="76666"/>
                  </a:lnTo>
                  <a:lnTo>
                    <a:pt x="133248" y="75544"/>
                  </a:lnTo>
                  <a:lnTo>
                    <a:pt x="133094" y="74411"/>
                  </a:lnTo>
                  <a:lnTo>
                    <a:pt x="132931" y="73289"/>
                  </a:lnTo>
                  <a:lnTo>
                    <a:pt x="132760" y="72168"/>
                  </a:lnTo>
                  <a:lnTo>
                    <a:pt x="132581" y="71058"/>
                  </a:lnTo>
                  <a:lnTo>
                    <a:pt x="132384" y="69948"/>
                  </a:lnTo>
                  <a:lnTo>
                    <a:pt x="132179" y="68850"/>
                  </a:lnTo>
                  <a:lnTo>
                    <a:pt x="131974" y="67751"/>
                  </a:lnTo>
                  <a:lnTo>
                    <a:pt x="131752" y="66653"/>
                  </a:lnTo>
                  <a:lnTo>
                    <a:pt x="131521" y="65578"/>
                  </a:lnTo>
                  <a:lnTo>
                    <a:pt x="131282" y="64492"/>
                  </a:lnTo>
                  <a:lnTo>
                    <a:pt x="131025" y="63417"/>
                  </a:lnTo>
                  <a:lnTo>
                    <a:pt x="130769" y="62354"/>
                  </a:lnTo>
                  <a:lnTo>
                    <a:pt x="130504" y="61290"/>
                  </a:lnTo>
                  <a:lnTo>
                    <a:pt x="130222" y="60227"/>
                  </a:lnTo>
                  <a:lnTo>
                    <a:pt x="129940" y="59176"/>
                  </a:lnTo>
                  <a:lnTo>
                    <a:pt x="129641" y="58136"/>
                  </a:lnTo>
                  <a:lnTo>
                    <a:pt x="129333" y="57096"/>
                  </a:lnTo>
                  <a:lnTo>
                    <a:pt x="129017" y="56056"/>
                  </a:lnTo>
                  <a:lnTo>
                    <a:pt x="128700" y="55028"/>
                  </a:lnTo>
                  <a:lnTo>
                    <a:pt x="128367" y="54012"/>
                  </a:lnTo>
                  <a:lnTo>
                    <a:pt x="128025" y="52995"/>
                  </a:lnTo>
                  <a:lnTo>
                    <a:pt x="127675" y="51991"/>
                  </a:lnTo>
                  <a:lnTo>
                    <a:pt x="127316" y="50998"/>
                  </a:lnTo>
                  <a:lnTo>
                    <a:pt x="126948" y="50004"/>
                  </a:lnTo>
                  <a:lnTo>
                    <a:pt x="126572" y="49011"/>
                  </a:lnTo>
                  <a:lnTo>
                    <a:pt x="126196" y="48042"/>
                  </a:lnTo>
                  <a:lnTo>
                    <a:pt x="125803" y="47060"/>
                  </a:lnTo>
                  <a:lnTo>
                    <a:pt x="125401" y="46102"/>
                  </a:lnTo>
                  <a:lnTo>
                    <a:pt x="124991" y="45144"/>
                  </a:lnTo>
                  <a:lnTo>
                    <a:pt x="124572" y="44198"/>
                  </a:lnTo>
                  <a:lnTo>
                    <a:pt x="124153" y="43252"/>
                  </a:lnTo>
                  <a:lnTo>
                    <a:pt x="123717" y="42317"/>
                  </a:lnTo>
                  <a:lnTo>
                    <a:pt x="123281" y="41394"/>
                  </a:lnTo>
                  <a:lnTo>
                    <a:pt x="122828" y="40471"/>
                  </a:lnTo>
                  <a:lnTo>
                    <a:pt x="122375" y="39560"/>
                  </a:lnTo>
                  <a:lnTo>
                    <a:pt x="121905" y="38648"/>
                  </a:lnTo>
                  <a:lnTo>
                    <a:pt x="121435" y="37760"/>
                  </a:lnTo>
                  <a:lnTo>
                    <a:pt x="120956" y="36873"/>
                  </a:lnTo>
                  <a:lnTo>
                    <a:pt x="120469" y="35996"/>
                  </a:lnTo>
                  <a:lnTo>
                    <a:pt x="119973" y="35120"/>
                  </a:lnTo>
                  <a:lnTo>
                    <a:pt x="119478" y="34256"/>
                  </a:lnTo>
                  <a:lnTo>
                    <a:pt x="118965" y="33403"/>
                  </a:lnTo>
                  <a:lnTo>
                    <a:pt x="118443" y="32561"/>
                  </a:lnTo>
                  <a:lnTo>
                    <a:pt x="117922" y="31720"/>
                  </a:lnTo>
                  <a:lnTo>
                    <a:pt x="117392" y="30891"/>
                  </a:lnTo>
                  <a:lnTo>
                    <a:pt x="116854" y="30073"/>
                  </a:lnTo>
                  <a:lnTo>
                    <a:pt x="116306" y="29267"/>
                  </a:lnTo>
                  <a:lnTo>
                    <a:pt x="115759" y="28461"/>
                  </a:lnTo>
                  <a:lnTo>
                    <a:pt x="115195" y="27666"/>
                  </a:lnTo>
                  <a:lnTo>
                    <a:pt x="114631" y="26883"/>
                  </a:lnTo>
                  <a:lnTo>
                    <a:pt x="114058" y="26112"/>
                  </a:lnTo>
                  <a:lnTo>
                    <a:pt x="113477" y="25353"/>
                  </a:lnTo>
                  <a:lnTo>
                    <a:pt x="112887" y="24594"/>
                  </a:lnTo>
                  <a:lnTo>
                    <a:pt x="112298" y="23846"/>
                  </a:lnTo>
                  <a:lnTo>
                    <a:pt x="111699" y="23110"/>
                  </a:lnTo>
                  <a:lnTo>
                    <a:pt x="111093" y="22385"/>
                  </a:lnTo>
                  <a:lnTo>
                    <a:pt x="110477" y="21673"/>
                  </a:lnTo>
                  <a:lnTo>
                    <a:pt x="109862" y="20960"/>
                  </a:lnTo>
                  <a:lnTo>
                    <a:pt x="109238" y="20271"/>
                  </a:lnTo>
                  <a:lnTo>
                    <a:pt x="108605" y="19581"/>
                  </a:lnTo>
                  <a:lnTo>
                    <a:pt x="107964" y="18904"/>
                  </a:lnTo>
                  <a:lnTo>
                    <a:pt x="107323" y="18238"/>
                  </a:lnTo>
                  <a:lnTo>
                    <a:pt x="106673" y="17584"/>
                  </a:lnTo>
                  <a:lnTo>
                    <a:pt x="106024" y="16941"/>
                  </a:lnTo>
                  <a:lnTo>
                    <a:pt x="105357" y="16298"/>
                  </a:lnTo>
                  <a:lnTo>
                    <a:pt x="104690" y="15679"/>
                  </a:lnTo>
                  <a:lnTo>
                    <a:pt x="104024" y="15060"/>
                  </a:lnTo>
                  <a:lnTo>
                    <a:pt x="103340" y="14464"/>
                  </a:lnTo>
                  <a:lnTo>
                    <a:pt x="102656" y="13868"/>
                  </a:lnTo>
                  <a:lnTo>
                    <a:pt x="101964" y="13296"/>
                  </a:lnTo>
                  <a:lnTo>
                    <a:pt x="101271" y="12723"/>
                  </a:lnTo>
                  <a:lnTo>
                    <a:pt x="100571" y="12163"/>
                  </a:lnTo>
                  <a:lnTo>
                    <a:pt x="99870" y="11613"/>
                  </a:lnTo>
                  <a:lnTo>
                    <a:pt x="99152" y="11076"/>
                  </a:lnTo>
                  <a:lnTo>
                    <a:pt x="98442" y="10562"/>
                  </a:lnTo>
                  <a:lnTo>
                    <a:pt x="97716" y="10048"/>
                  </a:lnTo>
                  <a:lnTo>
                    <a:pt x="96989" y="9546"/>
                  </a:lnTo>
                  <a:lnTo>
                    <a:pt x="96263" y="9055"/>
                  </a:lnTo>
                  <a:lnTo>
                    <a:pt x="95527" y="8576"/>
                  </a:lnTo>
                  <a:lnTo>
                    <a:pt x="94784" y="8109"/>
                  </a:lnTo>
                  <a:lnTo>
                    <a:pt x="94040" y="7653"/>
                  </a:lnTo>
                  <a:lnTo>
                    <a:pt x="93288" y="7221"/>
                  </a:lnTo>
                  <a:lnTo>
                    <a:pt x="92527" y="6788"/>
                  </a:lnTo>
                  <a:lnTo>
                    <a:pt x="91767" y="6368"/>
                  </a:lnTo>
                  <a:lnTo>
                    <a:pt x="91006" y="5970"/>
                  </a:lnTo>
                  <a:lnTo>
                    <a:pt x="90237" y="5573"/>
                  </a:lnTo>
                  <a:lnTo>
                    <a:pt x="89467" y="5188"/>
                  </a:lnTo>
                  <a:lnTo>
                    <a:pt x="88689" y="4826"/>
                  </a:lnTo>
                  <a:lnTo>
                    <a:pt x="87903" y="4475"/>
                  </a:lnTo>
                  <a:lnTo>
                    <a:pt x="87117" y="4125"/>
                  </a:lnTo>
                  <a:lnTo>
                    <a:pt x="86330" y="3797"/>
                  </a:lnTo>
                  <a:lnTo>
                    <a:pt x="85535" y="3482"/>
                  </a:lnTo>
                  <a:lnTo>
                    <a:pt x="84732" y="3178"/>
                  </a:lnTo>
                  <a:lnTo>
                    <a:pt x="83929" y="2898"/>
                  </a:lnTo>
                  <a:lnTo>
                    <a:pt x="83125" y="2617"/>
                  </a:lnTo>
                  <a:lnTo>
                    <a:pt x="82313" y="2349"/>
                  </a:lnTo>
                  <a:lnTo>
                    <a:pt x="81501" y="2103"/>
                  </a:lnTo>
                  <a:lnTo>
                    <a:pt x="80680" y="1870"/>
                  </a:lnTo>
                  <a:lnTo>
                    <a:pt x="79860" y="1648"/>
                  </a:lnTo>
                  <a:lnTo>
                    <a:pt x="79039" y="1437"/>
                  </a:lnTo>
                  <a:lnTo>
                    <a:pt x="78210" y="1239"/>
                  </a:lnTo>
                  <a:lnTo>
                    <a:pt x="77373" y="1064"/>
                  </a:lnTo>
                  <a:lnTo>
                    <a:pt x="76543" y="888"/>
                  </a:lnTo>
                  <a:lnTo>
                    <a:pt x="75697" y="736"/>
                  </a:lnTo>
                  <a:lnTo>
                    <a:pt x="74860" y="596"/>
                  </a:lnTo>
                  <a:lnTo>
                    <a:pt x="74013" y="479"/>
                  </a:lnTo>
                  <a:lnTo>
                    <a:pt x="73167" y="363"/>
                  </a:lnTo>
                  <a:lnTo>
                    <a:pt x="72312" y="269"/>
                  </a:lnTo>
                  <a:lnTo>
                    <a:pt x="71458" y="187"/>
                  </a:lnTo>
                  <a:lnTo>
                    <a:pt x="70603" y="117"/>
                  </a:lnTo>
                  <a:lnTo>
                    <a:pt x="69748" y="70"/>
                  </a:lnTo>
                  <a:lnTo>
                    <a:pt x="68885" y="35"/>
                  </a:lnTo>
                  <a:lnTo>
                    <a:pt x="68013" y="12"/>
                  </a:lnTo>
                  <a:lnTo>
                    <a:pt x="6715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3192304" y="5835836"/>
              <a:ext cx="344176" cy="512713"/>
            </a:xfrm>
            <a:custGeom>
              <a:avLst/>
              <a:gdLst/>
              <a:ahLst/>
              <a:cxnLst/>
              <a:rect l="l" t="t" r="r" b="b"/>
              <a:pathLst>
                <a:path w="57030" h="114765" extrusionOk="0">
                  <a:moveTo>
                    <a:pt x="28668" y="10749"/>
                  </a:moveTo>
                  <a:lnTo>
                    <a:pt x="29113" y="10772"/>
                  </a:lnTo>
                  <a:lnTo>
                    <a:pt x="29429" y="10795"/>
                  </a:lnTo>
                  <a:lnTo>
                    <a:pt x="29797" y="10830"/>
                  </a:lnTo>
                  <a:lnTo>
                    <a:pt x="30224" y="10889"/>
                  </a:lnTo>
                  <a:lnTo>
                    <a:pt x="30694" y="10971"/>
                  </a:lnTo>
                  <a:lnTo>
                    <a:pt x="31198" y="11076"/>
                  </a:lnTo>
                  <a:lnTo>
                    <a:pt x="31745" y="11204"/>
                  </a:lnTo>
                  <a:lnTo>
                    <a:pt x="32318" y="11356"/>
                  </a:lnTo>
                  <a:lnTo>
                    <a:pt x="32925" y="11555"/>
                  </a:lnTo>
                  <a:lnTo>
                    <a:pt x="33233" y="11660"/>
                  </a:lnTo>
                  <a:lnTo>
                    <a:pt x="33540" y="11777"/>
                  </a:lnTo>
                  <a:lnTo>
                    <a:pt x="33857" y="11905"/>
                  </a:lnTo>
                  <a:lnTo>
                    <a:pt x="34182" y="12045"/>
                  </a:lnTo>
                  <a:lnTo>
                    <a:pt x="34506" y="12197"/>
                  </a:lnTo>
                  <a:lnTo>
                    <a:pt x="34831" y="12349"/>
                  </a:lnTo>
                  <a:lnTo>
                    <a:pt x="35156" y="12524"/>
                  </a:lnTo>
                  <a:lnTo>
                    <a:pt x="35481" y="12711"/>
                  </a:lnTo>
                  <a:lnTo>
                    <a:pt x="35806" y="12898"/>
                  </a:lnTo>
                  <a:lnTo>
                    <a:pt x="36130" y="13109"/>
                  </a:lnTo>
                  <a:lnTo>
                    <a:pt x="36455" y="13331"/>
                  </a:lnTo>
                  <a:lnTo>
                    <a:pt x="36780" y="13564"/>
                  </a:lnTo>
                  <a:lnTo>
                    <a:pt x="37096" y="13810"/>
                  </a:lnTo>
                  <a:lnTo>
                    <a:pt x="37412" y="14067"/>
                  </a:lnTo>
                  <a:lnTo>
                    <a:pt x="37729" y="14347"/>
                  </a:lnTo>
                  <a:lnTo>
                    <a:pt x="38036" y="14639"/>
                  </a:lnTo>
                  <a:lnTo>
                    <a:pt x="38344" y="14943"/>
                  </a:lnTo>
                  <a:lnTo>
                    <a:pt x="38635" y="15270"/>
                  </a:lnTo>
                  <a:lnTo>
                    <a:pt x="38934" y="15609"/>
                  </a:lnTo>
                  <a:lnTo>
                    <a:pt x="39216" y="15959"/>
                  </a:lnTo>
                  <a:lnTo>
                    <a:pt x="39490" y="16333"/>
                  </a:lnTo>
                  <a:lnTo>
                    <a:pt x="39763" y="16719"/>
                  </a:lnTo>
                  <a:lnTo>
                    <a:pt x="40019" y="17128"/>
                  </a:lnTo>
                  <a:lnTo>
                    <a:pt x="40267" y="17548"/>
                  </a:lnTo>
                  <a:lnTo>
                    <a:pt x="40507" y="17992"/>
                  </a:lnTo>
                  <a:lnTo>
                    <a:pt x="40737" y="18448"/>
                  </a:lnTo>
                  <a:lnTo>
                    <a:pt x="40951" y="18927"/>
                  </a:lnTo>
                  <a:lnTo>
                    <a:pt x="41156" y="19429"/>
                  </a:lnTo>
                  <a:lnTo>
                    <a:pt x="41353" y="19955"/>
                  </a:lnTo>
                  <a:lnTo>
                    <a:pt x="41532" y="20492"/>
                  </a:lnTo>
                  <a:lnTo>
                    <a:pt x="41695" y="21053"/>
                  </a:lnTo>
                  <a:lnTo>
                    <a:pt x="41849" y="21637"/>
                  </a:lnTo>
                  <a:lnTo>
                    <a:pt x="41985" y="22233"/>
                  </a:lnTo>
                  <a:lnTo>
                    <a:pt x="42105" y="22864"/>
                  </a:lnTo>
                  <a:lnTo>
                    <a:pt x="42208" y="23507"/>
                  </a:lnTo>
                  <a:lnTo>
                    <a:pt x="42293" y="24173"/>
                  </a:lnTo>
                  <a:lnTo>
                    <a:pt x="42353" y="24874"/>
                  </a:lnTo>
                  <a:lnTo>
                    <a:pt x="42404" y="25586"/>
                  </a:lnTo>
                  <a:lnTo>
                    <a:pt x="42438" y="26322"/>
                  </a:lnTo>
                  <a:lnTo>
                    <a:pt x="42447" y="26708"/>
                  </a:lnTo>
                  <a:lnTo>
                    <a:pt x="42447" y="27093"/>
                  </a:lnTo>
                  <a:lnTo>
                    <a:pt x="42447" y="41195"/>
                  </a:lnTo>
                  <a:lnTo>
                    <a:pt x="14582" y="41195"/>
                  </a:lnTo>
                  <a:lnTo>
                    <a:pt x="14582" y="27093"/>
                  </a:lnTo>
                  <a:lnTo>
                    <a:pt x="14582" y="26708"/>
                  </a:lnTo>
                  <a:lnTo>
                    <a:pt x="14591" y="26322"/>
                  </a:lnTo>
                  <a:lnTo>
                    <a:pt x="14625" y="25586"/>
                  </a:lnTo>
                  <a:lnTo>
                    <a:pt x="14668" y="24874"/>
                  </a:lnTo>
                  <a:lnTo>
                    <a:pt x="14736" y="24173"/>
                  </a:lnTo>
                  <a:lnTo>
                    <a:pt x="14821" y="23507"/>
                  </a:lnTo>
                  <a:lnTo>
                    <a:pt x="14924" y="22864"/>
                  </a:lnTo>
                  <a:lnTo>
                    <a:pt x="15044" y="22233"/>
                  </a:lnTo>
                  <a:lnTo>
                    <a:pt x="15180" y="21637"/>
                  </a:lnTo>
                  <a:lnTo>
                    <a:pt x="15334" y="21053"/>
                  </a:lnTo>
                  <a:lnTo>
                    <a:pt x="15497" y="20492"/>
                  </a:lnTo>
                  <a:lnTo>
                    <a:pt x="15676" y="19955"/>
                  </a:lnTo>
                  <a:lnTo>
                    <a:pt x="15864" y="19429"/>
                  </a:lnTo>
                  <a:lnTo>
                    <a:pt x="16069" y="18927"/>
                  </a:lnTo>
                  <a:lnTo>
                    <a:pt x="16292" y="18448"/>
                  </a:lnTo>
                  <a:lnTo>
                    <a:pt x="16522" y="17992"/>
                  </a:lnTo>
                  <a:lnTo>
                    <a:pt x="16762" y="17548"/>
                  </a:lnTo>
                  <a:lnTo>
                    <a:pt x="17010" y="17128"/>
                  </a:lnTo>
                  <a:lnTo>
                    <a:pt x="17266" y="16719"/>
                  </a:lnTo>
                  <a:lnTo>
                    <a:pt x="17540" y="16333"/>
                  </a:lnTo>
                  <a:lnTo>
                    <a:pt x="17813" y="15959"/>
                  </a:lnTo>
                  <a:lnTo>
                    <a:pt x="18095" y="15609"/>
                  </a:lnTo>
                  <a:lnTo>
                    <a:pt x="18386" y="15270"/>
                  </a:lnTo>
                  <a:lnTo>
                    <a:pt x="18685" y="14943"/>
                  </a:lnTo>
                  <a:lnTo>
                    <a:pt x="18993" y="14639"/>
                  </a:lnTo>
                  <a:lnTo>
                    <a:pt x="19300" y="14347"/>
                  </a:lnTo>
                  <a:lnTo>
                    <a:pt x="19608" y="14067"/>
                  </a:lnTo>
                  <a:lnTo>
                    <a:pt x="19924" y="13810"/>
                  </a:lnTo>
                  <a:lnTo>
                    <a:pt x="20249" y="13564"/>
                  </a:lnTo>
                  <a:lnTo>
                    <a:pt x="20574" y="13331"/>
                  </a:lnTo>
                  <a:lnTo>
                    <a:pt x="20899" y="13109"/>
                  </a:lnTo>
                  <a:lnTo>
                    <a:pt x="21224" y="12898"/>
                  </a:lnTo>
                  <a:lnTo>
                    <a:pt x="21548" y="12711"/>
                  </a:lnTo>
                  <a:lnTo>
                    <a:pt x="21873" y="12524"/>
                  </a:lnTo>
                  <a:lnTo>
                    <a:pt x="22198" y="12349"/>
                  </a:lnTo>
                  <a:lnTo>
                    <a:pt x="22523" y="12197"/>
                  </a:lnTo>
                  <a:lnTo>
                    <a:pt x="22848" y="12045"/>
                  </a:lnTo>
                  <a:lnTo>
                    <a:pt x="23164" y="11905"/>
                  </a:lnTo>
                  <a:lnTo>
                    <a:pt x="23480" y="11777"/>
                  </a:lnTo>
                  <a:lnTo>
                    <a:pt x="23796" y="11660"/>
                  </a:lnTo>
                  <a:lnTo>
                    <a:pt x="24104" y="11555"/>
                  </a:lnTo>
                  <a:lnTo>
                    <a:pt x="24702" y="11356"/>
                  </a:lnTo>
                  <a:lnTo>
                    <a:pt x="25284" y="11204"/>
                  </a:lnTo>
                  <a:lnTo>
                    <a:pt x="25831" y="11076"/>
                  </a:lnTo>
                  <a:lnTo>
                    <a:pt x="26335" y="10971"/>
                  </a:lnTo>
                  <a:lnTo>
                    <a:pt x="26805" y="10889"/>
                  </a:lnTo>
                  <a:lnTo>
                    <a:pt x="27224" y="10830"/>
                  </a:lnTo>
                  <a:lnTo>
                    <a:pt x="27600" y="10795"/>
                  </a:lnTo>
                  <a:lnTo>
                    <a:pt x="27916" y="10772"/>
                  </a:lnTo>
                  <a:lnTo>
                    <a:pt x="28361" y="10749"/>
                  </a:lnTo>
                  <a:close/>
                  <a:moveTo>
                    <a:pt x="28728" y="59853"/>
                  </a:moveTo>
                  <a:lnTo>
                    <a:pt x="28933" y="59865"/>
                  </a:lnTo>
                  <a:lnTo>
                    <a:pt x="29147" y="59876"/>
                  </a:lnTo>
                  <a:lnTo>
                    <a:pt x="29352" y="59912"/>
                  </a:lnTo>
                  <a:lnTo>
                    <a:pt x="29566" y="59935"/>
                  </a:lnTo>
                  <a:lnTo>
                    <a:pt x="29771" y="59982"/>
                  </a:lnTo>
                  <a:lnTo>
                    <a:pt x="29976" y="60028"/>
                  </a:lnTo>
                  <a:lnTo>
                    <a:pt x="30173" y="60075"/>
                  </a:lnTo>
                  <a:lnTo>
                    <a:pt x="30574" y="60204"/>
                  </a:lnTo>
                  <a:lnTo>
                    <a:pt x="30968" y="60355"/>
                  </a:lnTo>
                  <a:lnTo>
                    <a:pt x="31344" y="60531"/>
                  </a:lnTo>
                  <a:lnTo>
                    <a:pt x="31720" y="60729"/>
                  </a:lnTo>
                  <a:lnTo>
                    <a:pt x="32087" y="60963"/>
                  </a:lnTo>
                  <a:lnTo>
                    <a:pt x="32446" y="61208"/>
                  </a:lnTo>
                  <a:lnTo>
                    <a:pt x="32788" y="61477"/>
                  </a:lnTo>
                  <a:lnTo>
                    <a:pt x="33122" y="61769"/>
                  </a:lnTo>
                  <a:lnTo>
                    <a:pt x="33446" y="62085"/>
                  </a:lnTo>
                  <a:lnTo>
                    <a:pt x="33754" y="62423"/>
                  </a:lnTo>
                  <a:lnTo>
                    <a:pt x="34053" y="62774"/>
                  </a:lnTo>
                  <a:lnTo>
                    <a:pt x="34344" y="63148"/>
                  </a:lnTo>
                  <a:lnTo>
                    <a:pt x="34617" y="63545"/>
                  </a:lnTo>
                  <a:lnTo>
                    <a:pt x="34874" y="63954"/>
                  </a:lnTo>
                  <a:lnTo>
                    <a:pt x="35122" y="64375"/>
                  </a:lnTo>
                  <a:lnTo>
                    <a:pt x="35353" y="64818"/>
                  </a:lnTo>
                  <a:lnTo>
                    <a:pt x="35566" y="65274"/>
                  </a:lnTo>
                  <a:lnTo>
                    <a:pt x="35763" y="65741"/>
                  </a:lnTo>
                  <a:lnTo>
                    <a:pt x="35942" y="66232"/>
                  </a:lnTo>
                  <a:lnTo>
                    <a:pt x="36105" y="66735"/>
                  </a:lnTo>
                  <a:lnTo>
                    <a:pt x="36259" y="67237"/>
                  </a:lnTo>
                  <a:lnTo>
                    <a:pt x="36387" y="67763"/>
                  </a:lnTo>
                  <a:lnTo>
                    <a:pt x="36498" y="68300"/>
                  </a:lnTo>
                  <a:lnTo>
                    <a:pt x="36592" y="68849"/>
                  </a:lnTo>
                  <a:lnTo>
                    <a:pt x="36626" y="69118"/>
                  </a:lnTo>
                  <a:lnTo>
                    <a:pt x="36660" y="69398"/>
                  </a:lnTo>
                  <a:lnTo>
                    <a:pt x="36686" y="69679"/>
                  </a:lnTo>
                  <a:lnTo>
                    <a:pt x="36712" y="69959"/>
                  </a:lnTo>
                  <a:lnTo>
                    <a:pt x="36729" y="70251"/>
                  </a:lnTo>
                  <a:lnTo>
                    <a:pt x="36746" y="70532"/>
                  </a:lnTo>
                  <a:lnTo>
                    <a:pt x="36754" y="70824"/>
                  </a:lnTo>
                  <a:lnTo>
                    <a:pt x="36754" y="71116"/>
                  </a:lnTo>
                  <a:lnTo>
                    <a:pt x="36754" y="71548"/>
                  </a:lnTo>
                  <a:lnTo>
                    <a:pt x="36729" y="71969"/>
                  </a:lnTo>
                  <a:lnTo>
                    <a:pt x="36703" y="72389"/>
                  </a:lnTo>
                  <a:lnTo>
                    <a:pt x="36660" y="72810"/>
                  </a:lnTo>
                  <a:lnTo>
                    <a:pt x="36609" y="73219"/>
                  </a:lnTo>
                  <a:lnTo>
                    <a:pt x="36549" y="73628"/>
                  </a:lnTo>
                  <a:lnTo>
                    <a:pt x="36481" y="74025"/>
                  </a:lnTo>
                  <a:lnTo>
                    <a:pt x="36395" y="74422"/>
                  </a:lnTo>
                  <a:lnTo>
                    <a:pt x="36301" y="74819"/>
                  </a:lnTo>
                  <a:lnTo>
                    <a:pt x="36199" y="75193"/>
                  </a:lnTo>
                  <a:lnTo>
                    <a:pt x="36088" y="75579"/>
                  </a:lnTo>
                  <a:lnTo>
                    <a:pt x="35959" y="75941"/>
                  </a:lnTo>
                  <a:lnTo>
                    <a:pt x="35831" y="76303"/>
                  </a:lnTo>
                  <a:lnTo>
                    <a:pt x="35686" y="76665"/>
                  </a:lnTo>
                  <a:lnTo>
                    <a:pt x="35541" y="77004"/>
                  </a:lnTo>
                  <a:lnTo>
                    <a:pt x="35378" y="77343"/>
                  </a:lnTo>
                  <a:lnTo>
                    <a:pt x="35216" y="77670"/>
                  </a:lnTo>
                  <a:lnTo>
                    <a:pt x="35036" y="77997"/>
                  </a:lnTo>
                  <a:lnTo>
                    <a:pt x="34857" y="78313"/>
                  </a:lnTo>
                  <a:lnTo>
                    <a:pt x="34669" y="78616"/>
                  </a:lnTo>
                  <a:lnTo>
                    <a:pt x="34464" y="78908"/>
                  </a:lnTo>
                  <a:lnTo>
                    <a:pt x="34258" y="79189"/>
                  </a:lnTo>
                  <a:lnTo>
                    <a:pt x="34045" y="79469"/>
                  </a:lnTo>
                  <a:lnTo>
                    <a:pt x="33823" y="79726"/>
                  </a:lnTo>
                  <a:lnTo>
                    <a:pt x="33600" y="79983"/>
                  </a:lnTo>
                  <a:lnTo>
                    <a:pt x="33361" y="80229"/>
                  </a:lnTo>
                  <a:lnTo>
                    <a:pt x="33122" y="80451"/>
                  </a:lnTo>
                  <a:lnTo>
                    <a:pt x="32874" y="80673"/>
                  </a:lnTo>
                  <a:lnTo>
                    <a:pt x="32626" y="80883"/>
                  </a:lnTo>
                  <a:lnTo>
                    <a:pt x="32369" y="81070"/>
                  </a:lnTo>
                  <a:lnTo>
                    <a:pt x="32104" y="81257"/>
                  </a:lnTo>
                  <a:lnTo>
                    <a:pt x="31831" y="81432"/>
                  </a:lnTo>
                  <a:lnTo>
                    <a:pt x="31831" y="96492"/>
                  </a:lnTo>
                  <a:lnTo>
                    <a:pt x="31831" y="96725"/>
                  </a:lnTo>
                  <a:lnTo>
                    <a:pt x="31814" y="96959"/>
                  </a:lnTo>
                  <a:lnTo>
                    <a:pt x="31797" y="97181"/>
                  </a:lnTo>
                  <a:lnTo>
                    <a:pt x="31763" y="97403"/>
                  </a:lnTo>
                  <a:lnTo>
                    <a:pt x="31728" y="97625"/>
                  </a:lnTo>
                  <a:lnTo>
                    <a:pt x="31686" y="97835"/>
                  </a:lnTo>
                  <a:lnTo>
                    <a:pt x="31634" y="98045"/>
                  </a:lnTo>
                  <a:lnTo>
                    <a:pt x="31575" y="98256"/>
                  </a:lnTo>
                  <a:lnTo>
                    <a:pt x="31506" y="98454"/>
                  </a:lnTo>
                  <a:lnTo>
                    <a:pt x="31429" y="98653"/>
                  </a:lnTo>
                  <a:lnTo>
                    <a:pt x="31352" y="98840"/>
                  </a:lnTo>
                  <a:lnTo>
                    <a:pt x="31267" y="99027"/>
                  </a:lnTo>
                  <a:lnTo>
                    <a:pt x="31173" y="99202"/>
                  </a:lnTo>
                  <a:lnTo>
                    <a:pt x="31070" y="99377"/>
                  </a:lnTo>
                  <a:lnTo>
                    <a:pt x="30968" y="99541"/>
                  </a:lnTo>
                  <a:lnTo>
                    <a:pt x="30857" y="99705"/>
                  </a:lnTo>
                  <a:lnTo>
                    <a:pt x="30745" y="99845"/>
                  </a:lnTo>
                  <a:lnTo>
                    <a:pt x="30626" y="99997"/>
                  </a:lnTo>
                  <a:lnTo>
                    <a:pt x="30498" y="100125"/>
                  </a:lnTo>
                  <a:lnTo>
                    <a:pt x="30369" y="100254"/>
                  </a:lnTo>
                  <a:lnTo>
                    <a:pt x="30233" y="100370"/>
                  </a:lnTo>
                  <a:lnTo>
                    <a:pt x="30096" y="100487"/>
                  </a:lnTo>
                  <a:lnTo>
                    <a:pt x="29951" y="100581"/>
                  </a:lnTo>
                  <a:lnTo>
                    <a:pt x="29805" y="100674"/>
                  </a:lnTo>
                  <a:lnTo>
                    <a:pt x="29651" y="100756"/>
                  </a:lnTo>
                  <a:lnTo>
                    <a:pt x="29497" y="100826"/>
                  </a:lnTo>
                  <a:lnTo>
                    <a:pt x="29344" y="100885"/>
                  </a:lnTo>
                  <a:lnTo>
                    <a:pt x="29181" y="100943"/>
                  </a:lnTo>
                  <a:lnTo>
                    <a:pt x="29019" y="100978"/>
                  </a:lnTo>
                  <a:lnTo>
                    <a:pt x="28848" y="101013"/>
                  </a:lnTo>
                  <a:lnTo>
                    <a:pt x="28685" y="101025"/>
                  </a:lnTo>
                  <a:lnTo>
                    <a:pt x="28515" y="101036"/>
                  </a:lnTo>
                  <a:lnTo>
                    <a:pt x="28344" y="101025"/>
                  </a:lnTo>
                  <a:lnTo>
                    <a:pt x="28173" y="101013"/>
                  </a:lnTo>
                  <a:lnTo>
                    <a:pt x="28010" y="100978"/>
                  </a:lnTo>
                  <a:lnTo>
                    <a:pt x="27848" y="100943"/>
                  </a:lnTo>
                  <a:lnTo>
                    <a:pt x="27685" y="100885"/>
                  </a:lnTo>
                  <a:lnTo>
                    <a:pt x="27532" y="100826"/>
                  </a:lnTo>
                  <a:lnTo>
                    <a:pt x="27378" y="100756"/>
                  </a:lnTo>
                  <a:lnTo>
                    <a:pt x="27224" y="100674"/>
                  </a:lnTo>
                  <a:lnTo>
                    <a:pt x="27079" y="100581"/>
                  </a:lnTo>
                  <a:lnTo>
                    <a:pt x="26933" y="100487"/>
                  </a:lnTo>
                  <a:lnTo>
                    <a:pt x="26796" y="100370"/>
                  </a:lnTo>
                  <a:lnTo>
                    <a:pt x="26660" y="100254"/>
                  </a:lnTo>
                  <a:lnTo>
                    <a:pt x="26532" y="100125"/>
                  </a:lnTo>
                  <a:lnTo>
                    <a:pt x="26403" y="99997"/>
                  </a:lnTo>
                  <a:lnTo>
                    <a:pt x="26284" y="99845"/>
                  </a:lnTo>
                  <a:lnTo>
                    <a:pt x="26173" y="99705"/>
                  </a:lnTo>
                  <a:lnTo>
                    <a:pt x="26061" y="99541"/>
                  </a:lnTo>
                  <a:lnTo>
                    <a:pt x="25959" y="99377"/>
                  </a:lnTo>
                  <a:lnTo>
                    <a:pt x="25856" y="99202"/>
                  </a:lnTo>
                  <a:lnTo>
                    <a:pt x="25762" y="99027"/>
                  </a:lnTo>
                  <a:lnTo>
                    <a:pt x="25677" y="98840"/>
                  </a:lnTo>
                  <a:lnTo>
                    <a:pt x="25600" y="98653"/>
                  </a:lnTo>
                  <a:lnTo>
                    <a:pt x="25523" y="98454"/>
                  </a:lnTo>
                  <a:lnTo>
                    <a:pt x="25455" y="98256"/>
                  </a:lnTo>
                  <a:lnTo>
                    <a:pt x="25395" y="98045"/>
                  </a:lnTo>
                  <a:lnTo>
                    <a:pt x="25343" y="97835"/>
                  </a:lnTo>
                  <a:lnTo>
                    <a:pt x="25301" y="97625"/>
                  </a:lnTo>
                  <a:lnTo>
                    <a:pt x="25258" y="97403"/>
                  </a:lnTo>
                  <a:lnTo>
                    <a:pt x="25232" y="97181"/>
                  </a:lnTo>
                  <a:lnTo>
                    <a:pt x="25215" y="96959"/>
                  </a:lnTo>
                  <a:lnTo>
                    <a:pt x="25198" y="96725"/>
                  </a:lnTo>
                  <a:lnTo>
                    <a:pt x="25198" y="96492"/>
                  </a:lnTo>
                  <a:lnTo>
                    <a:pt x="25198" y="81432"/>
                  </a:lnTo>
                  <a:lnTo>
                    <a:pt x="24925" y="81257"/>
                  </a:lnTo>
                  <a:lnTo>
                    <a:pt x="24660" y="81070"/>
                  </a:lnTo>
                  <a:lnTo>
                    <a:pt x="24403" y="80883"/>
                  </a:lnTo>
                  <a:lnTo>
                    <a:pt x="24147" y="80673"/>
                  </a:lnTo>
                  <a:lnTo>
                    <a:pt x="23907" y="80451"/>
                  </a:lnTo>
                  <a:lnTo>
                    <a:pt x="23660" y="80229"/>
                  </a:lnTo>
                  <a:lnTo>
                    <a:pt x="23429" y="79983"/>
                  </a:lnTo>
                  <a:lnTo>
                    <a:pt x="23198" y="79726"/>
                  </a:lnTo>
                  <a:lnTo>
                    <a:pt x="22984" y="79469"/>
                  </a:lnTo>
                  <a:lnTo>
                    <a:pt x="22771" y="79189"/>
                  </a:lnTo>
                  <a:lnTo>
                    <a:pt x="22565" y="78908"/>
                  </a:lnTo>
                  <a:lnTo>
                    <a:pt x="22360" y="78616"/>
                  </a:lnTo>
                  <a:lnTo>
                    <a:pt x="22172" y="78313"/>
                  </a:lnTo>
                  <a:lnTo>
                    <a:pt x="21984" y="77997"/>
                  </a:lnTo>
                  <a:lnTo>
                    <a:pt x="21813" y="77670"/>
                  </a:lnTo>
                  <a:lnTo>
                    <a:pt x="21642" y="77343"/>
                  </a:lnTo>
                  <a:lnTo>
                    <a:pt x="21488" y="77004"/>
                  </a:lnTo>
                  <a:lnTo>
                    <a:pt x="21335" y="76665"/>
                  </a:lnTo>
                  <a:lnTo>
                    <a:pt x="21198" y="76303"/>
                  </a:lnTo>
                  <a:lnTo>
                    <a:pt x="21061" y="75941"/>
                  </a:lnTo>
                  <a:lnTo>
                    <a:pt x="20941" y="75579"/>
                  </a:lnTo>
                  <a:lnTo>
                    <a:pt x="20830" y="75193"/>
                  </a:lnTo>
                  <a:lnTo>
                    <a:pt x="20728" y="74819"/>
                  </a:lnTo>
                  <a:lnTo>
                    <a:pt x="20634" y="74422"/>
                  </a:lnTo>
                  <a:lnTo>
                    <a:pt x="20548" y="74025"/>
                  </a:lnTo>
                  <a:lnTo>
                    <a:pt x="20480" y="73628"/>
                  </a:lnTo>
                  <a:lnTo>
                    <a:pt x="20411" y="73219"/>
                  </a:lnTo>
                  <a:lnTo>
                    <a:pt x="20360" y="72810"/>
                  </a:lnTo>
                  <a:lnTo>
                    <a:pt x="20326" y="72389"/>
                  </a:lnTo>
                  <a:lnTo>
                    <a:pt x="20292" y="71969"/>
                  </a:lnTo>
                  <a:lnTo>
                    <a:pt x="20275" y="71548"/>
                  </a:lnTo>
                  <a:lnTo>
                    <a:pt x="20275" y="71116"/>
                  </a:lnTo>
                  <a:lnTo>
                    <a:pt x="20275" y="70824"/>
                  </a:lnTo>
                  <a:lnTo>
                    <a:pt x="20283" y="70532"/>
                  </a:lnTo>
                  <a:lnTo>
                    <a:pt x="20292" y="70251"/>
                  </a:lnTo>
                  <a:lnTo>
                    <a:pt x="20317" y="69959"/>
                  </a:lnTo>
                  <a:lnTo>
                    <a:pt x="20335" y="69679"/>
                  </a:lnTo>
                  <a:lnTo>
                    <a:pt x="20369" y="69398"/>
                  </a:lnTo>
                  <a:lnTo>
                    <a:pt x="20403" y="69118"/>
                  </a:lnTo>
                  <a:lnTo>
                    <a:pt x="20437" y="68849"/>
                  </a:lnTo>
                  <a:lnTo>
                    <a:pt x="20480" y="68569"/>
                  </a:lnTo>
                  <a:lnTo>
                    <a:pt x="20531" y="68300"/>
                  </a:lnTo>
                  <a:lnTo>
                    <a:pt x="20642" y="67763"/>
                  </a:lnTo>
                  <a:lnTo>
                    <a:pt x="20770" y="67237"/>
                  </a:lnTo>
                  <a:lnTo>
                    <a:pt x="20916" y="66735"/>
                  </a:lnTo>
                  <a:lnTo>
                    <a:pt x="21087" y="66232"/>
                  </a:lnTo>
                  <a:lnTo>
                    <a:pt x="21266" y="65741"/>
                  </a:lnTo>
                  <a:lnTo>
                    <a:pt x="21463" y="65274"/>
                  </a:lnTo>
                  <a:lnTo>
                    <a:pt x="21677" y="64818"/>
                  </a:lnTo>
                  <a:lnTo>
                    <a:pt x="21907" y="64375"/>
                  </a:lnTo>
                  <a:lnTo>
                    <a:pt x="22155" y="63954"/>
                  </a:lnTo>
                  <a:lnTo>
                    <a:pt x="22412" y="63545"/>
                  </a:lnTo>
                  <a:lnTo>
                    <a:pt x="22685" y="63148"/>
                  </a:lnTo>
                  <a:lnTo>
                    <a:pt x="22967" y="62774"/>
                  </a:lnTo>
                  <a:lnTo>
                    <a:pt x="23266" y="62423"/>
                  </a:lnTo>
                  <a:lnTo>
                    <a:pt x="23583" y="62085"/>
                  </a:lnTo>
                  <a:lnTo>
                    <a:pt x="23907" y="61769"/>
                  </a:lnTo>
                  <a:lnTo>
                    <a:pt x="24241" y="61477"/>
                  </a:lnTo>
                  <a:lnTo>
                    <a:pt x="24583" y="61208"/>
                  </a:lnTo>
                  <a:lnTo>
                    <a:pt x="24942" y="60963"/>
                  </a:lnTo>
                  <a:lnTo>
                    <a:pt x="25301" y="60729"/>
                  </a:lnTo>
                  <a:lnTo>
                    <a:pt x="25677" y="60531"/>
                  </a:lnTo>
                  <a:lnTo>
                    <a:pt x="26061" y="60355"/>
                  </a:lnTo>
                  <a:lnTo>
                    <a:pt x="26455" y="60204"/>
                  </a:lnTo>
                  <a:lnTo>
                    <a:pt x="26856" y="60075"/>
                  </a:lnTo>
                  <a:lnTo>
                    <a:pt x="27053" y="60028"/>
                  </a:lnTo>
                  <a:lnTo>
                    <a:pt x="27258" y="59982"/>
                  </a:lnTo>
                  <a:lnTo>
                    <a:pt x="27463" y="59935"/>
                  </a:lnTo>
                  <a:lnTo>
                    <a:pt x="27668" y="59912"/>
                  </a:lnTo>
                  <a:lnTo>
                    <a:pt x="27882" y="59876"/>
                  </a:lnTo>
                  <a:lnTo>
                    <a:pt x="28087" y="59865"/>
                  </a:lnTo>
                  <a:lnTo>
                    <a:pt x="28301" y="59853"/>
                  </a:lnTo>
                  <a:close/>
                  <a:moveTo>
                    <a:pt x="28515" y="0"/>
                  </a:moveTo>
                  <a:lnTo>
                    <a:pt x="27651" y="12"/>
                  </a:lnTo>
                  <a:lnTo>
                    <a:pt x="26814" y="47"/>
                  </a:lnTo>
                  <a:lnTo>
                    <a:pt x="25993" y="117"/>
                  </a:lnTo>
                  <a:lnTo>
                    <a:pt x="25198" y="199"/>
                  </a:lnTo>
                  <a:lnTo>
                    <a:pt x="24420" y="304"/>
                  </a:lnTo>
                  <a:lnTo>
                    <a:pt x="23668" y="444"/>
                  </a:lnTo>
                  <a:lnTo>
                    <a:pt x="22942" y="596"/>
                  </a:lnTo>
                  <a:lnTo>
                    <a:pt x="22232" y="771"/>
                  </a:lnTo>
                  <a:lnTo>
                    <a:pt x="21540" y="970"/>
                  </a:lnTo>
                  <a:lnTo>
                    <a:pt x="20873" y="1180"/>
                  </a:lnTo>
                  <a:lnTo>
                    <a:pt x="20223" y="1414"/>
                  </a:lnTo>
                  <a:lnTo>
                    <a:pt x="19599" y="1671"/>
                  </a:lnTo>
                  <a:lnTo>
                    <a:pt x="18993" y="1951"/>
                  </a:lnTo>
                  <a:lnTo>
                    <a:pt x="18403" y="2243"/>
                  </a:lnTo>
                  <a:lnTo>
                    <a:pt x="17830" y="2547"/>
                  </a:lnTo>
                  <a:lnTo>
                    <a:pt x="17283" y="2874"/>
                  </a:lnTo>
                  <a:lnTo>
                    <a:pt x="16745" y="3213"/>
                  </a:lnTo>
                  <a:lnTo>
                    <a:pt x="16232" y="3575"/>
                  </a:lnTo>
                  <a:lnTo>
                    <a:pt x="15736" y="3949"/>
                  </a:lnTo>
                  <a:lnTo>
                    <a:pt x="15257" y="4335"/>
                  </a:lnTo>
                  <a:lnTo>
                    <a:pt x="14796" y="4743"/>
                  </a:lnTo>
                  <a:lnTo>
                    <a:pt x="14351" y="5152"/>
                  </a:lnTo>
                  <a:lnTo>
                    <a:pt x="13924" y="5585"/>
                  </a:lnTo>
                  <a:lnTo>
                    <a:pt x="13505" y="6017"/>
                  </a:lnTo>
                  <a:lnTo>
                    <a:pt x="13112" y="6473"/>
                  </a:lnTo>
                  <a:lnTo>
                    <a:pt x="12736" y="6940"/>
                  </a:lnTo>
                  <a:lnTo>
                    <a:pt x="12368" y="7407"/>
                  </a:lnTo>
                  <a:lnTo>
                    <a:pt x="12018" y="7886"/>
                  </a:lnTo>
                  <a:lnTo>
                    <a:pt x="11684" y="8377"/>
                  </a:lnTo>
                  <a:lnTo>
                    <a:pt x="11360" y="8879"/>
                  </a:lnTo>
                  <a:lnTo>
                    <a:pt x="11061" y="9393"/>
                  </a:lnTo>
                  <a:lnTo>
                    <a:pt x="10761" y="9907"/>
                  </a:lnTo>
                  <a:lnTo>
                    <a:pt x="10488" y="10433"/>
                  </a:lnTo>
                  <a:lnTo>
                    <a:pt x="10223" y="10959"/>
                  </a:lnTo>
                  <a:lnTo>
                    <a:pt x="9966" y="11496"/>
                  </a:lnTo>
                  <a:lnTo>
                    <a:pt x="9727" y="12034"/>
                  </a:lnTo>
                  <a:lnTo>
                    <a:pt x="9505" y="12583"/>
                  </a:lnTo>
                  <a:lnTo>
                    <a:pt x="9291" y="13132"/>
                  </a:lnTo>
                  <a:lnTo>
                    <a:pt x="9086" y="13681"/>
                  </a:lnTo>
                  <a:lnTo>
                    <a:pt x="8898" y="14230"/>
                  </a:lnTo>
                  <a:lnTo>
                    <a:pt x="8718" y="14791"/>
                  </a:lnTo>
                  <a:lnTo>
                    <a:pt x="8548" y="15352"/>
                  </a:lnTo>
                  <a:lnTo>
                    <a:pt x="8385" y="15913"/>
                  </a:lnTo>
                  <a:lnTo>
                    <a:pt x="8240" y="16473"/>
                  </a:lnTo>
                  <a:lnTo>
                    <a:pt x="8103" y="17034"/>
                  </a:lnTo>
                  <a:lnTo>
                    <a:pt x="7975" y="17583"/>
                  </a:lnTo>
                  <a:lnTo>
                    <a:pt x="7855" y="18144"/>
                  </a:lnTo>
                  <a:lnTo>
                    <a:pt x="7753" y="18705"/>
                  </a:lnTo>
                  <a:lnTo>
                    <a:pt x="7650" y="19254"/>
                  </a:lnTo>
                  <a:lnTo>
                    <a:pt x="7556" y="19803"/>
                  </a:lnTo>
                  <a:lnTo>
                    <a:pt x="7471" y="20352"/>
                  </a:lnTo>
                  <a:lnTo>
                    <a:pt x="7402" y="20901"/>
                  </a:lnTo>
                  <a:lnTo>
                    <a:pt x="7334" y="21439"/>
                  </a:lnTo>
                  <a:lnTo>
                    <a:pt x="7274" y="21964"/>
                  </a:lnTo>
                  <a:lnTo>
                    <a:pt x="7223" y="22490"/>
                  </a:lnTo>
                  <a:lnTo>
                    <a:pt x="7171" y="23016"/>
                  </a:lnTo>
                  <a:lnTo>
                    <a:pt x="7137" y="23530"/>
                  </a:lnTo>
                  <a:lnTo>
                    <a:pt x="7103" y="24032"/>
                  </a:lnTo>
                  <a:lnTo>
                    <a:pt x="7069" y="24523"/>
                  </a:lnTo>
                  <a:lnTo>
                    <a:pt x="7052" y="25014"/>
                  </a:lnTo>
                  <a:lnTo>
                    <a:pt x="7026" y="25960"/>
                  </a:lnTo>
                  <a:lnTo>
                    <a:pt x="7018" y="26871"/>
                  </a:lnTo>
                  <a:lnTo>
                    <a:pt x="7018" y="41195"/>
                  </a:lnTo>
                  <a:lnTo>
                    <a:pt x="5445" y="41195"/>
                  </a:lnTo>
                  <a:lnTo>
                    <a:pt x="5163" y="41207"/>
                  </a:lnTo>
                  <a:lnTo>
                    <a:pt x="4881" y="41230"/>
                  </a:lnTo>
                  <a:lnTo>
                    <a:pt x="4616" y="41288"/>
                  </a:lnTo>
                  <a:lnTo>
                    <a:pt x="4342" y="41347"/>
                  </a:lnTo>
                  <a:lnTo>
                    <a:pt x="4077" y="41429"/>
                  </a:lnTo>
                  <a:lnTo>
                    <a:pt x="3821" y="41534"/>
                  </a:lnTo>
                  <a:lnTo>
                    <a:pt x="3573" y="41651"/>
                  </a:lnTo>
                  <a:lnTo>
                    <a:pt x="3325" y="41779"/>
                  </a:lnTo>
                  <a:lnTo>
                    <a:pt x="3077" y="41931"/>
                  </a:lnTo>
                  <a:lnTo>
                    <a:pt x="2846" y="42095"/>
                  </a:lnTo>
                  <a:lnTo>
                    <a:pt x="2616" y="42270"/>
                  </a:lnTo>
                  <a:lnTo>
                    <a:pt x="2402" y="42468"/>
                  </a:lnTo>
                  <a:lnTo>
                    <a:pt x="2188" y="42679"/>
                  </a:lnTo>
                  <a:lnTo>
                    <a:pt x="1975" y="42901"/>
                  </a:lnTo>
                  <a:lnTo>
                    <a:pt x="1778" y="43134"/>
                  </a:lnTo>
                  <a:lnTo>
                    <a:pt x="1590" y="43380"/>
                  </a:lnTo>
                  <a:lnTo>
                    <a:pt x="1410" y="43637"/>
                  </a:lnTo>
                  <a:lnTo>
                    <a:pt x="1239" y="43906"/>
                  </a:lnTo>
                  <a:lnTo>
                    <a:pt x="1077" y="44186"/>
                  </a:lnTo>
                  <a:lnTo>
                    <a:pt x="923" y="44478"/>
                  </a:lnTo>
                  <a:lnTo>
                    <a:pt x="786" y="44782"/>
                  </a:lnTo>
                  <a:lnTo>
                    <a:pt x="658" y="45097"/>
                  </a:lnTo>
                  <a:lnTo>
                    <a:pt x="539" y="45413"/>
                  </a:lnTo>
                  <a:lnTo>
                    <a:pt x="427" y="45740"/>
                  </a:lnTo>
                  <a:lnTo>
                    <a:pt x="325" y="46079"/>
                  </a:lnTo>
                  <a:lnTo>
                    <a:pt x="239" y="46429"/>
                  </a:lnTo>
                  <a:lnTo>
                    <a:pt x="171" y="46780"/>
                  </a:lnTo>
                  <a:lnTo>
                    <a:pt x="111" y="47142"/>
                  </a:lnTo>
                  <a:lnTo>
                    <a:pt x="60" y="47504"/>
                  </a:lnTo>
                  <a:lnTo>
                    <a:pt x="26" y="47878"/>
                  </a:lnTo>
                  <a:lnTo>
                    <a:pt x="9" y="48252"/>
                  </a:lnTo>
                  <a:lnTo>
                    <a:pt x="0" y="48637"/>
                  </a:lnTo>
                  <a:lnTo>
                    <a:pt x="0" y="107322"/>
                  </a:lnTo>
                  <a:lnTo>
                    <a:pt x="9" y="107708"/>
                  </a:lnTo>
                  <a:lnTo>
                    <a:pt x="26" y="108081"/>
                  </a:lnTo>
                  <a:lnTo>
                    <a:pt x="60" y="108455"/>
                  </a:lnTo>
                  <a:lnTo>
                    <a:pt x="111" y="108829"/>
                  </a:lnTo>
                  <a:lnTo>
                    <a:pt x="171" y="109180"/>
                  </a:lnTo>
                  <a:lnTo>
                    <a:pt x="239" y="109542"/>
                  </a:lnTo>
                  <a:lnTo>
                    <a:pt x="325" y="109881"/>
                  </a:lnTo>
                  <a:lnTo>
                    <a:pt x="427" y="110219"/>
                  </a:lnTo>
                  <a:lnTo>
                    <a:pt x="539" y="110547"/>
                  </a:lnTo>
                  <a:lnTo>
                    <a:pt x="658" y="110874"/>
                  </a:lnTo>
                  <a:lnTo>
                    <a:pt x="786" y="111177"/>
                  </a:lnTo>
                  <a:lnTo>
                    <a:pt x="923" y="111481"/>
                  </a:lnTo>
                  <a:lnTo>
                    <a:pt x="1077" y="111773"/>
                  </a:lnTo>
                  <a:lnTo>
                    <a:pt x="1239" y="112054"/>
                  </a:lnTo>
                  <a:lnTo>
                    <a:pt x="1410" y="112322"/>
                  </a:lnTo>
                  <a:lnTo>
                    <a:pt x="1590" y="112591"/>
                  </a:lnTo>
                  <a:lnTo>
                    <a:pt x="1778" y="112836"/>
                  </a:lnTo>
                  <a:lnTo>
                    <a:pt x="1975" y="113070"/>
                  </a:lnTo>
                  <a:lnTo>
                    <a:pt x="2188" y="113292"/>
                  </a:lnTo>
                  <a:lnTo>
                    <a:pt x="2402" y="113491"/>
                  </a:lnTo>
                  <a:lnTo>
                    <a:pt x="2616" y="113689"/>
                  </a:lnTo>
                  <a:lnTo>
                    <a:pt x="2846" y="113865"/>
                  </a:lnTo>
                  <a:lnTo>
                    <a:pt x="3077" y="114028"/>
                  </a:lnTo>
                  <a:lnTo>
                    <a:pt x="3325" y="114180"/>
                  </a:lnTo>
                  <a:lnTo>
                    <a:pt x="3573" y="114309"/>
                  </a:lnTo>
                  <a:lnTo>
                    <a:pt x="3821" y="114425"/>
                  </a:lnTo>
                  <a:lnTo>
                    <a:pt x="4077" y="114531"/>
                  </a:lnTo>
                  <a:lnTo>
                    <a:pt x="4342" y="114612"/>
                  </a:lnTo>
                  <a:lnTo>
                    <a:pt x="4616" y="114682"/>
                  </a:lnTo>
                  <a:lnTo>
                    <a:pt x="4881" y="114729"/>
                  </a:lnTo>
                  <a:lnTo>
                    <a:pt x="5163" y="114752"/>
                  </a:lnTo>
                  <a:lnTo>
                    <a:pt x="5445" y="114764"/>
                  </a:lnTo>
                  <a:lnTo>
                    <a:pt x="51584" y="114764"/>
                  </a:lnTo>
                  <a:lnTo>
                    <a:pt x="51866" y="114752"/>
                  </a:lnTo>
                  <a:lnTo>
                    <a:pt x="52140" y="114729"/>
                  </a:lnTo>
                  <a:lnTo>
                    <a:pt x="52413" y="114682"/>
                  </a:lnTo>
                  <a:lnTo>
                    <a:pt x="52687" y="114612"/>
                  </a:lnTo>
                  <a:lnTo>
                    <a:pt x="52943" y="114531"/>
                  </a:lnTo>
                  <a:lnTo>
                    <a:pt x="53208" y="114425"/>
                  </a:lnTo>
                  <a:lnTo>
                    <a:pt x="53456" y="114309"/>
                  </a:lnTo>
                  <a:lnTo>
                    <a:pt x="53704" y="114180"/>
                  </a:lnTo>
                  <a:lnTo>
                    <a:pt x="53943" y="114028"/>
                  </a:lnTo>
                  <a:lnTo>
                    <a:pt x="54183" y="113865"/>
                  </a:lnTo>
                  <a:lnTo>
                    <a:pt x="54405" y="113689"/>
                  </a:lnTo>
                  <a:lnTo>
                    <a:pt x="54627" y="113491"/>
                  </a:lnTo>
                  <a:lnTo>
                    <a:pt x="54841" y="113292"/>
                  </a:lnTo>
                  <a:lnTo>
                    <a:pt x="55046" y="113070"/>
                  </a:lnTo>
                  <a:lnTo>
                    <a:pt x="55243" y="112836"/>
                  </a:lnTo>
                  <a:lnTo>
                    <a:pt x="55439" y="112591"/>
                  </a:lnTo>
                  <a:lnTo>
                    <a:pt x="55619" y="112322"/>
                  </a:lnTo>
                  <a:lnTo>
                    <a:pt x="55790" y="112054"/>
                  </a:lnTo>
                  <a:lnTo>
                    <a:pt x="55952" y="111773"/>
                  </a:lnTo>
                  <a:lnTo>
                    <a:pt x="56097" y="111481"/>
                  </a:lnTo>
                  <a:lnTo>
                    <a:pt x="56243" y="111177"/>
                  </a:lnTo>
                  <a:lnTo>
                    <a:pt x="56371" y="110874"/>
                  </a:lnTo>
                  <a:lnTo>
                    <a:pt x="56491" y="110547"/>
                  </a:lnTo>
                  <a:lnTo>
                    <a:pt x="56602" y="110219"/>
                  </a:lnTo>
                  <a:lnTo>
                    <a:pt x="56696" y="109881"/>
                  </a:lnTo>
                  <a:lnTo>
                    <a:pt x="56781" y="109542"/>
                  </a:lnTo>
                  <a:lnTo>
                    <a:pt x="56858" y="109180"/>
                  </a:lnTo>
                  <a:lnTo>
                    <a:pt x="56918" y="108829"/>
                  </a:lnTo>
                  <a:lnTo>
                    <a:pt x="56969" y="108455"/>
                  </a:lnTo>
                  <a:lnTo>
                    <a:pt x="57003" y="108081"/>
                  </a:lnTo>
                  <a:lnTo>
                    <a:pt x="57020" y="107708"/>
                  </a:lnTo>
                  <a:lnTo>
                    <a:pt x="57029" y="107322"/>
                  </a:lnTo>
                  <a:lnTo>
                    <a:pt x="57029" y="48637"/>
                  </a:lnTo>
                  <a:lnTo>
                    <a:pt x="57020" y="48252"/>
                  </a:lnTo>
                  <a:lnTo>
                    <a:pt x="57003" y="47878"/>
                  </a:lnTo>
                  <a:lnTo>
                    <a:pt x="56969" y="47504"/>
                  </a:lnTo>
                  <a:lnTo>
                    <a:pt x="56918" y="47142"/>
                  </a:lnTo>
                  <a:lnTo>
                    <a:pt x="56858" y="46780"/>
                  </a:lnTo>
                  <a:lnTo>
                    <a:pt x="56781" y="46429"/>
                  </a:lnTo>
                  <a:lnTo>
                    <a:pt x="56696" y="46079"/>
                  </a:lnTo>
                  <a:lnTo>
                    <a:pt x="56602" y="45740"/>
                  </a:lnTo>
                  <a:lnTo>
                    <a:pt x="56491" y="45413"/>
                  </a:lnTo>
                  <a:lnTo>
                    <a:pt x="56371" y="45097"/>
                  </a:lnTo>
                  <a:lnTo>
                    <a:pt x="56243" y="44782"/>
                  </a:lnTo>
                  <a:lnTo>
                    <a:pt x="56097" y="44478"/>
                  </a:lnTo>
                  <a:lnTo>
                    <a:pt x="55952" y="44186"/>
                  </a:lnTo>
                  <a:lnTo>
                    <a:pt x="55790" y="43906"/>
                  </a:lnTo>
                  <a:lnTo>
                    <a:pt x="55619" y="43637"/>
                  </a:lnTo>
                  <a:lnTo>
                    <a:pt x="55439" y="43380"/>
                  </a:lnTo>
                  <a:lnTo>
                    <a:pt x="55243" y="43134"/>
                  </a:lnTo>
                  <a:lnTo>
                    <a:pt x="55046" y="42901"/>
                  </a:lnTo>
                  <a:lnTo>
                    <a:pt x="54841" y="42679"/>
                  </a:lnTo>
                  <a:lnTo>
                    <a:pt x="54627" y="42468"/>
                  </a:lnTo>
                  <a:lnTo>
                    <a:pt x="54405" y="42270"/>
                  </a:lnTo>
                  <a:lnTo>
                    <a:pt x="54183" y="42095"/>
                  </a:lnTo>
                  <a:lnTo>
                    <a:pt x="53943" y="41931"/>
                  </a:lnTo>
                  <a:lnTo>
                    <a:pt x="53704" y="41779"/>
                  </a:lnTo>
                  <a:lnTo>
                    <a:pt x="53456" y="41651"/>
                  </a:lnTo>
                  <a:lnTo>
                    <a:pt x="53208" y="41534"/>
                  </a:lnTo>
                  <a:lnTo>
                    <a:pt x="52943" y="41429"/>
                  </a:lnTo>
                  <a:lnTo>
                    <a:pt x="52687" y="41347"/>
                  </a:lnTo>
                  <a:lnTo>
                    <a:pt x="52413" y="41288"/>
                  </a:lnTo>
                  <a:lnTo>
                    <a:pt x="52140" y="41230"/>
                  </a:lnTo>
                  <a:lnTo>
                    <a:pt x="51866" y="41207"/>
                  </a:lnTo>
                  <a:lnTo>
                    <a:pt x="51584" y="41195"/>
                  </a:lnTo>
                  <a:lnTo>
                    <a:pt x="50012" y="41195"/>
                  </a:lnTo>
                  <a:lnTo>
                    <a:pt x="50012" y="26871"/>
                  </a:lnTo>
                  <a:lnTo>
                    <a:pt x="50003" y="25960"/>
                  </a:lnTo>
                  <a:lnTo>
                    <a:pt x="49977" y="25014"/>
                  </a:lnTo>
                  <a:lnTo>
                    <a:pt x="49952" y="24523"/>
                  </a:lnTo>
                  <a:lnTo>
                    <a:pt x="49926" y="24032"/>
                  </a:lnTo>
                  <a:lnTo>
                    <a:pt x="49892" y="23530"/>
                  </a:lnTo>
                  <a:lnTo>
                    <a:pt x="49858" y="23016"/>
                  </a:lnTo>
                  <a:lnTo>
                    <a:pt x="49806" y="22490"/>
                  </a:lnTo>
                  <a:lnTo>
                    <a:pt x="49755" y="21964"/>
                  </a:lnTo>
                  <a:lnTo>
                    <a:pt x="49695" y="21439"/>
                  </a:lnTo>
                  <a:lnTo>
                    <a:pt x="49627" y="20901"/>
                  </a:lnTo>
                  <a:lnTo>
                    <a:pt x="49550" y="20352"/>
                  </a:lnTo>
                  <a:lnTo>
                    <a:pt x="49473" y="19803"/>
                  </a:lnTo>
                  <a:lnTo>
                    <a:pt x="49379" y="19254"/>
                  </a:lnTo>
                  <a:lnTo>
                    <a:pt x="49276" y="18705"/>
                  </a:lnTo>
                  <a:lnTo>
                    <a:pt x="49165" y="18144"/>
                  </a:lnTo>
                  <a:lnTo>
                    <a:pt x="49054" y="17583"/>
                  </a:lnTo>
                  <a:lnTo>
                    <a:pt x="48926" y="17034"/>
                  </a:lnTo>
                  <a:lnTo>
                    <a:pt x="48789" y="16473"/>
                  </a:lnTo>
                  <a:lnTo>
                    <a:pt x="48635" y="15913"/>
                  </a:lnTo>
                  <a:lnTo>
                    <a:pt x="48482" y="15352"/>
                  </a:lnTo>
                  <a:lnTo>
                    <a:pt x="48311" y="14791"/>
                  </a:lnTo>
                  <a:lnTo>
                    <a:pt x="48131" y="14230"/>
                  </a:lnTo>
                  <a:lnTo>
                    <a:pt x="47943" y="13681"/>
                  </a:lnTo>
                  <a:lnTo>
                    <a:pt x="47738" y="13132"/>
                  </a:lnTo>
                  <a:lnTo>
                    <a:pt x="47524" y="12583"/>
                  </a:lnTo>
                  <a:lnTo>
                    <a:pt x="47293" y="12034"/>
                  </a:lnTo>
                  <a:lnTo>
                    <a:pt x="47054" y="11496"/>
                  </a:lnTo>
                  <a:lnTo>
                    <a:pt x="46806" y="10959"/>
                  </a:lnTo>
                  <a:lnTo>
                    <a:pt x="46541" y="10433"/>
                  </a:lnTo>
                  <a:lnTo>
                    <a:pt x="46259" y="9907"/>
                  </a:lnTo>
                  <a:lnTo>
                    <a:pt x="45969" y="9393"/>
                  </a:lnTo>
                  <a:lnTo>
                    <a:pt x="45661" y="8879"/>
                  </a:lnTo>
                  <a:lnTo>
                    <a:pt x="45345" y="8377"/>
                  </a:lnTo>
                  <a:lnTo>
                    <a:pt x="45011" y="7886"/>
                  </a:lnTo>
                  <a:lnTo>
                    <a:pt x="44661" y="7407"/>
                  </a:lnTo>
                  <a:lnTo>
                    <a:pt x="44293" y="6940"/>
                  </a:lnTo>
                  <a:lnTo>
                    <a:pt x="43917" y="6473"/>
                  </a:lnTo>
                  <a:lnTo>
                    <a:pt x="43515" y="6017"/>
                  </a:lnTo>
                  <a:lnTo>
                    <a:pt x="43105" y="5585"/>
                  </a:lnTo>
                  <a:lnTo>
                    <a:pt x="42678" y="5152"/>
                  </a:lnTo>
                  <a:lnTo>
                    <a:pt x="42233" y="4743"/>
                  </a:lnTo>
                  <a:lnTo>
                    <a:pt x="41772" y="4335"/>
                  </a:lnTo>
                  <a:lnTo>
                    <a:pt x="41293" y="3949"/>
                  </a:lnTo>
                  <a:lnTo>
                    <a:pt x="40797" y="3575"/>
                  </a:lnTo>
                  <a:lnTo>
                    <a:pt x="40276" y="3213"/>
                  </a:lnTo>
                  <a:lnTo>
                    <a:pt x="39746" y="2874"/>
                  </a:lnTo>
                  <a:lnTo>
                    <a:pt x="39199" y="2547"/>
                  </a:lnTo>
                  <a:lnTo>
                    <a:pt x="38626" y="2243"/>
                  </a:lnTo>
                  <a:lnTo>
                    <a:pt x="38036" y="1951"/>
                  </a:lnTo>
                  <a:lnTo>
                    <a:pt x="37430" y="1671"/>
                  </a:lnTo>
                  <a:lnTo>
                    <a:pt x="36797" y="1414"/>
                  </a:lnTo>
                  <a:lnTo>
                    <a:pt x="36156" y="1180"/>
                  </a:lnTo>
                  <a:lnTo>
                    <a:pt x="35481" y="970"/>
                  </a:lnTo>
                  <a:lnTo>
                    <a:pt x="34797" y="771"/>
                  </a:lnTo>
                  <a:lnTo>
                    <a:pt x="34088" y="596"/>
                  </a:lnTo>
                  <a:lnTo>
                    <a:pt x="33352" y="444"/>
                  </a:lnTo>
                  <a:lnTo>
                    <a:pt x="32600" y="304"/>
                  </a:lnTo>
                  <a:lnTo>
                    <a:pt x="31831" y="199"/>
                  </a:lnTo>
                  <a:lnTo>
                    <a:pt x="31036" y="117"/>
                  </a:lnTo>
                  <a:lnTo>
                    <a:pt x="30215" y="47"/>
                  </a:lnTo>
                  <a:lnTo>
                    <a:pt x="29378" y="12"/>
                  </a:lnTo>
                  <a:lnTo>
                    <a:pt x="285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2990913" y="5712067"/>
              <a:ext cx="606276" cy="738402"/>
            </a:xfrm>
            <a:custGeom>
              <a:avLst/>
              <a:gdLst/>
              <a:ahLst/>
              <a:cxnLst/>
              <a:rect l="l" t="t" r="r" b="b"/>
              <a:pathLst>
                <a:path w="100460" h="165283" extrusionOk="0">
                  <a:moveTo>
                    <a:pt x="63038" y="1"/>
                  </a:moveTo>
                  <a:lnTo>
                    <a:pt x="62226" y="12"/>
                  </a:lnTo>
                  <a:lnTo>
                    <a:pt x="61414" y="36"/>
                  </a:lnTo>
                  <a:lnTo>
                    <a:pt x="60602" y="71"/>
                  </a:lnTo>
                  <a:lnTo>
                    <a:pt x="59799" y="118"/>
                  </a:lnTo>
                  <a:lnTo>
                    <a:pt x="58995" y="176"/>
                  </a:lnTo>
                  <a:lnTo>
                    <a:pt x="58192" y="258"/>
                  </a:lnTo>
                  <a:lnTo>
                    <a:pt x="57397" y="339"/>
                  </a:lnTo>
                  <a:lnTo>
                    <a:pt x="56602" y="445"/>
                  </a:lnTo>
                  <a:lnTo>
                    <a:pt x="55807" y="561"/>
                  </a:lnTo>
                  <a:lnTo>
                    <a:pt x="55021" y="702"/>
                  </a:lnTo>
                  <a:lnTo>
                    <a:pt x="54234" y="842"/>
                  </a:lnTo>
                  <a:lnTo>
                    <a:pt x="53448" y="994"/>
                  </a:lnTo>
                  <a:lnTo>
                    <a:pt x="52670" y="1169"/>
                  </a:lnTo>
                  <a:lnTo>
                    <a:pt x="51892" y="1356"/>
                  </a:lnTo>
                  <a:lnTo>
                    <a:pt x="51123" y="1543"/>
                  </a:lnTo>
                  <a:lnTo>
                    <a:pt x="50354" y="1753"/>
                  </a:lnTo>
                  <a:lnTo>
                    <a:pt x="49584" y="1975"/>
                  </a:lnTo>
                  <a:lnTo>
                    <a:pt x="48824" y="2209"/>
                  </a:lnTo>
                  <a:lnTo>
                    <a:pt x="48063" y="2466"/>
                  </a:lnTo>
                  <a:lnTo>
                    <a:pt x="47302" y="2723"/>
                  </a:lnTo>
                  <a:lnTo>
                    <a:pt x="46550" y="2992"/>
                  </a:lnTo>
                  <a:lnTo>
                    <a:pt x="45798" y="3272"/>
                  </a:lnTo>
                  <a:lnTo>
                    <a:pt x="45054" y="3576"/>
                  </a:lnTo>
                  <a:lnTo>
                    <a:pt x="44311" y="3880"/>
                  </a:lnTo>
                  <a:lnTo>
                    <a:pt x="43576" y="4207"/>
                  </a:lnTo>
                  <a:lnTo>
                    <a:pt x="42840" y="4534"/>
                  </a:lnTo>
                  <a:lnTo>
                    <a:pt x="42114" y="4884"/>
                  </a:lnTo>
                  <a:lnTo>
                    <a:pt x="41387" y="5235"/>
                  </a:lnTo>
                  <a:lnTo>
                    <a:pt x="40661" y="5609"/>
                  </a:lnTo>
                  <a:lnTo>
                    <a:pt x="39951" y="5994"/>
                  </a:lnTo>
                  <a:lnTo>
                    <a:pt x="39233" y="6380"/>
                  </a:lnTo>
                  <a:lnTo>
                    <a:pt x="38524" y="6789"/>
                  </a:lnTo>
                  <a:lnTo>
                    <a:pt x="37823" y="7198"/>
                  </a:lnTo>
                  <a:lnTo>
                    <a:pt x="37122" y="7630"/>
                  </a:lnTo>
                  <a:lnTo>
                    <a:pt x="36421" y="8062"/>
                  </a:lnTo>
                  <a:lnTo>
                    <a:pt x="35737" y="8518"/>
                  </a:lnTo>
                  <a:lnTo>
                    <a:pt x="35045" y="8973"/>
                  </a:lnTo>
                  <a:lnTo>
                    <a:pt x="34361" y="9441"/>
                  </a:lnTo>
                  <a:lnTo>
                    <a:pt x="33686" y="9920"/>
                  </a:lnTo>
                  <a:lnTo>
                    <a:pt x="33019" y="10422"/>
                  </a:lnTo>
                  <a:lnTo>
                    <a:pt x="32353" y="10924"/>
                  </a:lnTo>
                  <a:lnTo>
                    <a:pt x="31686" y="11439"/>
                  </a:lnTo>
                  <a:lnTo>
                    <a:pt x="31028" y="11964"/>
                  </a:lnTo>
                  <a:lnTo>
                    <a:pt x="30378" y="12490"/>
                  </a:lnTo>
                  <a:lnTo>
                    <a:pt x="29729" y="13039"/>
                  </a:lnTo>
                  <a:lnTo>
                    <a:pt x="29088" y="13600"/>
                  </a:lnTo>
                  <a:lnTo>
                    <a:pt x="28446" y="14161"/>
                  </a:lnTo>
                  <a:lnTo>
                    <a:pt x="27822" y="14733"/>
                  </a:lnTo>
                  <a:lnTo>
                    <a:pt x="27190" y="15329"/>
                  </a:lnTo>
                  <a:lnTo>
                    <a:pt x="26575" y="15925"/>
                  </a:lnTo>
                  <a:lnTo>
                    <a:pt x="25959" y="16521"/>
                  </a:lnTo>
                  <a:lnTo>
                    <a:pt x="25344" y="17140"/>
                  </a:lnTo>
                  <a:lnTo>
                    <a:pt x="24745" y="17771"/>
                  </a:lnTo>
                  <a:lnTo>
                    <a:pt x="24147" y="18402"/>
                  </a:lnTo>
                  <a:lnTo>
                    <a:pt x="23549" y="19044"/>
                  </a:lnTo>
                  <a:lnTo>
                    <a:pt x="22967" y="19699"/>
                  </a:lnTo>
                  <a:lnTo>
                    <a:pt x="22386" y="20365"/>
                  </a:lnTo>
                  <a:lnTo>
                    <a:pt x="21805" y="21042"/>
                  </a:lnTo>
                  <a:lnTo>
                    <a:pt x="21241" y="21720"/>
                  </a:lnTo>
                  <a:lnTo>
                    <a:pt x="20677" y="22409"/>
                  </a:lnTo>
                  <a:lnTo>
                    <a:pt x="20121" y="23110"/>
                  </a:lnTo>
                  <a:lnTo>
                    <a:pt x="19566" y="23823"/>
                  </a:lnTo>
                  <a:lnTo>
                    <a:pt x="19027" y="24535"/>
                  </a:lnTo>
                  <a:lnTo>
                    <a:pt x="18489" y="25271"/>
                  </a:lnTo>
                  <a:lnTo>
                    <a:pt x="17950" y="26007"/>
                  </a:lnTo>
                  <a:lnTo>
                    <a:pt x="17429" y="26744"/>
                  </a:lnTo>
                  <a:lnTo>
                    <a:pt x="16907" y="27503"/>
                  </a:lnTo>
                  <a:lnTo>
                    <a:pt x="16394" y="28262"/>
                  </a:lnTo>
                  <a:lnTo>
                    <a:pt x="15890" y="29033"/>
                  </a:lnTo>
                  <a:lnTo>
                    <a:pt x="15394" y="29805"/>
                  </a:lnTo>
                  <a:lnTo>
                    <a:pt x="14899" y="30599"/>
                  </a:lnTo>
                  <a:lnTo>
                    <a:pt x="14411" y="31393"/>
                  </a:lnTo>
                  <a:lnTo>
                    <a:pt x="13933" y="32188"/>
                  </a:lnTo>
                  <a:lnTo>
                    <a:pt x="13463" y="33006"/>
                  </a:lnTo>
                  <a:lnTo>
                    <a:pt x="13001" y="33824"/>
                  </a:lnTo>
                  <a:lnTo>
                    <a:pt x="12540" y="34641"/>
                  </a:lnTo>
                  <a:lnTo>
                    <a:pt x="12095" y="35483"/>
                  </a:lnTo>
                  <a:lnTo>
                    <a:pt x="11651" y="36324"/>
                  </a:lnTo>
                  <a:lnTo>
                    <a:pt x="11215" y="37165"/>
                  </a:lnTo>
                  <a:lnTo>
                    <a:pt x="10779" y="38030"/>
                  </a:lnTo>
                  <a:lnTo>
                    <a:pt x="10360" y="38882"/>
                  </a:lnTo>
                  <a:lnTo>
                    <a:pt x="9950" y="39759"/>
                  </a:lnTo>
                  <a:lnTo>
                    <a:pt x="9539" y="40635"/>
                  </a:lnTo>
                  <a:lnTo>
                    <a:pt x="9138" y="41523"/>
                  </a:lnTo>
                  <a:lnTo>
                    <a:pt x="8753" y="42411"/>
                  </a:lnTo>
                  <a:lnTo>
                    <a:pt x="8368" y="43310"/>
                  </a:lnTo>
                  <a:lnTo>
                    <a:pt x="7992" y="44222"/>
                  </a:lnTo>
                  <a:lnTo>
                    <a:pt x="7625" y="45133"/>
                  </a:lnTo>
                  <a:lnTo>
                    <a:pt x="7257" y="46044"/>
                  </a:lnTo>
                  <a:lnTo>
                    <a:pt x="6907" y="46967"/>
                  </a:lnTo>
                  <a:lnTo>
                    <a:pt x="6565" y="47902"/>
                  </a:lnTo>
                  <a:lnTo>
                    <a:pt x="6231" y="48848"/>
                  </a:lnTo>
                  <a:lnTo>
                    <a:pt x="5898" y="49783"/>
                  </a:lnTo>
                  <a:lnTo>
                    <a:pt x="5582" y="50741"/>
                  </a:lnTo>
                  <a:lnTo>
                    <a:pt x="5266" y="51699"/>
                  </a:lnTo>
                  <a:lnTo>
                    <a:pt x="4966" y="52657"/>
                  </a:lnTo>
                  <a:lnTo>
                    <a:pt x="4667" y="53627"/>
                  </a:lnTo>
                  <a:lnTo>
                    <a:pt x="4385" y="54596"/>
                  </a:lnTo>
                  <a:lnTo>
                    <a:pt x="4103" y="55578"/>
                  </a:lnTo>
                  <a:lnTo>
                    <a:pt x="3830" y="56571"/>
                  </a:lnTo>
                  <a:lnTo>
                    <a:pt x="3573" y="57564"/>
                  </a:lnTo>
                  <a:lnTo>
                    <a:pt x="3317" y="58557"/>
                  </a:lnTo>
                  <a:lnTo>
                    <a:pt x="3077" y="59562"/>
                  </a:lnTo>
                  <a:lnTo>
                    <a:pt x="2838" y="60566"/>
                  </a:lnTo>
                  <a:lnTo>
                    <a:pt x="2616" y="61583"/>
                  </a:lnTo>
                  <a:lnTo>
                    <a:pt x="2394" y="62599"/>
                  </a:lnTo>
                  <a:lnTo>
                    <a:pt x="2188" y="63627"/>
                  </a:lnTo>
                  <a:lnTo>
                    <a:pt x="1992" y="64656"/>
                  </a:lnTo>
                  <a:lnTo>
                    <a:pt x="1804" y="65695"/>
                  </a:lnTo>
                  <a:lnTo>
                    <a:pt x="1616" y="66723"/>
                  </a:lnTo>
                  <a:lnTo>
                    <a:pt x="1445" y="67775"/>
                  </a:lnTo>
                  <a:lnTo>
                    <a:pt x="1282" y="68826"/>
                  </a:lnTo>
                  <a:lnTo>
                    <a:pt x="1129" y="69878"/>
                  </a:lnTo>
                  <a:lnTo>
                    <a:pt x="992" y="70929"/>
                  </a:lnTo>
                  <a:lnTo>
                    <a:pt x="855" y="71993"/>
                  </a:lnTo>
                  <a:lnTo>
                    <a:pt x="727" y="73056"/>
                  </a:lnTo>
                  <a:lnTo>
                    <a:pt x="616" y="74131"/>
                  </a:lnTo>
                  <a:lnTo>
                    <a:pt x="513" y="75205"/>
                  </a:lnTo>
                  <a:lnTo>
                    <a:pt x="411" y="76280"/>
                  </a:lnTo>
                  <a:lnTo>
                    <a:pt x="325" y="77367"/>
                  </a:lnTo>
                  <a:lnTo>
                    <a:pt x="248" y="78453"/>
                  </a:lnTo>
                  <a:lnTo>
                    <a:pt x="188" y="79540"/>
                  </a:lnTo>
                  <a:lnTo>
                    <a:pt x="129" y="80638"/>
                  </a:lnTo>
                  <a:lnTo>
                    <a:pt x="86" y="81736"/>
                  </a:lnTo>
                  <a:lnTo>
                    <a:pt x="52" y="82835"/>
                  </a:lnTo>
                  <a:lnTo>
                    <a:pt x="26" y="83945"/>
                  </a:lnTo>
                  <a:lnTo>
                    <a:pt x="9" y="85054"/>
                  </a:lnTo>
                  <a:lnTo>
                    <a:pt x="0" y="86164"/>
                  </a:lnTo>
                  <a:lnTo>
                    <a:pt x="9" y="86994"/>
                  </a:lnTo>
                  <a:lnTo>
                    <a:pt x="17" y="87823"/>
                  </a:lnTo>
                  <a:lnTo>
                    <a:pt x="26" y="88641"/>
                  </a:lnTo>
                  <a:lnTo>
                    <a:pt x="52" y="89471"/>
                  </a:lnTo>
                  <a:lnTo>
                    <a:pt x="77" y="90289"/>
                  </a:lnTo>
                  <a:lnTo>
                    <a:pt x="103" y="91106"/>
                  </a:lnTo>
                  <a:lnTo>
                    <a:pt x="146" y="91924"/>
                  </a:lnTo>
                  <a:lnTo>
                    <a:pt x="180" y="92742"/>
                  </a:lnTo>
                  <a:lnTo>
                    <a:pt x="231" y="93560"/>
                  </a:lnTo>
                  <a:lnTo>
                    <a:pt x="282" y="94366"/>
                  </a:lnTo>
                  <a:lnTo>
                    <a:pt x="342" y="95172"/>
                  </a:lnTo>
                  <a:lnTo>
                    <a:pt x="411" y="95978"/>
                  </a:lnTo>
                  <a:lnTo>
                    <a:pt x="479" y="96784"/>
                  </a:lnTo>
                  <a:lnTo>
                    <a:pt x="556" y="97591"/>
                  </a:lnTo>
                  <a:lnTo>
                    <a:pt x="633" y="98385"/>
                  </a:lnTo>
                  <a:lnTo>
                    <a:pt x="718" y="99191"/>
                  </a:lnTo>
                  <a:lnTo>
                    <a:pt x="812" y="99986"/>
                  </a:lnTo>
                  <a:lnTo>
                    <a:pt x="906" y="100780"/>
                  </a:lnTo>
                  <a:lnTo>
                    <a:pt x="1009" y="101563"/>
                  </a:lnTo>
                  <a:lnTo>
                    <a:pt x="1120" y="102357"/>
                  </a:lnTo>
                  <a:lnTo>
                    <a:pt x="1231" y="103140"/>
                  </a:lnTo>
                  <a:lnTo>
                    <a:pt x="1351" y="103923"/>
                  </a:lnTo>
                  <a:lnTo>
                    <a:pt x="1470" y="104706"/>
                  </a:lnTo>
                  <a:lnTo>
                    <a:pt x="1599" y="105477"/>
                  </a:lnTo>
                  <a:lnTo>
                    <a:pt x="1735" y="106259"/>
                  </a:lnTo>
                  <a:lnTo>
                    <a:pt x="1872" y="107031"/>
                  </a:lnTo>
                  <a:lnTo>
                    <a:pt x="2018" y="107802"/>
                  </a:lnTo>
                  <a:lnTo>
                    <a:pt x="2163" y="108561"/>
                  </a:lnTo>
                  <a:lnTo>
                    <a:pt x="2317" y="109332"/>
                  </a:lnTo>
                  <a:lnTo>
                    <a:pt x="2479" y="110092"/>
                  </a:lnTo>
                  <a:lnTo>
                    <a:pt x="2642" y="110851"/>
                  </a:lnTo>
                  <a:lnTo>
                    <a:pt x="2804" y="111599"/>
                  </a:lnTo>
                  <a:lnTo>
                    <a:pt x="2983" y="112358"/>
                  </a:lnTo>
                  <a:lnTo>
                    <a:pt x="3154" y="113106"/>
                  </a:lnTo>
                  <a:lnTo>
                    <a:pt x="3342" y="113854"/>
                  </a:lnTo>
                  <a:lnTo>
                    <a:pt x="3530" y="114601"/>
                  </a:lnTo>
                  <a:lnTo>
                    <a:pt x="3718" y="115337"/>
                  </a:lnTo>
                  <a:lnTo>
                    <a:pt x="3924" y="116073"/>
                  </a:lnTo>
                  <a:lnTo>
                    <a:pt x="4120" y="116809"/>
                  </a:lnTo>
                  <a:lnTo>
                    <a:pt x="4325" y="117534"/>
                  </a:lnTo>
                  <a:lnTo>
                    <a:pt x="4539" y="118270"/>
                  </a:lnTo>
                  <a:lnTo>
                    <a:pt x="4761" y="118994"/>
                  </a:lnTo>
                  <a:lnTo>
                    <a:pt x="4975" y="119707"/>
                  </a:lnTo>
                  <a:lnTo>
                    <a:pt x="5206" y="120431"/>
                  </a:lnTo>
                  <a:lnTo>
                    <a:pt x="5437" y="121144"/>
                  </a:lnTo>
                  <a:lnTo>
                    <a:pt x="5667" y="121857"/>
                  </a:lnTo>
                  <a:lnTo>
                    <a:pt x="5907" y="122569"/>
                  </a:lnTo>
                  <a:lnTo>
                    <a:pt x="6155" y="123270"/>
                  </a:lnTo>
                  <a:lnTo>
                    <a:pt x="6402" y="123971"/>
                  </a:lnTo>
                  <a:lnTo>
                    <a:pt x="6659" y="124672"/>
                  </a:lnTo>
                  <a:lnTo>
                    <a:pt x="6915" y="125361"/>
                  </a:lnTo>
                  <a:lnTo>
                    <a:pt x="7172" y="126051"/>
                  </a:lnTo>
                  <a:lnTo>
                    <a:pt x="7445" y="126740"/>
                  </a:lnTo>
                  <a:lnTo>
                    <a:pt x="7710" y="127418"/>
                  </a:lnTo>
                  <a:lnTo>
                    <a:pt x="8266" y="128773"/>
                  </a:lnTo>
                  <a:lnTo>
                    <a:pt x="8838" y="130117"/>
                  </a:lnTo>
                  <a:lnTo>
                    <a:pt x="9428" y="131437"/>
                  </a:lnTo>
                  <a:lnTo>
                    <a:pt x="10035" y="132745"/>
                  </a:lnTo>
                  <a:lnTo>
                    <a:pt x="10659" y="134042"/>
                  </a:lnTo>
                  <a:lnTo>
                    <a:pt x="11292" y="135316"/>
                  </a:lnTo>
                  <a:lnTo>
                    <a:pt x="11950" y="136577"/>
                  </a:lnTo>
                  <a:lnTo>
                    <a:pt x="12625" y="137816"/>
                  </a:lnTo>
                  <a:lnTo>
                    <a:pt x="13309" y="139043"/>
                  </a:lnTo>
                  <a:lnTo>
                    <a:pt x="14010" y="140246"/>
                  </a:lnTo>
                  <a:lnTo>
                    <a:pt x="14728" y="141438"/>
                  </a:lnTo>
                  <a:lnTo>
                    <a:pt x="15463" y="142618"/>
                  </a:lnTo>
                  <a:lnTo>
                    <a:pt x="16206" y="143774"/>
                  </a:lnTo>
                  <a:lnTo>
                    <a:pt x="16976" y="144907"/>
                  </a:lnTo>
                  <a:lnTo>
                    <a:pt x="17745" y="146017"/>
                  </a:lnTo>
                  <a:lnTo>
                    <a:pt x="18540" y="147116"/>
                  </a:lnTo>
                  <a:lnTo>
                    <a:pt x="19343" y="148202"/>
                  </a:lnTo>
                  <a:lnTo>
                    <a:pt x="20164" y="149254"/>
                  </a:lnTo>
                  <a:lnTo>
                    <a:pt x="21002" y="150293"/>
                  </a:lnTo>
                  <a:lnTo>
                    <a:pt x="21848" y="151322"/>
                  </a:lnTo>
                  <a:lnTo>
                    <a:pt x="22703" y="152315"/>
                  </a:lnTo>
                  <a:lnTo>
                    <a:pt x="23574" y="153296"/>
                  </a:lnTo>
                  <a:lnTo>
                    <a:pt x="24463" y="154254"/>
                  </a:lnTo>
                  <a:lnTo>
                    <a:pt x="25361" y="155189"/>
                  </a:lnTo>
                  <a:lnTo>
                    <a:pt x="26275" y="156100"/>
                  </a:lnTo>
                  <a:lnTo>
                    <a:pt x="27199" y="156988"/>
                  </a:lnTo>
                  <a:lnTo>
                    <a:pt x="28130" y="157864"/>
                  </a:lnTo>
                  <a:lnTo>
                    <a:pt x="29079" y="158705"/>
                  </a:lnTo>
                  <a:lnTo>
                    <a:pt x="30036" y="159535"/>
                  </a:lnTo>
                  <a:lnTo>
                    <a:pt x="31011" y="160341"/>
                  </a:lnTo>
                  <a:lnTo>
                    <a:pt x="31994" y="161112"/>
                  </a:lnTo>
                  <a:lnTo>
                    <a:pt x="32985" y="161872"/>
                  </a:lnTo>
                  <a:lnTo>
                    <a:pt x="33481" y="162245"/>
                  </a:lnTo>
                  <a:lnTo>
                    <a:pt x="33985" y="162608"/>
                  </a:lnTo>
                  <a:lnTo>
                    <a:pt x="34490" y="162958"/>
                  </a:lnTo>
                  <a:lnTo>
                    <a:pt x="35002" y="163309"/>
                  </a:lnTo>
                  <a:lnTo>
                    <a:pt x="35515" y="163659"/>
                  </a:lnTo>
                  <a:lnTo>
                    <a:pt x="36028" y="163998"/>
                  </a:lnTo>
                  <a:lnTo>
                    <a:pt x="36541" y="164325"/>
                  </a:lnTo>
                  <a:lnTo>
                    <a:pt x="37062" y="164652"/>
                  </a:lnTo>
                  <a:lnTo>
                    <a:pt x="37584" y="164968"/>
                  </a:lnTo>
                  <a:lnTo>
                    <a:pt x="38105" y="165283"/>
                  </a:lnTo>
                  <a:lnTo>
                    <a:pt x="100459" y="16883"/>
                  </a:lnTo>
                  <a:lnTo>
                    <a:pt x="99963" y="16381"/>
                  </a:lnTo>
                  <a:lnTo>
                    <a:pt x="99468" y="15902"/>
                  </a:lnTo>
                  <a:lnTo>
                    <a:pt x="98963" y="15411"/>
                  </a:lnTo>
                  <a:lnTo>
                    <a:pt x="98468" y="14944"/>
                  </a:lnTo>
                  <a:lnTo>
                    <a:pt x="97955" y="14476"/>
                  </a:lnTo>
                  <a:lnTo>
                    <a:pt x="97450" y="14009"/>
                  </a:lnTo>
                  <a:lnTo>
                    <a:pt x="96929" y="13553"/>
                  </a:lnTo>
                  <a:lnTo>
                    <a:pt x="96416" y="13109"/>
                  </a:lnTo>
                  <a:lnTo>
                    <a:pt x="95895" y="12665"/>
                  </a:lnTo>
                  <a:lnTo>
                    <a:pt x="95373" y="12233"/>
                  </a:lnTo>
                  <a:lnTo>
                    <a:pt x="94844" y="11812"/>
                  </a:lnTo>
                  <a:lnTo>
                    <a:pt x="94314" y="11380"/>
                  </a:lnTo>
                  <a:lnTo>
                    <a:pt x="93784" y="10971"/>
                  </a:lnTo>
                  <a:lnTo>
                    <a:pt x="93245" y="10562"/>
                  </a:lnTo>
                  <a:lnTo>
                    <a:pt x="92707" y="10165"/>
                  </a:lnTo>
                  <a:lnTo>
                    <a:pt x="92160" y="9768"/>
                  </a:lnTo>
                  <a:lnTo>
                    <a:pt x="91613" y="9382"/>
                  </a:lnTo>
                  <a:lnTo>
                    <a:pt x="91066" y="9008"/>
                  </a:lnTo>
                  <a:lnTo>
                    <a:pt x="90510" y="8635"/>
                  </a:lnTo>
                  <a:lnTo>
                    <a:pt x="89954" y="8272"/>
                  </a:lnTo>
                  <a:lnTo>
                    <a:pt x="89399" y="7910"/>
                  </a:lnTo>
                  <a:lnTo>
                    <a:pt x="88835" y="7560"/>
                  </a:lnTo>
                  <a:lnTo>
                    <a:pt x="88270" y="7221"/>
                  </a:lnTo>
                  <a:lnTo>
                    <a:pt x="87706" y="6882"/>
                  </a:lnTo>
                  <a:lnTo>
                    <a:pt x="87134" y="6555"/>
                  </a:lnTo>
                  <a:lnTo>
                    <a:pt x="86561" y="6228"/>
                  </a:lnTo>
                  <a:lnTo>
                    <a:pt x="85988" y="5924"/>
                  </a:lnTo>
                  <a:lnTo>
                    <a:pt x="85407" y="5609"/>
                  </a:lnTo>
                  <a:lnTo>
                    <a:pt x="84826" y="5317"/>
                  </a:lnTo>
                  <a:lnTo>
                    <a:pt x="84245" y="5024"/>
                  </a:lnTo>
                  <a:lnTo>
                    <a:pt x="83655" y="4744"/>
                  </a:lnTo>
                  <a:lnTo>
                    <a:pt x="83074" y="4464"/>
                  </a:lnTo>
                  <a:lnTo>
                    <a:pt x="82475" y="4195"/>
                  </a:lnTo>
                  <a:lnTo>
                    <a:pt x="81885" y="3938"/>
                  </a:lnTo>
                  <a:lnTo>
                    <a:pt x="81287" y="3693"/>
                  </a:lnTo>
                  <a:lnTo>
                    <a:pt x="80689" y="3447"/>
                  </a:lnTo>
                  <a:lnTo>
                    <a:pt x="80090" y="3214"/>
                  </a:lnTo>
                  <a:lnTo>
                    <a:pt x="79484" y="2980"/>
                  </a:lnTo>
                  <a:lnTo>
                    <a:pt x="78877" y="2758"/>
                  </a:lnTo>
                  <a:lnTo>
                    <a:pt x="78270" y="2548"/>
                  </a:lnTo>
                  <a:lnTo>
                    <a:pt x="77654" y="2349"/>
                  </a:lnTo>
                  <a:lnTo>
                    <a:pt x="77048" y="2150"/>
                  </a:lnTo>
                  <a:lnTo>
                    <a:pt x="76432" y="1963"/>
                  </a:lnTo>
                  <a:lnTo>
                    <a:pt x="75808" y="1788"/>
                  </a:lnTo>
                  <a:lnTo>
                    <a:pt x="75193" y="1613"/>
                  </a:lnTo>
                  <a:lnTo>
                    <a:pt x="74569" y="1449"/>
                  </a:lnTo>
                  <a:lnTo>
                    <a:pt x="73945" y="1298"/>
                  </a:lnTo>
                  <a:lnTo>
                    <a:pt x="73321" y="1146"/>
                  </a:lnTo>
                  <a:lnTo>
                    <a:pt x="72688" y="1017"/>
                  </a:lnTo>
                  <a:lnTo>
                    <a:pt x="72056" y="889"/>
                  </a:lnTo>
                  <a:lnTo>
                    <a:pt x="71423" y="760"/>
                  </a:lnTo>
                  <a:lnTo>
                    <a:pt x="70791" y="655"/>
                  </a:lnTo>
                  <a:lnTo>
                    <a:pt x="70158" y="550"/>
                  </a:lnTo>
                  <a:lnTo>
                    <a:pt x="69517" y="456"/>
                  </a:lnTo>
                  <a:lnTo>
                    <a:pt x="68876" y="375"/>
                  </a:lnTo>
                  <a:lnTo>
                    <a:pt x="68235" y="293"/>
                  </a:lnTo>
                  <a:lnTo>
                    <a:pt x="67594" y="223"/>
                  </a:lnTo>
                  <a:lnTo>
                    <a:pt x="66944" y="164"/>
                  </a:lnTo>
                  <a:lnTo>
                    <a:pt x="66303" y="118"/>
                  </a:lnTo>
                  <a:lnTo>
                    <a:pt x="65654" y="71"/>
                  </a:lnTo>
                  <a:lnTo>
                    <a:pt x="64996" y="47"/>
                  </a:lnTo>
                  <a:lnTo>
                    <a:pt x="64346" y="24"/>
                  </a:lnTo>
                  <a:lnTo>
                    <a:pt x="63696" y="12"/>
                  </a:lnTo>
                  <a:lnTo>
                    <a:pt x="63038" y="1"/>
                  </a:lnTo>
                  <a:close/>
                </a:path>
              </a:pathLst>
            </a:custGeom>
            <a:solidFill>
              <a:srgbClr val="FFFFFF">
                <a:alpha val="33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"/>
          <p:cNvSpPr txBox="1">
            <a:spLocks noGrp="1"/>
          </p:cNvSpPr>
          <p:nvPr>
            <p:ph type="title"/>
          </p:nvPr>
        </p:nvSpPr>
        <p:spPr>
          <a:xfrm>
            <a:off x="720000" y="2150850"/>
            <a:ext cx="3000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5" name="Google Shape;75;p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337825"/>
            <a:ext cx="3000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6" name="Google Shape;76;p3"/>
          <p:cNvSpPr txBox="1">
            <a:spLocks noGrp="1"/>
          </p:cNvSpPr>
          <p:nvPr>
            <p:ph type="subTitle" idx="1"/>
          </p:nvPr>
        </p:nvSpPr>
        <p:spPr>
          <a:xfrm>
            <a:off x="720000" y="3132175"/>
            <a:ext cx="30000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"/>
          <p:cNvSpPr txBox="1">
            <a:spLocks noGrp="1"/>
          </p:cNvSpPr>
          <p:nvPr>
            <p:ph type="body" idx="1"/>
          </p:nvPr>
        </p:nvSpPr>
        <p:spPr>
          <a:xfrm>
            <a:off x="720000" y="1001625"/>
            <a:ext cx="7704000" cy="37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Livvic"/>
              <a:buAutoNum type="arabicPeriod"/>
              <a:defRPr sz="1200">
                <a:solidFill>
                  <a:srgbClr val="434343"/>
                </a:solidFill>
              </a:defRPr>
            </a:lvl1pPr>
            <a:lvl2pPr marL="914400" lvl="1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600"/>
              <a:buAutoNum type="alphaLcPeriod"/>
              <a:defRPr>
                <a:solidFill>
                  <a:srgbClr val="434343"/>
                </a:solidFill>
              </a:defRPr>
            </a:lvl2pPr>
            <a:lvl3pPr marL="1371600" lvl="2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600"/>
              <a:buAutoNum type="romanLcPeriod"/>
              <a:defRPr>
                <a:solidFill>
                  <a:srgbClr val="434343"/>
                </a:solidFill>
              </a:defRPr>
            </a:lvl3pPr>
            <a:lvl4pPr marL="1828800" lvl="3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600"/>
              <a:buAutoNum type="arabicPeriod"/>
              <a:defRPr>
                <a:solidFill>
                  <a:srgbClr val="434343"/>
                </a:solidFill>
              </a:defRPr>
            </a:lvl4pPr>
            <a:lvl5pPr marL="2286000" lvl="4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600"/>
              <a:buAutoNum type="alphaLcPeriod"/>
              <a:defRPr>
                <a:solidFill>
                  <a:srgbClr val="434343"/>
                </a:solidFill>
              </a:defRPr>
            </a:lvl5pPr>
            <a:lvl6pPr marL="2743200" lvl="5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600"/>
              <a:buAutoNum type="romanLcPeriod"/>
              <a:defRPr>
                <a:solidFill>
                  <a:srgbClr val="434343"/>
                </a:solidFill>
              </a:defRPr>
            </a:lvl6pPr>
            <a:lvl7pPr marL="3200400" lvl="6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600"/>
              <a:buAutoNum type="arabicPeriod"/>
              <a:defRPr>
                <a:solidFill>
                  <a:srgbClr val="434343"/>
                </a:solidFill>
              </a:defRPr>
            </a:lvl7pPr>
            <a:lvl8pPr marL="3657600" lvl="7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600"/>
              <a:buAutoNum type="alphaLcPeriod"/>
              <a:defRPr>
                <a:solidFill>
                  <a:srgbClr val="434343"/>
                </a:solidFill>
              </a:defRPr>
            </a:lvl8pPr>
            <a:lvl9pPr marL="4114800" lvl="8" indent="-3302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600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80" name="Google Shape;80;p4"/>
          <p:cNvSpPr/>
          <p:nvPr/>
        </p:nvSpPr>
        <p:spPr>
          <a:xfrm rot="9900130">
            <a:off x="-2833329" y="-2147052"/>
            <a:ext cx="4992818" cy="4066768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4"/>
          <p:cNvSpPr/>
          <p:nvPr/>
        </p:nvSpPr>
        <p:spPr>
          <a:xfrm>
            <a:off x="7079924" y="3622140"/>
            <a:ext cx="4992731" cy="4066419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4"/>
          <p:cNvSpPr/>
          <p:nvPr/>
        </p:nvSpPr>
        <p:spPr>
          <a:xfrm>
            <a:off x="137550" y="372323"/>
            <a:ext cx="687725" cy="235345"/>
          </a:xfrm>
          <a:custGeom>
            <a:avLst/>
            <a:gdLst/>
            <a:ahLst/>
            <a:cxnLst/>
            <a:rect l="l" t="t" r="r" b="b"/>
            <a:pathLst>
              <a:path w="55924" h="104714" extrusionOk="0">
                <a:moveTo>
                  <a:pt x="32835" y="1"/>
                </a:moveTo>
                <a:lnTo>
                  <a:pt x="32373" y="39"/>
                </a:lnTo>
                <a:lnTo>
                  <a:pt x="31918" y="153"/>
                </a:lnTo>
                <a:lnTo>
                  <a:pt x="31469" y="342"/>
                </a:lnTo>
                <a:lnTo>
                  <a:pt x="31033" y="608"/>
                </a:lnTo>
                <a:lnTo>
                  <a:pt x="30611" y="912"/>
                </a:lnTo>
                <a:lnTo>
                  <a:pt x="30189" y="1291"/>
                </a:lnTo>
                <a:lnTo>
                  <a:pt x="29781" y="1747"/>
                </a:lnTo>
                <a:lnTo>
                  <a:pt x="29386" y="2240"/>
                </a:lnTo>
                <a:lnTo>
                  <a:pt x="28990" y="2809"/>
                </a:lnTo>
                <a:lnTo>
                  <a:pt x="28609" y="3417"/>
                </a:lnTo>
                <a:lnTo>
                  <a:pt x="28240" y="4100"/>
                </a:lnTo>
                <a:lnTo>
                  <a:pt x="27879" y="4821"/>
                </a:lnTo>
                <a:lnTo>
                  <a:pt x="27524" y="5580"/>
                </a:lnTo>
                <a:lnTo>
                  <a:pt x="27175" y="6377"/>
                </a:lnTo>
                <a:lnTo>
                  <a:pt x="26840" y="7250"/>
                </a:lnTo>
                <a:lnTo>
                  <a:pt x="26512" y="8123"/>
                </a:lnTo>
                <a:lnTo>
                  <a:pt x="26191" y="9072"/>
                </a:lnTo>
                <a:lnTo>
                  <a:pt x="25876" y="10021"/>
                </a:lnTo>
                <a:lnTo>
                  <a:pt x="25574" y="11045"/>
                </a:lnTo>
                <a:lnTo>
                  <a:pt x="25280" y="12070"/>
                </a:lnTo>
                <a:lnTo>
                  <a:pt x="24992" y="13133"/>
                </a:lnTo>
                <a:lnTo>
                  <a:pt x="24717" y="14195"/>
                </a:lnTo>
                <a:lnTo>
                  <a:pt x="24442" y="15334"/>
                </a:lnTo>
                <a:lnTo>
                  <a:pt x="24181" y="16435"/>
                </a:lnTo>
                <a:lnTo>
                  <a:pt x="23927" y="17611"/>
                </a:lnTo>
                <a:lnTo>
                  <a:pt x="23679" y="18750"/>
                </a:lnTo>
                <a:lnTo>
                  <a:pt x="23438" y="19964"/>
                </a:lnTo>
                <a:lnTo>
                  <a:pt x="23210" y="21141"/>
                </a:lnTo>
                <a:lnTo>
                  <a:pt x="22989" y="22355"/>
                </a:lnTo>
                <a:lnTo>
                  <a:pt x="22768" y="23570"/>
                </a:lnTo>
                <a:lnTo>
                  <a:pt x="22560" y="24784"/>
                </a:lnTo>
                <a:lnTo>
                  <a:pt x="22359" y="25999"/>
                </a:lnTo>
                <a:lnTo>
                  <a:pt x="22165" y="27213"/>
                </a:lnTo>
                <a:lnTo>
                  <a:pt x="21977" y="28428"/>
                </a:lnTo>
                <a:lnTo>
                  <a:pt x="21797" y="29642"/>
                </a:lnTo>
                <a:lnTo>
                  <a:pt x="21629" y="30819"/>
                </a:lnTo>
                <a:lnTo>
                  <a:pt x="21462" y="32033"/>
                </a:lnTo>
                <a:lnTo>
                  <a:pt x="21301" y="33210"/>
                </a:lnTo>
                <a:lnTo>
                  <a:pt x="21006" y="35525"/>
                </a:lnTo>
                <a:lnTo>
                  <a:pt x="20738" y="37764"/>
                </a:lnTo>
                <a:lnTo>
                  <a:pt x="20497" y="39928"/>
                </a:lnTo>
                <a:lnTo>
                  <a:pt x="20283" y="41939"/>
                </a:lnTo>
                <a:lnTo>
                  <a:pt x="20088" y="43837"/>
                </a:lnTo>
                <a:lnTo>
                  <a:pt x="19921" y="45583"/>
                </a:lnTo>
                <a:lnTo>
                  <a:pt x="19780" y="47177"/>
                </a:lnTo>
                <a:lnTo>
                  <a:pt x="19660" y="48543"/>
                </a:lnTo>
                <a:lnTo>
                  <a:pt x="19566" y="49720"/>
                </a:lnTo>
                <a:lnTo>
                  <a:pt x="19439" y="51390"/>
                </a:lnTo>
                <a:lnTo>
                  <a:pt x="19399" y="51959"/>
                </a:lnTo>
                <a:lnTo>
                  <a:pt x="19070" y="51655"/>
                </a:lnTo>
                <a:lnTo>
                  <a:pt x="18742" y="51390"/>
                </a:lnTo>
                <a:lnTo>
                  <a:pt x="18421" y="51124"/>
                </a:lnTo>
                <a:lnTo>
                  <a:pt x="18106" y="50896"/>
                </a:lnTo>
                <a:lnTo>
                  <a:pt x="17791" y="50706"/>
                </a:lnTo>
                <a:lnTo>
                  <a:pt x="17476" y="50555"/>
                </a:lnTo>
                <a:lnTo>
                  <a:pt x="17168" y="50403"/>
                </a:lnTo>
                <a:lnTo>
                  <a:pt x="16860" y="50289"/>
                </a:lnTo>
                <a:lnTo>
                  <a:pt x="16558" y="50213"/>
                </a:lnTo>
                <a:lnTo>
                  <a:pt x="16257" y="50137"/>
                </a:lnTo>
                <a:lnTo>
                  <a:pt x="15962" y="50099"/>
                </a:lnTo>
                <a:lnTo>
                  <a:pt x="15668" y="50099"/>
                </a:lnTo>
                <a:lnTo>
                  <a:pt x="15380" y="50137"/>
                </a:lnTo>
                <a:lnTo>
                  <a:pt x="15092" y="50137"/>
                </a:lnTo>
                <a:lnTo>
                  <a:pt x="14804" y="50213"/>
                </a:lnTo>
                <a:lnTo>
                  <a:pt x="14522" y="50289"/>
                </a:lnTo>
                <a:lnTo>
                  <a:pt x="14248" y="50403"/>
                </a:lnTo>
                <a:lnTo>
                  <a:pt x="13973" y="50517"/>
                </a:lnTo>
                <a:lnTo>
                  <a:pt x="13698" y="50668"/>
                </a:lnTo>
                <a:lnTo>
                  <a:pt x="13430" y="50858"/>
                </a:lnTo>
                <a:lnTo>
                  <a:pt x="12901" y="51276"/>
                </a:lnTo>
                <a:lnTo>
                  <a:pt x="12385" y="51731"/>
                </a:lnTo>
                <a:lnTo>
                  <a:pt x="11876" y="52300"/>
                </a:lnTo>
                <a:lnTo>
                  <a:pt x="11381" y="52946"/>
                </a:lnTo>
                <a:lnTo>
                  <a:pt x="10898" y="53667"/>
                </a:lnTo>
                <a:lnTo>
                  <a:pt x="10430" y="54426"/>
                </a:lnTo>
                <a:lnTo>
                  <a:pt x="9974" y="55261"/>
                </a:lnTo>
                <a:lnTo>
                  <a:pt x="9525" y="56172"/>
                </a:lnTo>
                <a:lnTo>
                  <a:pt x="9090" y="57121"/>
                </a:lnTo>
                <a:lnTo>
                  <a:pt x="8661" y="58145"/>
                </a:lnTo>
                <a:lnTo>
                  <a:pt x="8253" y="59208"/>
                </a:lnTo>
                <a:lnTo>
                  <a:pt x="7851" y="60309"/>
                </a:lnTo>
                <a:lnTo>
                  <a:pt x="7456" y="61447"/>
                </a:lnTo>
                <a:lnTo>
                  <a:pt x="7074" y="62624"/>
                </a:lnTo>
                <a:lnTo>
                  <a:pt x="6705" y="63876"/>
                </a:lnTo>
                <a:lnTo>
                  <a:pt x="6350" y="65129"/>
                </a:lnTo>
                <a:lnTo>
                  <a:pt x="6002" y="66419"/>
                </a:lnTo>
                <a:lnTo>
                  <a:pt x="5667" y="67747"/>
                </a:lnTo>
                <a:lnTo>
                  <a:pt x="5339" y="69076"/>
                </a:lnTo>
                <a:lnTo>
                  <a:pt x="5024" y="70442"/>
                </a:lnTo>
                <a:lnTo>
                  <a:pt x="4716" y="71808"/>
                </a:lnTo>
                <a:lnTo>
                  <a:pt x="4421" y="73213"/>
                </a:lnTo>
                <a:lnTo>
                  <a:pt x="4140" y="74617"/>
                </a:lnTo>
                <a:lnTo>
                  <a:pt x="3865" y="76021"/>
                </a:lnTo>
                <a:lnTo>
                  <a:pt x="3597" y="77426"/>
                </a:lnTo>
                <a:lnTo>
                  <a:pt x="3343" y="78830"/>
                </a:lnTo>
                <a:lnTo>
                  <a:pt x="3102" y="80272"/>
                </a:lnTo>
                <a:lnTo>
                  <a:pt x="2867" y="81638"/>
                </a:lnTo>
                <a:lnTo>
                  <a:pt x="2640" y="83043"/>
                </a:lnTo>
                <a:lnTo>
                  <a:pt x="2425" y="84409"/>
                </a:lnTo>
                <a:lnTo>
                  <a:pt x="2224" y="85775"/>
                </a:lnTo>
                <a:lnTo>
                  <a:pt x="2030" y="87142"/>
                </a:lnTo>
                <a:lnTo>
                  <a:pt x="1842" y="88432"/>
                </a:lnTo>
                <a:lnTo>
                  <a:pt x="1662" y="89722"/>
                </a:lnTo>
                <a:lnTo>
                  <a:pt x="1494" y="91013"/>
                </a:lnTo>
                <a:lnTo>
                  <a:pt x="1340" y="92227"/>
                </a:lnTo>
                <a:lnTo>
                  <a:pt x="1052" y="94542"/>
                </a:lnTo>
                <a:lnTo>
                  <a:pt x="798" y="96706"/>
                </a:lnTo>
                <a:lnTo>
                  <a:pt x="583" y="98679"/>
                </a:lnTo>
                <a:lnTo>
                  <a:pt x="402" y="100425"/>
                </a:lnTo>
                <a:lnTo>
                  <a:pt x="255" y="101905"/>
                </a:lnTo>
                <a:lnTo>
                  <a:pt x="141" y="103082"/>
                </a:lnTo>
                <a:lnTo>
                  <a:pt x="61" y="103993"/>
                </a:lnTo>
                <a:lnTo>
                  <a:pt x="0" y="104714"/>
                </a:lnTo>
                <a:lnTo>
                  <a:pt x="55924" y="104714"/>
                </a:lnTo>
                <a:lnTo>
                  <a:pt x="55777" y="101867"/>
                </a:lnTo>
                <a:lnTo>
                  <a:pt x="55629" y="99059"/>
                </a:lnTo>
                <a:lnTo>
                  <a:pt x="55475" y="96402"/>
                </a:lnTo>
                <a:lnTo>
                  <a:pt x="55308" y="93821"/>
                </a:lnTo>
                <a:lnTo>
                  <a:pt x="55134" y="91354"/>
                </a:lnTo>
                <a:lnTo>
                  <a:pt x="54959" y="88963"/>
                </a:lnTo>
                <a:lnTo>
                  <a:pt x="54772" y="86648"/>
                </a:lnTo>
                <a:lnTo>
                  <a:pt x="54578" y="84447"/>
                </a:lnTo>
                <a:lnTo>
                  <a:pt x="54383" y="82359"/>
                </a:lnTo>
                <a:lnTo>
                  <a:pt x="54176" y="80310"/>
                </a:lnTo>
                <a:lnTo>
                  <a:pt x="53968" y="78374"/>
                </a:lnTo>
                <a:lnTo>
                  <a:pt x="53754" y="76553"/>
                </a:lnTo>
                <a:lnTo>
                  <a:pt x="53539" y="74769"/>
                </a:lnTo>
                <a:lnTo>
                  <a:pt x="53318" y="73061"/>
                </a:lnTo>
                <a:lnTo>
                  <a:pt x="53091" y="71467"/>
                </a:lnTo>
                <a:lnTo>
                  <a:pt x="52863" y="69911"/>
                </a:lnTo>
                <a:lnTo>
                  <a:pt x="52628" y="68469"/>
                </a:lnTo>
                <a:lnTo>
                  <a:pt x="52394" y="67064"/>
                </a:lnTo>
                <a:lnTo>
                  <a:pt x="52153" y="65774"/>
                </a:lnTo>
                <a:lnTo>
                  <a:pt x="51912" y="64521"/>
                </a:lnTo>
                <a:lnTo>
                  <a:pt x="51671" y="63345"/>
                </a:lnTo>
                <a:lnTo>
                  <a:pt x="51429" y="62244"/>
                </a:lnTo>
                <a:lnTo>
                  <a:pt x="51182" y="61182"/>
                </a:lnTo>
                <a:lnTo>
                  <a:pt x="50934" y="60195"/>
                </a:lnTo>
                <a:lnTo>
                  <a:pt x="50686" y="59284"/>
                </a:lnTo>
                <a:lnTo>
                  <a:pt x="50445" y="58411"/>
                </a:lnTo>
                <a:lnTo>
                  <a:pt x="50197" y="57576"/>
                </a:lnTo>
                <a:lnTo>
                  <a:pt x="49949" y="56817"/>
                </a:lnTo>
                <a:lnTo>
                  <a:pt x="49701" y="56134"/>
                </a:lnTo>
                <a:lnTo>
                  <a:pt x="49460" y="55489"/>
                </a:lnTo>
                <a:lnTo>
                  <a:pt x="49219" y="54881"/>
                </a:lnTo>
                <a:lnTo>
                  <a:pt x="48978" y="54312"/>
                </a:lnTo>
                <a:lnTo>
                  <a:pt x="48737" y="53819"/>
                </a:lnTo>
                <a:lnTo>
                  <a:pt x="48502" y="53363"/>
                </a:lnTo>
                <a:lnTo>
                  <a:pt x="48268" y="52946"/>
                </a:lnTo>
                <a:lnTo>
                  <a:pt x="48040" y="52528"/>
                </a:lnTo>
                <a:lnTo>
                  <a:pt x="47812" y="52187"/>
                </a:lnTo>
                <a:lnTo>
                  <a:pt x="47585" y="51883"/>
                </a:lnTo>
                <a:lnTo>
                  <a:pt x="47370" y="51617"/>
                </a:lnTo>
                <a:lnTo>
                  <a:pt x="47156" y="51390"/>
                </a:lnTo>
                <a:lnTo>
                  <a:pt x="46942" y="51162"/>
                </a:lnTo>
                <a:lnTo>
                  <a:pt x="46741" y="51010"/>
                </a:lnTo>
                <a:lnTo>
                  <a:pt x="46346" y="50706"/>
                </a:lnTo>
                <a:lnTo>
                  <a:pt x="45984" y="50555"/>
                </a:lnTo>
                <a:lnTo>
                  <a:pt x="45642" y="50441"/>
                </a:lnTo>
                <a:lnTo>
                  <a:pt x="45327" y="50403"/>
                </a:lnTo>
                <a:lnTo>
                  <a:pt x="45053" y="50441"/>
                </a:lnTo>
                <a:lnTo>
                  <a:pt x="44812" y="50479"/>
                </a:lnTo>
                <a:lnTo>
                  <a:pt x="44604" y="50555"/>
                </a:lnTo>
                <a:lnTo>
                  <a:pt x="44443" y="50631"/>
                </a:lnTo>
                <a:lnTo>
                  <a:pt x="44323" y="50706"/>
                </a:lnTo>
                <a:lnTo>
                  <a:pt x="44222" y="50820"/>
                </a:lnTo>
                <a:lnTo>
                  <a:pt x="44182" y="50251"/>
                </a:lnTo>
                <a:lnTo>
                  <a:pt x="44068" y="48619"/>
                </a:lnTo>
                <a:lnTo>
                  <a:pt x="43974" y="47480"/>
                </a:lnTo>
                <a:lnTo>
                  <a:pt x="43867" y="46114"/>
                </a:lnTo>
                <a:lnTo>
                  <a:pt x="43733" y="44596"/>
                </a:lnTo>
                <a:lnTo>
                  <a:pt x="43579" y="42850"/>
                </a:lnTo>
                <a:lnTo>
                  <a:pt x="43405" y="41028"/>
                </a:lnTo>
                <a:lnTo>
                  <a:pt x="43211" y="39017"/>
                </a:lnTo>
                <a:lnTo>
                  <a:pt x="42990" y="36929"/>
                </a:lnTo>
                <a:lnTo>
                  <a:pt x="42749" y="34728"/>
                </a:lnTo>
                <a:lnTo>
                  <a:pt x="42487" y="32451"/>
                </a:lnTo>
                <a:lnTo>
                  <a:pt x="42199" y="30136"/>
                </a:lnTo>
                <a:lnTo>
                  <a:pt x="42052" y="28959"/>
                </a:lnTo>
                <a:lnTo>
                  <a:pt x="41891" y="27783"/>
                </a:lnTo>
                <a:lnTo>
                  <a:pt x="41730" y="26606"/>
                </a:lnTo>
                <a:lnTo>
                  <a:pt x="41556" y="25392"/>
                </a:lnTo>
                <a:lnTo>
                  <a:pt x="41382" y="24215"/>
                </a:lnTo>
                <a:lnTo>
                  <a:pt x="41201" y="23039"/>
                </a:lnTo>
                <a:lnTo>
                  <a:pt x="41014" y="21862"/>
                </a:lnTo>
                <a:lnTo>
                  <a:pt x="40819" y="20685"/>
                </a:lnTo>
                <a:lnTo>
                  <a:pt x="40625" y="19509"/>
                </a:lnTo>
                <a:lnTo>
                  <a:pt x="40418" y="18332"/>
                </a:lnTo>
                <a:lnTo>
                  <a:pt x="40210" y="17194"/>
                </a:lnTo>
                <a:lnTo>
                  <a:pt x="39989" y="16093"/>
                </a:lnTo>
                <a:lnTo>
                  <a:pt x="39768" y="14992"/>
                </a:lnTo>
                <a:lnTo>
                  <a:pt x="39533" y="13892"/>
                </a:lnTo>
                <a:lnTo>
                  <a:pt x="39299" y="12829"/>
                </a:lnTo>
                <a:lnTo>
                  <a:pt x="39058" y="11804"/>
                </a:lnTo>
                <a:lnTo>
                  <a:pt x="38810" y="10780"/>
                </a:lnTo>
                <a:lnTo>
                  <a:pt x="38555" y="9793"/>
                </a:lnTo>
                <a:lnTo>
                  <a:pt x="38294" y="8844"/>
                </a:lnTo>
                <a:lnTo>
                  <a:pt x="38026" y="7933"/>
                </a:lnTo>
                <a:lnTo>
                  <a:pt x="37752" y="7060"/>
                </a:lnTo>
                <a:lnTo>
                  <a:pt x="37470" y="6225"/>
                </a:lnTo>
                <a:lnTo>
                  <a:pt x="37182" y="5428"/>
                </a:lnTo>
                <a:lnTo>
                  <a:pt x="36888" y="4707"/>
                </a:lnTo>
                <a:lnTo>
                  <a:pt x="36586" y="3986"/>
                </a:lnTo>
                <a:lnTo>
                  <a:pt x="36278" y="3341"/>
                </a:lnTo>
                <a:lnTo>
                  <a:pt x="35963" y="2734"/>
                </a:lnTo>
                <a:lnTo>
                  <a:pt x="35648" y="2202"/>
                </a:lnTo>
                <a:lnTo>
                  <a:pt x="35320" y="1709"/>
                </a:lnTo>
                <a:lnTo>
                  <a:pt x="34985" y="1253"/>
                </a:lnTo>
                <a:lnTo>
                  <a:pt x="34644" y="874"/>
                </a:lnTo>
                <a:lnTo>
                  <a:pt x="34295" y="570"/>
                </a:lnTo>
                <a:lnTo>
                  <a:pt x="33940" y="342"/>
                </a:lnTo>
                <a:lnTo>
                  <a:pt x="33579" y="153"/>
                </a:lnTo>
                <a:lnTo>
                  <a:pt x="33210" y="39"/>
                </a:lnTo>
                <a:lnTo>
                  <a:pt x="3283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4"/>
          <p:cNvSpPr/>
          <p:nvPr/>
        </p:nvSpPr>
        <p:spPr>
          <a:xfrm>
            <a:off x="8162850" y="4659973"/>
            <a:ext cx="687725" cy="235345"/>
          </a:xfrm>
          <a:custGeom>
            <a:avLst/>
            <a:gdLst/>
            <a:ahLst/>
            <a:cxnLst/>
            <a:rect l="l" t="t" r="r" b="b"/>
            <a:pathLst>
              <a:path w="55924" h="104714" extrusionOk="0">
                <a:moveTo>
                  <a:pt x="32835" y="1"/>
                </a:moveTo>
                <a:lnTo>
                  <a:pt x="32373" y="39"/>
                </a:lnTo>
                <a:lnTo>
                  <a:pt x="31918" y="153"/>
                </a:lnTo>
                <a:lnTo>
                  <a:pt x="31469" y="342"/>
                </a:lnTo>
                <a:lnTo>
                  <a:pt x="31033" y="608"/>
                </a:lnTo>
                <a:lnTo>
                  <a:pt x="30611" y="912"/>
                </a:lnTo>
                <a:lnTo>
                  <a:pt x="30189" y="1291"/>
                </a:lnTo>
                <a:lnTo>
                  <a:pt x="29781" y="1747"/>
                </a:lnTo>
                <a:lnTo>
                  <a:pt x="29386" y="2240"/>
                </a:lnTo>
                <a:lnTo>
                  <a:pt x="28990" y="2809"/>
                </a:lnTo>
                <a:lnTo>
                  <a:pt x="28609" y="3417"/>
                </a:lnTo>
                <a:lnTo>
                  <a:pt x="28240" y="4100"/>
                </a:lnTo>
                <a:lnTo>
                  <a:pt x="27879" y="4821"/>
                </a:lnTo>
                <a:lnTo>
                  <a:pt x="27524" y="5580"/>
                </a:lnTo>
                <a:lnTo>
                  <a:pt x="27175" y="6377"/>
                </a:lnTo>
                <a:lnTo>
                  <a:pt x="26840" y="7250"/>
                </a:lnTo>
                <a:lnTo>
                  <a:pt x="26512" y="8123"/>
                </a:lnTo>
                <a:lnTo>
                  <a:pt x="26191" y="9072"/>
                </a:lnTo>
                <a:lnTo>
                  <a:pt x="25876" y="10021"/>
                </a:lnTo>
                <a:lnTo>
                  <a:pt x="25574" y="11045"/>
                </a:lnTo>
                <a:lnTo>
                  <a:pt x="25280" y="12070"/>
                </a:lnTo>
                <a:lnTo>
                  <a:pt x="24992" y="13133"/>
                </a:lnTo>
                <a:lnTo>
                  <a:pt x="24717" y="14195"/>
                </a:lnTo>
                <a:lnTo>
                  <a:pt x="24442" y="15334"/>
                </a:lnTo>
                <a:lnTo>
                  <a:pt x="24181" y="16435"/>
                </a:lnTo>
                <a:lnTo>
                  <a:pt x="23927" y="17611"/>
                </a:lnTo>
                <a:lnTo>
                  <a:pt x="23679" y="18750"/>
                </a:lnTo>
                <a:lnTo>
                  <a:pt x="23438" y="19964"/>
                </a:lnTo>
                <a:lnTo>
                  <a:pt x="23210" y="21141"/>
                </a:lnTo>
                <a:lnTo>
                  <a:pt x="22989" y="22355"/>
                </a:lnTo>
                <a:lnTo>
                  <a:pt x="22768" y="23570"/>
                </a:lnTo>
                <a:lnTo>
                  <a:pt x="22560" y="24784"/>
                </a:lnTo>
                <a:lnTo>
                  <a:pt x="22359" y="25999"/>
                </a:lnTo>
                <a:lnTo>
                  <a:pt x="22165" y="27213"/>
                </a:lnTo>
                <a:lnTo>
                  <a:pt x="21977" y="28428"/>
                </a:lnTo>
                <a:lnTo>
                  <a:pt x="21797" y="29642"/>
                </a:lnTo>
                <a:lnTo>
                  <a:pt x="21629" y="30819"/>
                </a:lnTo>
                <a:lnTo>
                  <a:pt x="21462" y="32033"/>
                </a:lnTo>
                <a:lnTo>
                  <a:pt x="21301" y="33210"/>
                </a:lnTo>
                <a:lnTo>
                  <a:pt x="21006" y="35525"/>
                </a:lnTo>
                <a:lnTo>
                  <a:pt x="20738" y="37764"/>
                </a:lnTo>
                <a:lnTo>
                  <a:pt x="20497" y="39928"/>
                </a:lnTo>
                <a:lnTo>
                  <a:pt x="20283" y="41939"/>
                </a:lnTo>
                <a:lnTo>
                  <a:pt x="20088" y="43837"/>
                </a:lnTo>
                <a:lnTo>
                  <a:pt x="19921" y="45583"/>
                </a:lnTo>
                <a:lnTo>
                  <a:pt x="19780" y="47177"/>
                </a:lnTo>
                <a:lnTo>
                  <a:pt x="19660" y="48543"/>
                </a:lnTo>
                <a:lnTo>
                  <a:pt x="19566" y="49720"/>
                </a:lnTo>
                <a:lnTo>
                  <a:pt x="19439" y="51390"/>
                </a:lnTo>
                <a:lnTo>
                  <a:pt x="19399" y="51959"/>
                </a:lnTo>
                <a:lnTo>
                  <a:pt x="19070" y="51655"/>
                </a:lnTo>
                <a:lnTo>
                  <a:pt x="18742" y="51390"/>
                </a:lnTo>
                <a:lnTo>
                  <a:pt x="18421" y="51124"/>
                </a:lnTo>
                <a:lnTo>
                  <a:pt x="18106" y="50896"/>
                </a:lnTo>
                <a:lnTo>
                  <a:pt x="17791" y="50706"/>
                </a:lnTo>
                <a:lnTo>
                  <a:pt x="17476" y="50555"/>
                </a:lnTo>
                <a:lnTo>
                  <a:pt x="17168" y="50403"/>
                </a:lnTo>
                <a:lnTo>
                  <a:pt x="16860" y="50289"/>
                </a:lnTo>
                <a:lnTo>
                  <a:pt x="16558" y="50213"/>
                </a:lnTo>
                <a:lnTo>
                  <a:pt x="16257" y="50137"/>
                </a:lnTo>
                <a:lnTo>
                  <a:pt x="15962" y="50099"/>
                </a:lnTo>
                <a:lnTo>
                  <a:pt x="15668" y="50099"/>
                </a:lnTo>
                <a:lnTo>
                  <a:pt x="15380" y="50137"/>
                </a:lnTo>
                <a:lnTo>
                  <a:pt x="15092" y="50137"/>
                </a:lnTo>
                <a:lnTo>
                  <a:pt x="14804" y="50213"/>
                </a:lnTo>
                <a:lnTo>
                  <a:pt x="14522" y="50289"/>
                </a:lnTo>
                <a:lnTo>
                  <a:pt x="14248" y="50403"/>
                </a:lnTo>
                <a:lnTo>
                  <a:pt x="13973" y="50517"/>
                </a:lnTo>
                <a:lnTo>
                  <a:pt x="13698" y="50668"/>
                </a:lnTo>
                <a:lnTo>
                  <a:pt x="13430" y="50858"/>
                </a:lnTo>
                <a:lnTo>
                  <a:pt x="12901" y="51276"/>
                </a:lnTo>
                <a:lnTo>
                  <a:pt x="12385" y="51731"/>
                </a:lnTo>
                <a:lnTo>
                  <a:pt x="11876" y="52300"/>
                </a:lnTo>
                <a:lnTo>
                  <a:pt x="11381" y="52946"/>
                </a:lnTo>
                <a:lnTo>
                  <a:pt x="10898" y="53667"/>
                </a:lnTo>
                <a:lnTo>
                  <a:pt x="10430" y="54426"/>
                </a:lnTo>
                <a:lnTo>
                  <a:pt x="9974" y="55261"/>
                </a:lnTo>
                <a:lnTo>
                  <a:pt x="9525" y="56172"/>
                </a:lnTo>
                <a:lnTo>
                  <a:pt x="9090" y="57121"/>
                </a:lnTo>
                <a:lnTo>
                  <a:pt x="8661" y="58145"/>
                </a:lnTo>
                <a:lnTo>
                  <a:pt x="8253" y="59208"/>
                </a:lnTo>
                <a:lnTo>
                  <a:pt x="7851" y="60309"/>
                </a:lnTo>
                <a:lnTo>
                  <a:pt x="7456" y="61447"/>
                </a:lnTo>
                <a:lnTo>
                  <a:pt x="7074" y="62624"/>
                </a:lnTo>
                <a:lnTo>
                  <a:pt x="6705" y="63876"/>
                </a:lnTo>
                <a:lnTo>
                  <a:pt x="6350" y="65129"/>
                </a:lnTo>
                <a:lnTo>
                  <a:pt x="6002" y="66419"/>
                </a:lnTo>
                <a:lnTo>
                  <a:pt x="5667" y="67747"/>
                </a:lnTo>
                <a:lnTo>
                  <a:pt x="5339" y="69076"/>
                </a:lnTo>
                <a:lnTo>
                  <a:pt x="5024" y="70442"/>
                </a:lnTo>
                <a:lnTo>
                  <a:pt x="4716" y="71808"/>
                </a:lnTo>
                <a:lnTo>
                  <a:pt x="4421" y="73213"/>
                </a:lnTo>
                <a:lnTo>
                  <a:pt x="4140" y="74617"/>
                </a:lnTo>
                <a:lnTo>
                  <a:pt x="3865" y="76021"/>
                </a:lnTo>
                <a:lnTo>
                  <a:pt x="3597" y="77426"/>
                </a:lnTo>
                <a:lnTo>
                  <a:pt x="3343" y="78830"/>
                </a:lnTo>
                <a:lnTo>
                  <a:pt x="3102" y="80272"/>
                </a:lnTo>
                <a:lnTo>
                  <a:pt x="2867" y="81638"/>
                </a:lnTo>
                <a:lnTo>
                  <a:pt x="2640" y="83043"/>
                </a:lnTo>
                <a:lnTo>
                  <a:pt x="2425" y="84409"/>
                </a:lnTo>
                <a:lnTo>
                  <a:pt x="2224" y="85775"/>
                </a:lnTo>
                <a:lnTo>
                  <a:pt x="2030" y="87142"/>
                </a:lnTo>
                <a:lnTo>
                  <a:pt x="1842" y="88432"/>
                </a:lnTo>
                <a:lnTo>
                  <a:pt x="1662" y="89722"/>
                </a:lnTo>
                <a:lnTo>
                  <a:pt x="1494" y="91013"/>
                </a:lnTo>
                <a:lnTo>
                  <a:pt x="1340" y="92227"/>
                </a:lnTo>
                <a:lnTo>
                  <a:pt x="1052" y="94542"/>
                </a:lnTo>
                <a:lnTo>
                  <a:pt x="798" y="96706"/>
                </a:lnTo>
                <a:lnTo>
                  <a:pt x="583" y="98679"/>
                </a:lnTo>
                <a:lnTo>
                  <a:pt x="402" y="100425"/>
                </a:lnTo>
                <a:lnTo>
                  <a:pt x="255" y="101905"/>
                </a:lnTo>
                <a:lnTo>
                  <a:pt x="141" y="103082"/>
                </a:lnTo>
                <a:lnTo>
                  <a:pt x="61" y="103993"/>
                </a:lnTo>
                <a:lnTo>
                  <a:pt x="0" y="104714"/>
                </a:lnTo>
                <a:lnTo>
                  <a:pt x="55924" y="104714"/>
                </a:lnTo>
                <a:lnTo>
                  <a:pt x="55777" y="101867"/>
                </a:lnTo>
                <a:lnTo>
                  <a:pt x="55629" y="99059"/>
                </a:lnTo>
                <a:lnTo>
                  <a:pt x="55475" y="96402"/>
                </a:lnTo>
                <a:lnTo>
                  <a:pt x="55308" y="93821"/>
                </a:lnTo>
                <a:lnTo>
                  <a:pt x="55134" y="91354"/>
                </a:lnTo>
                <a:lnTo>
                  <a:pt x="54959" y="88963"/>
                </a:lnTo>
                <a:lnTo>
                  <a:pt x="54772" y="86648"/>
                </a:lnTo>
                <a:lnTo>
                  <a:pt x="54578" y="84447"/>
                </a:lnTo>
                <a:lnTo>
                  <a:pt x="54383" y="82359"/>
                </a:lnTo>
                <a:lnTo>
                  <a:pt x="54176" y="80310"/>
                </a:lnTo>
                <a:lnTo>
                  <a:pt x="53968" y="78374"/>
                </a:lnTo>
                <a:lnTo>
                  <a:pt x="53754" y="76553"/>
                </a:lnTo>
                <a:lnTo>
                  <a:pt x="53539" y="74769"/>
                </a:lnTo>
                <a:lnTo>
                  <a:pt x="53318" y="73061"/>
                </a:lnTo>
                <a:lnTo>
                  <a:pt x="53091" y="71467"/>
                </a:lnTo>
                <a:lnTo>
                  <a:pt x="52863" y="69911"/>
                </a:lnTo>
                <a:lnTo>
                  <a:pt x="52628" y="68469"/>
                </a:lnTo>
                <a:lnTo>
                  <a:pt x="52394" y="67064"/>
                </a:lnTo>
                <a:lnTo>
                  <a:pt x="52153" y="65774"/>
                </a:lnTo>
                <a:lnTo>
                  <a:pt x="51912" y="64521"/>
                </a:lnTo>
                <a:lnTo>
                  <a:pt x="51671" y="63345"/>
                </a:lnTo>
                <a:lnTo>
                  <a:pt x="51429" y="62244"/>
                </a:lnTo>
                <a:lnTo>
                  <a:pt x="51182" y="61182"/>
                </a:lnTo>
                <a:lnTo>
                  <a:pt x="50934" y="60195"/>
                </a:lnTo>
                <a:lnTo>
                  <a:pt x="50686" y="59284"/>
                </a:lnTo>
                <a:lnTo>
                  <a:pt x="50445" y="58411"/>
                </a:lnTo>
                <a:lnTo>
                  <a:pt x="50197" y="57576"/>
                </a:lnTo>
                <a:lnTo>
                  <a:pt x="49949" y="56817"/>
                </a:lnTo>
                <a:lnTo>
                  <a:pt x="49701" y="56134"/>
                </a:lnTo>
                <a:lnTo>
                  <a:pt x="49460" y="55489"/>
                </a:lnTo>
                <a:lnTo>
                  <a:pt x="49219" y="54881"/>
                </a:lnTo>
                <a:lnTo>
                  <a:pt x="48978" y="54312"/>
                </a:lnTo>
                <a:lnTo>
                  <a:pt x="48737" y="53819"/>
                </a:lnTo>
                <a:lnTo>
                  <a:pt x="48502" y="53363"/>
                </a:lnTo>
                <a:lnTo>
                  <a:pt x="48268" y="52946"/>
                </a:lnTo>
                <a:lnTo>
                  <a:pt x="48040" y="52528"/>
                </a:lnTo>
                <a:lnTo>
                  <a:pt x="47812" y="52187"/>
                </a:lnTo>
                <a:lnTo>
                  <a:pt x="47585" y="51883"/>
                </a:lnTo>
                <a:lnTo>
                  <a:pt x="47370" y="51617"/>
                </a:lnTo>
                <a:lnTo>
                  <a:pt x="47156" y="51390"/>
                </a:lnTo>
                <a:lnTo>
                  <a:pt x="46942" y="51162"/>
                </a:lnTo>
                <a:lnTo>
                  <a:pt x="46741" y="51010"/>
                </a:lnTo>
                <a:lnTo>
                  <a:pt x="46346" y="50706"/>
                </a:lnTo>
                <a:lnTo>
                  <a:pt x="45984" y="50555"/>
                </a:lnTo>
                <a:lnTo>
                  <a:pt x="45642" y="50441"/>
                </a:lnTo>
                <a:lnTo>
                  <a:pt x="45327" y="50403"/>
                </a:lnTo>
                <a:lnTo>
                  <a:pt x="45053" y="50441"/>
                </a:lnTo>
                <a:lnTo>
                  <a:pt x="44812" y="50479"/>
                </a:lnTo>
                <a:lnTo>
                  <a:pt x="44604" y="50555"/>
                </a:lnTo>
                <a:lnTo>
                  <a:pt x="44443" y="50631"/>
                </a:lnTo>
                <a:lnTo>
                  <a:pt x="44323" y="50706"/>
                </a:lnTo>
                <a:lnTo>
                  <a:pt x="44222" y="50820"/>
                </a:lnTo>
                <a:lnTo>
                  <a:pt x="44182" y="50251"/>
                </a:lnTo>
                <a:lnTo>
                  <a:pt x="44068" y="48619"/>
                </a:lnTo>
                <a:lnTo>
                  <a:pt x="43974" y="47480"/>
                </a:lnTo>
                <a:lnTo>
                  <a:pt x="43867" y="46114"/>
                </a:lnTo>
                <a:lnTo>
                  <a:pt x="43733" y="44596"/>
                </a:lnTo>
                <a:lnTo>
                  <a:pt x="43579" y="42850"/>
                </a:lnTo>
                <a:lnTo>
                  <a:pt x="43405" y="41028"/>
                </a:lnTo>
                <a:lnTo>
                  <a:pt x="43211" y="39017"/>
                </a:lnTo>
                <a:lnTo>
                  <a:pt x="42990" y="36929"/>
                </a:lnTo>
                <a:lnTo>
                  <a:pt x="42749" y="34728"/>
                </a:lnTo>
                <a:lnTo>
                  <a:pt x="42487" y="32451"/>
                </a:lnTo>
                <a:lnTo>
                  <a:pt x="42199" y="30136"/>
                </a:lnTo>
                <a:lnTo>
                  <a:pt x="42052" y="28959"/>
                </a:lnTo>
                <a:lnTo>
                  <a:pt x="41891" y="27783"/>
                </a:lnTo>
                <a:lnTo>
                  <a:pt x="41730" y="26606"/>
                </a:lnTo>
                <a:lnTo>
                  <a:pt x="41556" y="25392"/>
                </a:lnTo>
                <a:lnTo>
                  <a:pt x="41382" y="24215"/>
                </a:lnTo>
                <a:lnTo>
                  <a:pt x="41201" y="23039"/>
                </a:lnTo>
                <a:lnTo>
                  <a:pt x="41014" y="21862"/>
                </a:lnTo>
                <a:lnTo>
                  <a:pt x="40819" y="20685"/>
                </a:lnTo>
                <a:lnTo>
                  <a:pt x="40625" y="19509"/>
                </a:lnTo>
                <a:lnTo>
                  <a:pt x="40418" y="18332"/>
                </a:lnTo>
                <a:lnTo>
                  <a:pt x="40210" y="17194"/>
                </a:lnTo>
                <a:lnTo>
                  <a:pt x="39989" y="16093"/>
                </a:lnTo>
                <a:lnTo>
                  <a:pt x="39768" y="14992"/>
                </a:lnTo>
                <a:lnTo>
                  <a:pt x="39533" y="13892"/>
                </a:lnTo>
                <a:lnTo>
                  <a:pt x="39299" y="12829"/>
                </a:lnTo>
                <a:lnTo>
                  <a:pt x="39058" y="11804"/>
                </a:lnTo>
                <a:lnTo>
                  <a:pt x="38810" y="10780"/>
                </a:lnTo>
                <a:lnTo>
                  <a:pt x="38555" y="9793"/>
                </a:lnTo>
                <a:lnTo>
                  <a:pt x="38294" y="8844"/>
                </a:lnTo>
                <a:lnTo>
                  <a:pt x="38026" y="7933"/>
                </a:lnTo>
                <a:lnTo>
                  <a:pt x="37752" y="7060"/>
                </a:lnTo>
                <a:lnTo>
                  <a:pt x="37470" y="6225"/>
                </a:lnTo>
                <a:lnTo>
                  <a:pt x="37182" y="5428"/>
                </a:lnTo>
                <a:lnTo>
                  <a:pt x="36888" y="4707"/>
                </a:lnTo>
                <a:lnTo>
                  <a:pt x="36586" y="3986"/>
                </a:lnTo>
                <a:lnTo>
                  <a:pt x="36278" y="3341"/>
                </a:lnTo>
                <a:lnTo>
                  <a:pt x="35963" y="2734"/>
                </a:lnTo>
                <a:lnTo>
                  <a:pt x="35648" y="2202"/>
                </a:lnTo>
                <a:lnTo>
                  <a:pt x="35320" y="1709"/>
                </a:lnTo>
                <a:lnTo>
                  <a:pt x="34985" y="1253"/>
                </a:lnTo>
                <a:lnTo>
                  <a:pt x="34644" y="874"/>
                </a:lnTo>
                <a:lnTo>
                  <a:pt x="34295" y="570"/>
                </a:lnTo>
                <a:lnTo>
                  <a:pt x="33940" y="342"/>
                </a:lnTo>
                <a:lnTo>
                  <a:pt x="33579" y="153"/>
                </a:lnTo>
                <a:lnTo>
                  <a:pt x="33210" y="39"/>
                </a:lnTo>
                <a:lnTo>
                  <a:pt x="3283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"/>
          <p:cNvSpPr txBox="1">
            <a:spLocks noGrp="1"/>
          </p:cNvSpPr>
          <p:nvPr>
            <p:ph type="subTitle" idx="1"/>
          </p:nvPr>
        </p:nvSpPr>
        <p:spPr>
          <a:xfrm>
            <a:off x="1099075" y="2510050"/>
            <a:ext cx="29184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 sz="2000">
                <a:solidFill>
                  <a:schemeClr val="dk1"/>
                </a:solidFill>
                <a:latin typeface="Maven Pro Black"/>
                <a:ea typeface="Maven Pro Black"/>
                <a:cs typeface="Maven Pro Black"/>
                <a:sym typeface="Maven Pro Black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6" name="Google Shape;86;p5"/>
          <p:cNvSpPr txBox="1">
            <a:spLocks noGrp="1"/>
          </p:cNvSpPr>
          <p:nvPr>
            <p:ph type="subTitle" idx="2"/>
          </p:nvPr>
        </p:nvSpPr>
        <p:spPr>
          <a:xfrm>
            <a:off x="5126550" y="2510050"/>
            <a:ext cx="29184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 sz="2000">
                <a:solidFill>
                  <a:schemeClr val="accent2"/>
                </a:solidFill>
                <a:latin typeface="Maven Pro Black"/>
                <a:ea typeface="Maven Pro Black"/>
                <a:cs typeface="Maven Pro Black"/>
                <a:sym typeface="Maven Pro Black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7" name="Google Shape;87;p5"/>
          <p:cNvSpPr txBox="1">
            <a:spLocks noGrp="1"/>
          </p:cNvSpPr>
          <p:nvPr>
            <p:ph type="subTitle" idx="3"/>
          </p:nvPr>
        </p:nvSpPr>
        <p:spPr>
          <a:xfrm>
            <a:off x="1381725" y="2981475"/>
            <a:ext cx="2352900" cy="10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5"/>
          <p:cNvSpPr txBox="1">
            <a:spLocks noGrp="1"/>
          </p:cNvSpPr>
          <p:nvPr>
            <p:ph type="subTitle" idx="4"/>
          </p:nvPr>
        </p:nvSpPr>
        <p:spPr>
          <a:xfrm>
            <a:off x="5409297" y="2958300"/>
            <a:ext cx="2352900" cy="10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4FAB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5"/>
          <p:cNvSpPr/>
          <p:nvPr/>
        </p:nvSpPr>
        <p:spPr>
          <a:xfrm rot="10800000">
            <a:off x="8187232" y="-105488"/>
            <a:ext cx="2278319" cy="2310679"/>
          </a:xfrm>
          <a:custGeom>
            <a:avLst/>
            <a:gdLst/>
            <a:ahLst/>
            <a:cxnLst/>
            <a:rect l="l" t="t" r="r" b="b"/>
            <a:pathLst>
              <a:path w="92624" h="42183" extrusionOk="0">
                <a:moveTo>
                  <a:pt x="46831" y="12007"/>
                </a:moveTo>
                <a:lnTo>
                  <a:pt x="47350" y="12016"/>
                </a:lnTo>
                <a:lnTo>
                  <a:pt x="47848" y="12035"/>
                </a:lnTo>
                <a:lnTo>
                  <a:pt x="48347" y="12054"/>
                </a:lnTo>
                <a:lnTo>
                  <a:pt x="48866" y="12083"/>
                </a:lnTo>
                <a:lnTo>
                  <a:pt x="49343" y="12111"/>
                </a:lnTo>
                <a:lnTo>
                  <a:pt x="49841" y="12149"/>
                </a:lnTo>
                <a:lnTo>
                  <a:pt x="50339" y="12187"/>
                </a:lnTo>
                <a:lnTo>
                  <a:pt x="51294" y="12291"/>
                </a:lnTo>
                <a:lnTo>
                  <a:pt x="52249" y="12413"/>
                </a:lnTo>
                <a:lnTo>
                  <a:pt x="53183" y="12555"/>
                </a:lnTo>
                <a:lnTo>
                  <a:pt x="54076" y="12716"/>
                </a:lnTo>
                <a:lnTo>
                  <a:pt x="54968" y="12905"/>
                </a:lnTo>
                <a:lnTo>
                  <a:pt x="55820" y="13104"/>
                </a:lnTo>
                <a:lnTo>
                  <a:pt x="56650" y="13321"/>
                </a:lnTo>
                <a:lnTo>
                  <a:pt x="57459" y="13557"/>
                </a:lnTo>
                <a:lnTo>
                  <a:pt x="58248" y="13813"/>
                </a:lnTo>
                <a:lnTo>
                  <a:pt x="58996" y="14077"/>
                </a:lnTo>
                <a:lnTo>
                  <a:pt x="59722" y="14370"/>
                </a:lnTo>
                <a:lnTo>
                  <a:pt x="60428" y="14663"/>
                </a:lnTo>
                <a:lnTo>
                  <a:pt x="61071" y="14985"/>
                </a:lnTo>
                <a:lnTo>
                  <a:pt x="61715" y="15316"/>
                </a:lnTo>
                <a:lnTo>
                  <a:pt x="62296" y="15656"/>
                </a:lnTo>
                <a:lnTo>
                  <a:pt x="62857" y="16015"/>
                </a:lnTo>
                <a:lnTo>
                  <a:pt x="63375" y="16384"/>
                </a:lnTo>
                <a:lnTo>
                  <a:pt x="63853" y="16762"/>
                </a:lnTo>
                <a:lnTo>
                  <a:pt x="64289" y="17150"/>
                </a:lnTo>
                <a:lnTo>
                  <a:pt x="64683" y="17556"/>
                </a:lnTo>
                <a:lnTo>
                  <a:pt x="65057" y="17963"/>
                </a:lnTo>
                <a:lnTo>
                  <a:pt x="65368" y="18388"/>
                </a:lnTo>
                <a:lnTo>
                  <a:pt x="65638" y="18823"/>
                </a:lnTo>
                <a:lnTo>
                  <a:pt x="65846" y="19258"/>
                </a:lnTo>
                <a:lnTo>
                  <a:pt x="65949" y="19485"/>
                </a:lnTo>
                <a:lnTo>
                  <a:pt x="66033" y="19702"/>
                </a:lnTo>
                <a:lnTo>
                  <a:pt x="66095" y="19929"/>
                </a:lnTo>
                <a:lnTo>
                  <a:pt x="66157" y="20165"/>
                </a:lnTo>
                <a:lnTo>
                  <a:pt x="66199" y="20392"/>
                </a:lnTo>
                <a:lnTo>
                  <a:pt x="66240" y="20619"/>
                </a:lnTo>
                <a:lnTo>
                  <a:pt x="66261" y="20856"/>
                </a:lnTo>
                <a:lnTo>
                  <a:pt x="66261" y="21092"/>
                </a:lnTo>
                <a:lnTo>
                  <a:pt x="66261" y="21328"/>
                </a:lnTo>
                <a:lnTo>
                  <a:pt x="66240" y="21555"/>
                </a:lnTo>
                <a:lnTo>
                  <a:pt x="66199" y="21791"/>
                </a:lnTo>
                <a:lnTo>
                  <a:pt x="66157" y="22018"/>
                </a:lnTo>
                <a:lnTo>
                  <a:pt x="66095" y="22245"/>
                </a:lnTo>
                <a:lnTo>
                  <a:pt x="66033" y="22472"/>
                </a:lnTo>
                <a:lnTo>
                  <a:pt x="65949" y="22699"/>
                </a:lnTo>
                <a:lnTo>
                  <a:pt x="65846" y="22916"/>
                </a:lnTo>
                <a:lnTo>
                  <a:pt x="65638" y="23361"/>
                </a:lnTo>
                <a:lnTo>
                  <a:pt x="65368" y="23796"/>
                </a:lnTo>
                <a:lnTo>
                  <a:pt x="65057" y="24212"/>
                </a:lnTo>
                <a:lnTo>
                  <a:pt x="64683" y="24628"/>
                </a:lnTo>
                <a:lnTo>
                  <a:pt x="64289" y="25025"/>
                </a:lnTo>
                <a:lnTo>
                  <a:pt x="63853" y="25422"/>
                </a:lnTo>
                <a:lnTo>
                  <a:pt x="63375" y="25800"/>
                </a:lnTo>
                <a:lnTo>
                  <a:pt x="62857" y="26168"/>
                </a:lnTo>
                <a:lnTo>
                  <a:pt x="62296" y="26528"/>
                </a:lnTo>
                <a:lnTo>
                  <a:pt x="61715" y="26868"/>
                </a:lnTo>
                <a:lnTo>
                  <a:pt x="61071" y="27199"/>
                </a:lnTo>
                <a:lnTo>
                  <a:pt x="60428" y="27511"/>
                </a:lnTo>
                <a:lnTo>
                  <a:pt x="59722" y="27813"/>
                </a:lnTo>
                <a:lnTo>
                  <a:pt x="58996" y="28097"/>
                </a:lnTo>
                <a:lnTo>
                  <a:pt x="58248" y="28371"/>
                </a:lnTo>
                <a:lnTo>
                  <a:pt x="57459" y="28626"/>
                </a:lnTo>
                <a:lnTo>
                  <a:pt x="56650" y="28863"/>
                </a:lnTo>
                <a:lnTo>
                  <a:pt x="55820" y="29080"/>
                </a:lnTo>
                <a:lnTo>
                  <a:pt x="54968" y="29279"/>
                </a:lnTo>
                <a:lnTo>
                  <a:pt x="54076" y="29458"/>
                </a:lnTo>
                <a:lnTo>
                  <a:pt x="53183" y="29619"/>
                </a:lnTo>
                <a:lnTo>
                  <a:pt x="52249" y="29761"/>
                </a:lnTo>
                <a:lnTo>
                  <a:pt x="51294" y="29884"/>
                </a:lnTo>
                <a:lnTo>
                  <a:pt x="50339" y="29988"/>
                </a:lnTo>
                <a:lnTo>
                  <a:pt x="49841" y="30035"/>
                </a:lnTo>
                <a:lnTo>
                  <a:pt x="49343" y="30073"/>
                </a:lnTo>
                <a:lnTo>
                  <a:pt x="48866" y="30101"/>
                </a:lnTo>
                <a:lnTo>
                  <a:pt x="48347" y="30130"/>
                </a:lnTo>
                <a:lnTo>
                  <a:pt x="47848" y="30148"/>
                </a:lnTo>
                <a:lnTo>
                  <a:pt x="47350" y="30158"/>
                </a:lnTo>
                <a:lnTo>
                  <a:pt x="46831" y="30167"/>
                </a:lnTo>
                <a:lnTo>
                  <a:pt x="46312" y="30177"/>
                </a:lnTo>
                <a:lnTo>
                  <a:pt x="45793" y="30167"/>
                </a:lnTo>
                <a:lnTo>
                  <a:pt x="45295" y="30158"/>
                </a:lnTo>
                <a:lnTo>
                  <a:pt x="44776" y="30148"/>
                </a:lnTo>
                <a:lnTo>
                  <a:pt x="44278" y="30130"/>
                </a:lnTo>
                <a:lnTo>
                  <a:pt x="43780" y="30101"/>
                </a:lnTo>
                <a:lnTo>
                  <a:pt x="43282" y="30073"/>
                </a:lnTo>
                <a:lnTo>
                  <a:pt x="42783" y="30035"/>
                </a:lnTo>
                <a:lnTo>
                  <a:pt x="42285" y="29988"/>
                </a:lnTo>
                <a:lnTo>
                  <a:pt x="41330" y="29884"/>
                </a:lnTo>
                <a:lnTo>
                  <a:pt x="40375" y="29761"/>
                </a:lnTo>
                <a:lnTo>
                  <a:pt x="39462" y="29619"/>
                </a:lnTo>
                <a:lnTo>
                  <a:pt x="38549" y="29458"/>
                </a:lnTo>
                <a:lnTo>
                  <a:pt x="37677" y="29279"/>
                </a:lnTo>
                <a:lnTo>
                  <a:pt x="36805" y="29080"/>
                </a:lnTo>
                <a:lnTo>
                  <a:pt x="35975" y="28863"/>
                </a:lnTo>
                <a:lnTo>
                  <a:pt x="35165" y="28626"/>
                </a:lnTo>
                <a:lnTo>
                  <a:pt x="34376" y="28371"/>
                </a:lnTo>
                <a:lnTo>
                  <a:pt x="33629" y="28097"/>
                </a:lnTo>
                <a:lnTo>
                  <a:pt x="32903" y="27813"/>
                </a:lnTo>
                <a:lnTo>
                  <a:pt x="32218" y="27511"/>
                </a:lnTo>
                <a:lnTo>
                  <a:pt x="31553" y="27199"/>
                </a:lnTo>
                <a:lnTo>
                  <a:pt x="30931" y="26868"/>
                </a:lnTo>
                <a:lnTo>
                  <a:pt x="30329" y="26528"/>
                </a:lnTo>
                <a:lnTo>
                  <a:pt x="29768" y="26168"/>
                </a:lnTo>
                <a:lnTo>
                  <a:pt x="29249" y="25800"/>
                </a:lnTo>
                <a:lnTo>
                  <a:pt x="28772" y="25422"/>
                </a:lnTo>
                <a:lnTo>
                  <a:pt x="28336" y="25025"/>
                </a:lnTo>
                <a:lnTo>
                  <a:pt x="27941" y="24628"/>
                </a:lnTo>
                <a:lnTo>
                  <a:pt x="27588" y="24212"/>
                </a:lnTo>
                <a:lnTo>
                  <a:pt x="27256" y="23796"/>
                </a:lnTo>
                <a:lnTo>
                  <a:pt x="27007" y="23361"/>
                </a:lnTo>
                <a:lnTo>
                  <a:pt x="26779" y="22916"/>
                </a:lnTo>
                <a:lnTo>
                  <a:pt x="26675" y="22699"/>
                </a:lnTo>
                <a:lnTo>
                  <a:pt x="26592" y="22472"/>
                </a:lnTo>
                <a:lnTo>
                  <a:pt x="26530" y="22245"/>
                </a:lnTo>
                <a:lnTo>
                  <a:pt x="26468" y="22018"/>
                </a:lnTo>
                <a:lnTo>
                  <a:pt x="26426" y="21791"/>
                </a:lnTo>
                <a:lnTo>
                  <a:pt x="26405" y="21555"/>
                </a:lnTo>
                <a:lnTo>
                  <a:pt x="26385" y="21328"/>
                </a:lnTo>
                <a:lnTo>
                  <a:pt x="26364" y="21092"/>
                </a:lnTo>
                <a:lnTo>
                  <a:pt x="26385" y="20856"/>
                </a:lnTo>
                <a:lnTo>
                  <a:pt x="26405" y="20619"/>
                </a:lnTo>
                <a:lnTo>
                  <a:pt x="26426" y="20392"/>
                </a:lnTo>
                <a:lnTo>
                  <a:pt x="26468" y="20165"/>
                </a:lnTo>
                <a:lnTo>
                  <a:pt x="26530" y="19929"/>
                </a:lnTo>
                <a:lnTo>
                  <a:pt x="26592" y="19702"/>
                </a:lnTo>
                <a:lnTo>
                  <a:pt x="26675" y="19485"/>
                </a:lnTo>
                <a:lnTo>
                  <a:pt x="26779" y="19258"/>
                </a:lnTo>
                <a:lnTo>
                  <a:pt x="27007" y="18823"/>
                </a:lnTo>
                <a:lnTo>
                  <a:pt x="27256" y="18388"/>
                </a:lnTo>
                <a:lnTo>
                  <a:pt x="27588" y="17963"/>
                </a:lnTo>
                <a:lnTo>
                  <a:pt x="27941" y="17556"/>
                </a:lnTo>
                <a:lnTo>
                  <a:pt x="28336" y="17150"/>
                </a:lnTo>
                <a:lnTo>
                  <a:pt x="28772" y="16762"/>
                </a:lnTo>
                <a:lnTo>
                  <a:pt x="29249" y="16384"/>
                </a:lnTo>
                <a:lnTo>
                  <a:pt x="29768" y="16015"/>
                </a:lnTo>
                <a:lnTo>
                  <a:pt x="30329" y="15656"/>
                </a:lnTo>
                <a:lnTo>
                  <a:pt x="30931" y="15316"/>
                </a:lnTo>
                <a:lnTo>
                  <a:pt x="31553" y="14985"/>
                </a:lnTo>
                <a:lnTo>
                  <a:pt x="32218" y="14663"/>
                </a:lnTo>
                <a:lnTo>
                  <a:pt x="32903" y="14370"/>
                </a:lnTo>
                <a:lnTo>
                  <a:pt x="33629" y="14077"/>
                </a:lnTo>
                <a:lnTo>
                  <a:pt x="34376" y="13813"/>
                </a:lnTo>
                <a:lnTo>
                  <a:pt x="35165" y="13557"/>
                </a:lnTo>
                <a:lnTo>
                  <a:pt x="35975" y="13321"/>
                </a:lnTo>
                <a:lnTo>
                  <a:pt x="36805" y="13104"/>
                </a:lnTo>
                <a:lnTo>
                  <a:pt x="37677" y="12905"/>
                </a:lnTo>
                <a:lnTo>
                  <a:pt x="38549" y="12716"/>
                </a:lnTo>
                <a:lnTo>
                  <a:pt x="39462" y="12555"/>
                </a:lnTo>
                <a:lnTo>
                  <a:pt x="40375" y="12413"/>
                </a:lnTo>
                <a:lnTo>
                  <a:pt x="41330" y="12291"/>
                </a:lnTo>
                <a:lnTo>
                  <a:pt x="42285" y="12187"/>
                </a:lnTo>
                <a:lnTo>
                  <a:pt x="42783" y="12149"/>
                </a:lnTo>
                <a:lnTo>
                  <a:pt x="43282" y="12111"/>
                </a:lnTo>
                <a:lnTo>
                  <a:pt x="43780" y="12083"/>
                </a:lnTo>
                <a:lnTo>
                  <a:pt x="44278" y="12054"/>
                </a:lnTo>
                <a:lnTo>
                  <a:pt x="44776" y="12035"/>
                </a:lnTo>
                <a:lnTo>
                  <a:pt x="45295" y="12016"/>
                </a:lnTo>
                <a:lnTo>
                  <a:pt x="45793" y="12007"/>
                </a:lnTo>
                <a:close/>
                <a:moveTo>
                  <a:pt x="37718" y="1"/>
                </a:moveTo>
                <a:lnTo>
                  <a:pt x="37718" y="2979"/>
                </a:lnTo>
                <a:lnTo>
                  <a:pt x="36805" y="3073"/>
                </a:lnTo>
                <a:lnTo>
                  <a:pt x="35912" y="3177"/>
                </a:lnTo>
                <a:lnTo>
                  <a:pt x="35020" y="3291"/>
                </a:lnTo>
                <a:lnTo>
                  <a:pt x="34127" y="3404"/>
                </a:lnTo>
                <a:lnTo>
                  <a:pt x="33255" y="3536"/>
                </a:lnTo>
                <a:lnTo>
                  <a:pt x="32384" y="3678"/>
                </a:lnTo>
                <a:lnTo>
                  <a:pt x="31533" y="3820"/>
                </a:lnTo>
                <a:lnTo>
                  <a:pt x="30681" y="3981"/>
                </a:lnTo>
                <a:lnTo>
                  <a:pt x="29851" y="4141"/>
                </a:lnTo>
                <a:lnTo>
                  <a:pt x="29021" y="4312"/>
                </a:lnTo>
                <a:lnTo>
                  <a:pt x="28211" y="4491"/>
                </a:lnTo>
                <a:lnTo>
                  <a:pt x="27402" y="4680"/>
                </a:lnTo>
                <a:lnTo>
                  <a:pt x="26613" y="4879"/>
                </a:lnTo>
                <a:lnTo>
                  <a:pt x="25824" y="5087"/>
                </a:lnTo>
                <a:lnTo>
                  <a:pt x="25035" y="5295"/>
                </a:lnTo>
                <a:lnTo>
                  <a:pt x="24288" y="5512"/>
                </a:lnTo>
                <a:lnTo>
                  <a:pt x="19638" y="3404"/>
                </a:lnTo>
                <a:lnTo>
                  <a:pt x="7474" y="8944"/>
                </a:lnTo>
                <a:lnTo>
                  <a:pt x="12124" y="11052"/>
                </a:lnTo>
                <a:lnTo>
                  <a:pt x="11625" y="11402"/>
                </a:lnTo>
                <a:lnTo>
                  <a:pt x="11169" y="11752"/>
                </a:lnTo>
                <a:lnTo>
                  <a:pt x="10712" y="12111"/>
                </a:lnTo>
                <a:lnTo>
                  <a:pt x="10297" y="12480"/>
                </a:lnTo>
                <a:lnTo>
                  <a:pt x="9882" y="12839"/>
                </a:lnTo>
                <a:lnTo>
                  <a:pt x="9487" y="13217"/>
                </a:lnTo>
                <a:lnTo>
                  <a:pt x="9114" y="13595"/>
                </a:lnTo>
                <a:lnTo>
                  <a:pt x="8740" y="13973"/>
                </a:lnTo>
                <a:lnTo>
                  <a:pt x="8408" y="14361"/>
                </a:lnTo>
                <a:lnTo>
                  <a:pt x="8076" y="14748"/>
                </a:lnTo>
                <a:lnTo>
                  <a:pt x="7785" y="15146"/>
                </a:lnTo>
                <a:lnTo>
                  <a:pt x="7495" y="15543"/>
                </a:lnTo>
                <a:lnTo>
                  <a:pt x="7225" y="15940"/>
                </a:lnTo>
                <a:lnTo>
                  <a:pt x="6976" y="16346"/>
                </a:lnTo>
                <a:lnTo>
                  <a:pt x="6747" y="16762"/>
                </a:lnTo>
                <a:lnTo>
                  <a:pt x="6540" y="17169"/>
                </a:lnTo>
                <a:lnTo>
                  <a:pt x="1" y="17169"/>
                </a:lnTo>
                <a:lnTo>
                  <a:pt x="1" y="25006"/>
                </a:lnTo>
                <a:lnTo>
                  <a:pt x="6540" y="25006"/>
                </a:lnTo>
                <a:lnTo>
                  <a:pt x="6747" y="25422"/>
                </a:lnTo>
                <a:lnTo>
                  <a:pt x="6976" y="25828"/>
                </a:lnTo>
                <a:lnTo>
                  <a:pt x="7225" y="26235"/>
                </a:lnTo>
                <a:lnTo>
                  <a:pt x="7495" y="26641"/>
                </a:lnTo>
                <a:lnTo>
                  <a:pt x="7785" y="27038"/>
                </a:lnTo>
                <a:lnTo>
                  <a:pt x="8076" y="27426"/>
                </a:lnTo>
                <a:lnTo>
                  <a:pt x="8408" y="27823"/>
                </a:lnTo>
                <a:lnTo>
                  <a:pt x="8740" y="28201"/>
                </a:lnTo>
                <a:lnTo>
                  <a:pt x="9114" y="28589"/>
                </a:lnTo>
                <a:lnTo>
                  <a:pt x="9487" y="28967"/>
                </a:lnTo>
                <a:lnTo>
                  <a:pt x="9882" y="29335"/>
                </a:lnTo>
                <a:lnTo>
                  <a:pt x="10297" y="29704"/>
                </a:lnTo>
                <a:lnTo>
                  <a:pt x="10712" y="30063"/>
                </a:lnTo>
                <a:lnTo>
                  <a:pt x="11169" y="30423"/>
                </a:lnTo>
                <a:lnTo>
                  <a:pt x="11625" y="30782"/>
                </a:lnTo>
                <a:lnTo>
                  <a:pt x="12124" y="31122"/>
                </a:lnTo>
                <a:lnTo>
                  <a:pt x="7474" y="33230"/>
                </a:lnTo>
                <a:lnTo>
                  <a:pt x="19638" y="38780"/>
                </a:lnTo>
                <a:lnTo>
                  <a:pt x="24288" y="36662"/>
                </a:lnTo>
                <a:lnTo>
                  <a:pt x="25035" y="36889"/>
                </a:lnTo>
                <a:lnTo>
                  <a:pt x="25824" y="37097"/>
                </a:lnTo>
                <a:lnTo>
                  <a:pt x="26613" y="37305"/>
                </a:lnTo>
                <a:lnTo>
                  <a:pt x="27402" y="37494"/>
                </a:lnTo>
                <a:lnTo>
                  <a:pt x="28211" y="37683"/>
                </a:lnTo>
                <a:lnTo>
                  <a:pt x="29021" y="37863"/>
                </a:lnTo>
                <a:lnTo>
                  <a:pt x="29851" y="38033"/>
                </a:lnTo>
                <a:lnTo>
                  <a:pt x="30681" y="38203"/>
                </a:lnTo>
                <a:lnTo>
                  <a:pt x="31533" y="38354"/>
                </a:lnTo>
                <a:lnTo>
                  <a:pt x="32384" y="38506"/>
                </a:lnTo>
                <a:lnTo>
                  <a:pt x="33255" y="38638"/>
                </a:lnTo>
                <a:lnTo>
                  <a:pt x="34127" y="38770"/>
                </a:lnTo>
                <a:lnTo>
                  <a:pt x="35020" y="38893"/>
                </a:lnTo>
                <a:lnTo>
                  <a:pt x="35912" y="39007"/>
                </a:lnTo>
                <a:lnTo>
                  <a:pt x="36805" y="39111"/>
                </a:lnTo>
                <a:lnTo>
                  <a:pt x="37718" y="39205"/>
                </a:lnTo>
                <a:lnTo>
                  <a:pt x="37718" y="42183"/>
                </a:lnTo>
                <a:lnTo>
                  <a:pt x="54927" y="42183"/>
                </a:lnTo>
                <a:lnTo>
                  <a:pt x="54927" y="39205"/>
                </a:lnTo>
                <a:lnTo>
                  <a:pt x="55820" y="39111"/>
                </a:lnTo>
                <a:lnTo>
                  <a:pt x="56733" y="39007"/>
                </a:lnTo>
                <a:lnTo>
                  <a:pt x="57605" y="38893"/>
                </a:lnTo>
                <a:lnTo>
                  <a:pt x="58497" y="38770"/>
                </a:lnTo>
                <a:lnTo>
                  <a:pt x="59369" y="38638"/>
                </a:lnTo>
                <a:lnTo>
                  <a:pt x="60241" y="38506"/>
                </a:lnTo>
                <a:lnTo>
                  <a:pt x="61092" y="38354"/>
                </a:lnTo>
                <a:lnTo>
                  <a:pt x="61943" y="38203"/>
                </a:lnTo>
                <a:lnTo>
                  <a:pt x="62773" y="38033"/>
                </a:lnTo>
                <a:lnTo>
                  <a:pt x="63604" y="37863"/>
                </a:lnTo>
                <a:lnTo>
                  <a:pt x="64413" y="37683"/>
                </a:lnTo>
                <a:lnTo>
                  <a:pt x="65223" y="37494"/>
                </a:lnTo>
                <a:lnTo>
                  <a:pt x="66033" y="37305"/>
                </a:lnTo>
                <a:lnTo>
                  <a:pt x="66821" y="37097"/>
                </a:lnTo>
                <a:lnTo>
                  <a:pt x="67589" y="36889"/>
                </a:lnTo>
                <a:lnTo>
                  <a:pt x="68357" y="36662"/>
                </a:lnTo>
                <a:lnTo>
                  <a:pt x="72986" y="38780"/>
                </a:lnTo>
                <a:lnTo>
                  <a:pt x="85151" y="33230"/>
                </a:lnTo>
                <a:lnTo>
                  <a:pt x="80522" y="31122"/>
                </a:lnTo>
                <a:lnTo>
                  <a:pt x="80999" y="30782"/>
                </a:lnTo>
                <a:lnTo>
                  <a:pt x="81456" y="30423"/>
                </a:lnTo>
                <a:lnTo>
                  <a:pt x="81912" y="30063"/>
                </a:lnTo>
                <a:lnTo>
                  <a:pt x="82348" y="29704"/>
                </a:lnTo>
                <a:lnTo>
                  <a:pt x="82764" y="29335"/>
                </a:lnTo>
                <a:lnTo>
                  <a:pt x="83158" y="28967"/>
                </a:lnTo>
                <a:lnTo>
                  <a:pt x="83532" y="28589"/>
                </a:lnTo>
                <a:lnTo>
                  <a:pt x="83885" y="28201"/>
                </a:lnTo>
                <a:lnTo>
                  <a:pt x="84237" y="27823"/>
                </a:lnTo>
                <a:lnTo>
                  <a:pt x="84549" y="27426"/>
                </a:lnTo>
                <a:lnTo>
                  <a:pt x="84860" y="27038"/>
                </a:lnTo>
                <a:lnTo>
                  <a:pt x="85130" y="26641"/>
                </a:lnTo>
                <a:lnTo>
                  <a:pt x="85400" y="26235"/>
                </a:lnTo>
                <a:lnTo>
                  <a:pt x="85649" y="25828"/>
                </a:lnTo>
                <a:lnTo>
                  <a:pt x="85877" y="25422"/>
                </a:lnTo>
                <a:lnTo>
                  <a:pt x="86085" y="25006"/>
                </a:lnTo>
                <a:lnTo>
                  <a:pt x="92624" y="25006"/>
                </a:lnTo>
                <a:lnTo>
                  <a:pt x="92624" y="17169"/>
                </a:lnTo>
                <a:lnTo>
                  <a:pt x="86085" y="17169"/>
                </a:lnTo>
                <a:lnTo>
                  <a:pt x="85877" y="16762"/>
                </a:lnTo>
                <a:lnTo>
                  <a:pt x="85649" y="16346"/>
                </a:lnTo>
                <a:lnTo>
                  <a:pt x="85400" y="15940"/>
                </a:lnTo>
                <a:lnTo>
                  <a:pt x="85130" y="15543"/>
                </a:lnTo>
                <a:lnTo>
                  <a:pt x="84860" y="15146"/>
                </a:lnTo>
                <a:lnTo>
                  <a:pt x="84549" y="14748"/>
                </a:lnTo>
                <a:lnTo>
                  <a:pt x="84237" y="14361"/>
                </a:lnTo>
                <a:lnTo>
                  <a:pt x="83885" y="13973"/>
                </a:lnTo>
                <a:lnTo>
                  <a:pt x="83532" y="13595"/>
                </a:lnTo>
                <a:lnTo>
                  <a:pt x="83158" y="13217"/>
                </a:lnTo>
                <a:lnTo>
                  <a:pt x="82764" y="12839"/>
                </a:lnTo>
                <a:lnTo>
                  <a:pt x="82348" y="12480"/>
                </a:lnTo>
                <a:lnTo>
                  <a:pt x="81912" y="12111"/>
                </a:lnTo>
                <a:lnTo>
                  <a:pt x="81456" y="11752"/>
                </a:lnTo>
                <a:lnTo>
                  <a:pt x="80999" y="11402"/>
                </a:lnTo>
                <a:lnTo>
                  <a:pt x="80522" y="11052"/>
                </a:lnTo>
                <a:lnTo>
                  <a:pt x="85151" y="8944"/>
                </a:lnTo>
                <a:lnTo>
                  <a:pt x="72986" y="3404"/>
                </a:lnTo>
                <a:lnTo>
                  <a:pt x="68357" y="5512"/>
                </a:lnTo>
                <a:lnTo>
                  <a:pt x="67589" y="5295"/>
                </a:lnTo>
                <a:lnTo>
                  <a:pt x="66821" y="5087"/>
                </a:lnTo>
                <a:lnTo>
                  <a:pt x="66033" y="4879"/>
                </a:lnTo>
                <a:lnTo>
                  <a:pt x="65223" y="4680"/>
                </a:lnTo>
                <a:lnTo>
                  <a:pt x="64413" y="4491"/>
                </a:lnTo>
                <a:lnTo>
                  <a:pt x="63604" y="4312"/>
                </a:lnTo>
                <a:lnTo>
                  <a:pt x="62773" y="4141"/>
                </a:lnTo>
                <a:lnTo>
                  <a:pt x="61943" y="3981"/>
                </a:lnTo>
                <a:lnTo>
                  <a:pt x="61092" y="3820"/>
                </a:lnTo>
                <a:lnTo>
                  <a:pt x="60241" y="3678"/>
                </a:lnTo>
                <a:lnTo>
                  <a:pt x="59369" y="3536"/>
                </a:lnTo>
                <a:lnTo>
                  <a:pt x="58497" y="3404"/>
                </a:lnTo>
                <a:lnTo>
                  <a:pt x="57605" y="3291"/>
                </a:lnTo>
                <a:lnTo>
                  <a:pt x="56733" y="3177"/>
                </a:lnTo>
                <a:lnTo>
                  <a:pt x="55820" y="3073"/>
                </a:lnTo>
                <a:lnTo>
                  <a:pt x="54927" y="2979"/>
                </a:lnTo>
                <a:lnTo>
                  <a:pt x="54927" y="1"/>
                </a:lnTo>
                <a:close/>
              </a:path>
            </a:pathLst>
          </a:cu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5"/>
          <p:cNvSpPr/>
          <p:nvPr/>
        </p:nvSpPr>
        <p:spPr>
          <a:xfrm rot="10800000">
            <a:off x="-826629" y="-738152"/>
            <a:ext cx="1976828" cy="2003903"/>
          </a:xfrm>
          <a:custGeom>
            <a:avLst/>
            <a:gdLst/>
            <a:ahLst/>
            <a:cxnLst/>
            <a:rect l="l" t="t" r="r" b="b"/>
            <a:pathLst>
              <a:path w="92624" h="42183" extrusionOk="0">
                <a:moveTo>
                  <a:pt x="46831" y="12007"/>
                </a:moveTo>
                <a:lnTo>
                  <a:pt x="47350" y="12016"/>
                </a:lnTo>
                <a:lnTo>
                  <a:pt x="47848" y="12035"/>
                </a:lnTo>
                <a:lnTo>
                  <a:pt x="48347" y="12054"/>
                </a:lnTo>
                <a:lnTo>
                  <a:pt x="48866" y="12083"/>
                </a:lnTo>
                <a:lnTo>
                  <a:pt x="49343" y="12111"/>
                </a:lnTo>
                <a:lnTo>
                  <a:pt x="49841" y="12149"/>
                </a:lnTo>
                <a:lnTo>
                  <a:pt x="50339" y="12187"/>
                </a:lnTo>
                <a:lnTo>
                  <a:pt x="51294" y="12291"/>
                </a:lnTo>
                <a:lnTo>
                  <a:pt x="52249" y="12413"/>
                </a:lnTo>
                <a:lnTo>
                  <a:pt x="53183" y="12555"/>
                </a:lnTo>
                <a:lnTo>
                  <a:pt x="54076" y="12716"/>
                </a:lnTo>
                <a:lnTo>
                  <a:pt x="54968" y="12905"/>
                </a:lnTo>
                <a:lnTo>
                  <a:pt x="55820" y="13104"/>
                </a:lnTo>
                <a:lnTo>
                  <a:pt x="56650" y="13321"/>
                </a:lnTo>
                <a:lnTo>
                  <a:pt x="57459" y="13557"/>
                </a:lnTo>
                <a:lnTo>
                  <a:pt x="58248" y="13813"/>
                </a:lnTo>
                <a:lnTo>
                  <a:pt x="58996" y="14077"/>
                </a:lnTo>
                <a:lnTo>
                  <a:pt x="59722" y="14370"/>
                </a:lnTo>
                <a:lnTo>
                  <a:pt x="60428" y="14663"/>
                </a:lnTo>
                <a:lnTo>
                  <a:pt x="61071" y="14985"/>
                </a:lnTo>
                <a:lnTo>
                  <a:pt x="61715" y="15316"/>
                </a:lnTo>
                <a:lnTo>
                  <a:pt x="62296" y="15656"/>
                </a:lnTo>
                <a:lnTo>
                  <a:pt x="62857" y="16015"/>
                </a:lnTo>
                <a:lnTo>
                  <a:pt x="63375" y="16384"/>
                </a:lnTo>
                <a:lnTo>
                  <a:pt x="63853" y="16762"/>
                </a:lnTo>
                <a:lnTo>
                  <a:pt x="64289" y="17150"/>
                </a:lnTo>
                <a:lnTo>
                  <a:pt x="64683" y="17556"/>
                </a:lnTo>
                <a:lnTo>
                  <a:pt x="65057" y="17963"/>
                </a:lnTo>
                <a:lnTo>
                  <a:pt x="65368" y="18388"/>
                </a:lnTo>
                <a:lnTo>
                  <a:pt x="65638" y="18823"/>
                </a:lnTo>
                <a:lnTo>
                  <a:pt x="65846" y="19258"/>
                </a:lnTo>
                <a:lnTo>
                  <a:pt x="65949" y="19485"/>
                </a:lnTo>
                <a:lnTo>
                  <a:pt x="66033" y="19702"/>
                </a:lnTo>
                <a:lnTo>
                  <a:pt x="66095" y="19929"/>
                </a:lnTo>
                <a:lnTo>
                  <a:pt x="66157" y="20165"/>
                </a:lnTo>
                <a:lnTo>
                  <a:pt x="66199" y="20392"/>
                </a:lnTo>
                <a:lnTo>
                  <a:pt x="66240" y="20619"/>
                </a:lnTo>
                <a:lnTo>
                  <a:pt x="66261" y="20856"/>
                </a:lnTo>
                <a:lnTo>
                  <a:pt x="66261" y="21092"/>
                </a:lnTo>
                <a:lnTo>
                  <a:pt x="66261" y="21328"/>
                </a:lnTo>
                <a:lnTo>
                  <a:pt x="66240" y="21555"/>
                </a:lnTo>
                <a:lnTo>
                  <a:pt x="66199" y="21791"/>
                </a:lnTo>
                <a:lnTo>
                  <a:pt x="66157" y="22018"/>
                </a:lnTo>
                <a:lnTo>
                  <a:pt x="66095" y="22245"/>
                </a:lnTo>
                <a:lnTo>
                  <a:pt x="66033" y="22472"/>
                </a:lnTo>
                <a:lnTo>
                  <a:pt x="65949" y="22699"/>
                </a:lnTo>
                <a:lnTo>
                  <a:pt x="65846" y="22916"/>
                </a:lnTo>
                <a:lnTo>
                  <a:pt x="65638" y="23361"/>
                </a:lnTo>
                <a:lnTo>
                  <a:pt x="65368" y="23796"/>
                </a:lnTo>
                <a:lnTo>
                  <a:pt x="65057" y="24212"/>
                </a:lnTo>
                <a:lnTo>
                  <a:pt x="64683" y="24628"/>
                </a:lnTo>
                <a:lnTo>
                  <a:pt x="64289" y="25025"/>
                </a:lnTo>
                <a:lnTo>
                  <a:pt x="63853" y="25422"/>
                </a:lnTo>
                <a:lnTo>
                  <a:pt x="63375" y="25800"/>
                </a:lnTo>
                <a:lnTo>
                  <a:pt x="62857" y="26168"/>
                </a:lnTo>
                <a:lnTo>
                  <a:pt x="62296" y="26528"/>
                </a:lnTo>
                <a:lnTo>
                  <a:pt x="61715" y="26868"/>
                </a:lnTo>
                <a:lnTo>
                  <a:pt x="61071" y="27199"/>
                </a:lnTo>
                <a:lnTo>
                  <a:pt x="60428" y="27511"/>
                </a:lnTo>
                <a:lnTo>
                  <a:pt x="59722" y="27813"/>
                </a:lnTo>
                <a:lnTo>
                  <a:pt x="58996" y="28097"/>
                </a:lnTo>
                <a:lnTo>
                  <a:pt x="58248" y="28371"/>
                </a:lnTo>
                <a:lnTo>
                  <a:pt x="57459" y="28626"/>
                </a:lnTo>
                <a:lnTo>
                  <a:pt x="56650" y="28863"/>
                </a:lnTo>
                <a:lnTo>
                  <a:pt x="55820" y="29080"/>
                </a:lnTo>
                <a:lnTo>
                  <a:pt x="54968" y="29279"/>
                </a:lnTo>
                <a:lnTo>
                  <a:pt x="54076" y="29458"/>
                </a:lnTo>
                <a:lnTo>
                  <a:pt x="53183" y="29619"/>
                </a:lnTo>
                <a:lnTo>
                  <a:pt x="52249" y="29761"/>
                </a:lnTo>
                <a:lnTo>
                  <a:pt x="51294" y="29884"/>
                </a:lnTo>
                <a:lnTo>
                  <a:pt x="50339" y="29988"/>
                </a:lnTo>
                <a:lnTo>
                  <a:pt x="49841" y="30035"/>
                </a:lnTo>
                <a:lnTo>
                  <a:pt x="49343" y="30073"/>
                </a:lnTo>
                <a:lnTo>
                  <a:pt x="48866" y="30101"/>
                </a:lnTo>
                <a:lnTo>
                  <a:pt x="48347" y="30130"/>
                </a:lnTo>
                <a:lnTo>
                  <a:pt x="47848" y="30148"/>
                </a:lnTo>
                <a:lnTo>
                  <a:pt x="47350" y="30158"/>
                </a:lnTo>
                <a:lnTo>
                  <a:pt x="46831" y="30167"/>
                </a:lnTo>
                <a:lnTo>
                  <a:pt x="46312" y="30177"/>
                </a:lnTo>
                <a:lnTo>
                  <a:pt x="45793" y="30167"/>
                </a:lnTo>
                <a:lnTo>
                  <a:pt x="45295" y="30158"/>
                </a:lnTo>
                <a:lnTo>
                  <a:pt x="44776" y="30148"/>
                </a:lnTo>
                <a:lnTo>
                  <a:pt x="44278" y="30130"/>
                </a:lnTo>
                <a:lnTo>
                  <a:pt x="43780" y="30101"/>
                </a:lnTo>
                <a:lnTo>
                  <a:pt x="43282" y="30073"/>
                </a:lnTo>
                <a:lnTo>
                  <a:pt x="42783" y="30035"/>
                </a:lnTo>
                <a:lnTo>
                  <a:pt x="42285" y="29988"/>
                </a:lnTo>
                <a:lnTo>
                  <a:pt x="41330" y="29884"/>
                </a:lnTo>
                <a:lnTo>
                  <a:pt x="40375" y="29761"/>
                </a:lnTo>
                <a:lnTo>
                  <a:pt x="39462" y="29619"/>
                </a:lnTo>
                <a:lnTo>
                  <a:pt x="38549" y="29458"/>
                </a:lnTo>
                <a:lnTo>
                  <a:pt x="37677" y="29279"/>
                </a:lnTo>
                <a:lnTo>
                  <a:pt x="36805" y="29080"/>
                </a:lnTo>
                <a:lnTo>
                  <a:pt x="35975" y="28863"/>
                </a:lnTo>
                <a:lnTo>
                  <a:pt x="35165" y="28626"/>
                </a:lnTo>
                <a:lnTo>
                  <a:pt x="34376" y="28371"/>
                </a:lnTo>
                <a:lnTo>
                  <a:pt x="33629" y="28097"/>
                </a:lnTo>
                <a:lnTo>
                  <a:pt x="32903" y="27813"/>
                </a:lnTo>
                <a:lnTo>
                  <a:pt x="32218" y="27511"/>
                </a:lnTo>
                <a:lnTo>
                  <a:pt x="31553" y="27199"/>
                </a:lnTo>
                <a:lnTo>
                  <a:pt x="30931" y="26868"/>
                </a:lnTo>
                <a:lnTo>
                  <a:pt x="30329" y="26528"/>
                </a:lnTo>
                <a:lnTo>
                  <a:pt x="29768" y="26168"/>
                </a:lnTo>
                <a:lnTo>
                  <a:pt x="29249" y="25800"/>
                </a:lnTo>
                <a:lnTo>
                  <a:pt x="28772" y="25422"/>
                </a:lnTo>
                <a:lnTo>
                  <a:pt x="28336" y="25025"/>
                </a:lnTo>
                <a:lnTo>
                  <a:pt x="27941" y="24628"/>
                </a:lnTo>
                <a:lnTo>
                  <a:pt x="27588" y="24212"/>
                </a:lnTo>
                <a:lnTo>
                  <a:pt x="27256" y="23796"/>
                </a:lnTo>
                <a:lnTo>
                  <a:pt x="27007" y="23361"/>
                </a:lnTo>
                <a:lnTo>
                  <a:pt x="26779" y="22916"/>
                </a:lnTo>
                <a:lnTo>
                  <a:pt x="26675" y="22699"/>
                </a:lnTo>
                <a:lnTo>
                  <a:pt x="26592" y="22472"/>
                </a:lnTo>
                <a:lnTo>
                  <a:pt x="26530" y="22245"/>
                </a:lnTo>
                <a:lnTo>
                  <a:pt x="26468" y="22018"/>
                </a:lnTo>
                <a:lnTo>
                  <a:pt x="26426" y="21791"/>
                </a:lnTo>
                <a:lnTo>
                  <a:pt x="26405" y="21555"/>
                </a:lnTo>
                <a:lnTo>
                  <a:pt x="26385" y="21328"/>
                </a:lnTo>
                <a:lnTo>
                  <a:pt x="26364" y="21092"/>
                </a:lnTo>
                <a:lnTo>
                  <a:pt x="26385" y="20856"/>
                </a:lnTo>
                <a:lnTo>
                  <a:pt x="26405" y="20619"/>
                </a:lnTo>
                <a:lnTo>
                  <a:pt x="26426" y="20392"/>
                </a:lnTo>
                <a:lnTo>
                  <a:pt x="26468" y="20165"/>
                </a:lnTo>
                <a:lnTo>
                  <a:pt x="26530" y="19929"/>
                </a:lnTo>
                <a:lnTo>
                  <a:pt x="26592" y="19702"/>
                </a:lnTo>
                <a:lnTo>
                  <a:pt x="26675" y="19485"/>
                </a:lnTo>
                <a:lnTo>
                  <a:pt x="26779" y="19258"/>
                </a:lnTo>
                <a:lnTo>
                  <a:pt x="27007" y="18823"/>
                </a:lnTo>
                <a:lnTo>
                  <a:pt x="27256" y="18388"/>
                </a:lnTo>
                <a:lnTo>
                  <a:pt x="27588" y="17963"/>
                </a:lnTo>
                <a:lnTo>
                  <a:pt x="27941" y="17556"/>
                </a:lnTo>
                <a:lnTo>
                  <a:pt x="28336" y="17150"/>
                </a:lnTo>
                <a:lnTo>
                  <a:pt x="28772" y="16762"/>
                </a:lnTo>
                <a:lnTo>
                  <a:pt x="29249" y="16384"/>
                </a:lnTo>
                <a:lnTo>
                  <a:pt x="29768" y="16015"/>
                </a:lnTo>
                <a:lnTo>
                  <a:pt x="30329" y="15656"/>
                </a:lnTo>
                <a:lnTo>
                  <a:pt x="30931" y="15316"/>
                </a:lnTo>
                <a:lnTo>
                  <a:pt x="31553" y="14985"/>
                </a:lnTo>
                <a:lnTo>
                  <a:pt x="32218" y="14663"/>
                </a:lnTo>
                <a:lnTo>
                  <a:pt x="32903" y="14370"/>
                </a:lnTo>
                <a:lnTo>
                  <a:pt x="33629" y="14077"/>
                </a:lnTo>
                <a:lnTo>
                  <a:pt x="34376" y="13813"/>
                </a:lnTo>
                <a:lnTo>
                  <a:pt x="35165" y="13557"/>
                </a:lnTo>
                <a:lnTo>
                  <a:pt x="35975" y="13321"/>
                </a:lnTo>
                <a:lnTo>
                  <a:pt x="36805" y="13104"/>
                </a:lnTo>
                <a:lnTo>
                  <a:pt x="37677" y="12905"/>
                </a:lnTo>
                <a:lnTo>
                  <a:pt x="38549" y="12716"/>
                </a:lnTo>
                <a:lnTo>
                  <a:pt x="39462" y="12555"/>
                </a:lnTo>
                <a:lnTo>
                  <a:pt x="40375" y="12413"/>
                </a:lnTo>
                <a:lnTo>
                  <a:pt x="41330" y="12291"/>
                </a:lnTo>
                <a:lnTo>
                  <a:pt x="42285" y="12187"/>
                </a:lnTo>
                <a:lnTo>
                  <a:pt x="42783" y="12149"/>
                </a:lnTo>
                <a:lnTo>
                  <a:pt x="43282" y="12111"/>
                </a:lnTo>
                <a:lnTo>
                  <a:pt x="43780" y="12083"/>
                </a:lnTo>
                <a:lnTo>
                  <a:pt x="44278" y="12054"/>
                </a:lnTo>
                <a:lnTo>
                  <a:pt x="44776" y="12035"/>
                </a:lnTo>
                <a:lnTo>
                  <a:pt x="45295" y="12016"/>
                </a:lnTo>
                <a:lnTo>
                  <a:pt x="45793" y="12007"/>
                </a:lnTo>
                <a:close/>
                <a:moveTo>
                  <a:pt x="37718" y="1"/>
                </a:moveTo>
                <a:lnTo>
                  <a:pt x="37718" y="2979"/>
                </a:lnTo>
                <a:lnTo>
                  <a:pt x="36805" y="3073"/>
                </a:lnTo>
                <a:lnTo>
                  <a:pt x="35912" y="3177"/>
                </a:lnTo>
                <a:lnTo>
                  <a:pt x="35020" y="3291"/>
                </a:lnTo>
                <a:lnTo>
                  <a:pt x="34127" y="3404"/>
                </a:lnTo>
                <a:lnTo>
                  <a:pt x="33255" y="3536"/>
                </a:lnTo>
                <a:lnTo>
                  <a:pt x="32384" y="3678"/>
                </a:lnTo>
                <a:lnTo>
                  <a:pt x="31533" y="3820"/>
                </a:lnTo>
                <a:lnTo>
                  <a:pt x="30681" y="3981"/>
                </a:lnTo>
                <a:lnTo>
                  <a:pt x="29851" y="4141"/>
                </a:lnTo>
                <a:lnTo>
                  <a:pt x="29021" y="4312"/>
                </a:lnTo>
                <a:lnTo>
                  <a:pt x="28211" y="4491"/>
                </a:lnTo>
                <a:lnTo>
                  <a:pt x="27402" y="4680"/>
                </a:lnTo>
                <a:lnTo>
                  <a:pt x="26613" y="4879"/>
                </a:lnTo>
                <a:lnTo>
                  <a:pt x="25824" y="5087"/>
                </a:lnTo>
                <a:lnTo>
                  <a:pt x="25035" y="5295"/>
                </a:lnTo>
                <a:lnTo>
                  <a:pt x="24288" y="5512"/>
                </a:lnTo>
                <a:lnTo>
                  <a:pt x="19638" y="3404"/>
                </a:lnTo>
                <a:lnTo>
                  <a:pt x="7474" y="8944"/>
                </a:lnTo>
                <a:lnTo>
                  <a:pt x="12124" y="11052"/>
                </a:lnTo>
                <a:lnTo>
                  <a:pt x="11625" y="11402"/>
                </a:lnTo>
                <a:lnTo>
                  <a:pt x="11169" y="11752"/>
                </a:lnTo>
                <a:lnTo>
                  <a:pt x="10712" y="12111"/>
                </a:lnTo>
                <a:lnTo>
                  <a:pt x="10297" y="12480"/>
                </a:lnTo>
                <a:lnTo>
                  <a:pt x="9882" y="12839"/>
                </a:lnTo>
                <a:lnTo>
                  <a:pt x="9487" y="13217"/>
                </a:lnTo>
                <a:lnTo>
                  <a:pt x="9114" y="13595"/>
                </a:lnTo>
                <a:lnTo>
                  <a:pt x="8740" y="13973"/>
                </a:lnTo>
                <a:lnTo>
                  <a:pt x="8408" y="14361"/>
                </a:lnTo>
                <a:lnTo>
                  <a:pt x="8076" y="14748"/>
                </a:lnTo>
                <a:lnTo>
                  <a:pt x="7785" y="15146"/>
                </a:lnTo>
                <a:lnTo>
                  <a:pt x="7495" y="15543"/>
                </a:lnTo>
                <a:lnTo>
                  <a:pt x="7225" y="15940"/>
                </a:lnTo>
                <a:lnTo>
                  <a:pt x="6976" y="16346"/>
                </a:lnTo>
                <a:lnTo>
                  <a:pt x="6747" y="16762"/>
                </a:lnTo>
                <a:lnTo>
                  <a:pt x="6540" y="17169"/>
                </a:lnTo>
                <a:lnTo>
                  <a:pt x="1" y="17169"/>
                </a:lnTo>
                <a:lnTo>
                  <a:pt x="1" y="25006"/>
                </a:lnTo>
                <a:lnTo>
                  <a:pt x="6540" y="25006"/>
                </a:lnTo>
                <a:lnTo>
                  <a:pt x="6747" y="25422"/>
                </a:lnTo>
                <a:lnTo>
                  <a:pt x="6976" y="25828"/>
                </a:lnTo>
                <a:lnTo>
                  <a:pt x="7225" y="26235"/>
                </a:lnTo>
                <a:lnTo>
                  <a:pt x="7495" y="26641"/>
                </a:lnTo>
                <a:lnTo>
                  <a:pt x="7785" y="27038"/>
                </a:lnTo>
                <a:lnTo>
                  <a:pt x="8076" y="27426"/>
                </a:lnTo>
                <a:lnTo>
                  <a:pt x="8408" y="27823"/>
                </a:lnTo>
                <a:lnTo>
                  <a:pt x="8740" y="28201"/>
                </a:lnTo>
                <a:lnTo>
                  <a:pt x="9114" y="28589"/>
                </a:lnTo>
                <a:lnTo>
                  <a:pt x="9487" y="28967"/>
                </a:lnTo>
                <a:lnTo>
                  <a:pt x="9882" y="29335"/>
                </a:lnTo>
                <a:lnTo>
                  <a:pt x="10297" y="29704"/>
                </a:lnTo>
                <a:lnTo>
                  <a:pt x="10712" y="30063"/>
                </a:lnTo>
                <a:lnTo>
                  <a:pt x="11169" y="30423"/>
                </a:lnTo>
                <a:lnTo>
                  <a:pt x="11625" y="30782"/>
                </a:lnTo>
                <a:lnTo>
                  <a:pt x="12124" y="31122"/>
                </a:lnTo>
                <a:lnTo>
                  <a:pt x="7474" y="33230"/>
                </a:lnTo>
                <a:lnTo>
                  <a:pt x="19638" y="38780"/>
                </a:lnTo>
                <a:lnTo>
                  <a:pt x="24288" y="36662"/>
                </a:lnTo>
                <a:lnTo>
                  <a:pt x="25035" y="36889"/>
                </a:lnTo>
                <a:lnTo>
                  <a:pt x="25824" y="37097"/>
                </a:lnTo>
                <a:lnTo>
                  <a:pt x="26613" y="37305"/>
                </a:lnTo>
                <a:lnTo>
                  <a:pt x="27402" y="37494"/>
                </a:lnTo>
                <a:lnTo>
                  <a:pt x="28211" y="37683"/>
                </a:lnTo>
                <a:lnTo>
                  <a:pt x="29021" y="37863"/>
                </a:lnTo>
                <a:lnTo>
                  <a:pt x="29851" y="38033"/>
                </a:lnTo>
                <a:lnTo>
                  <a:pt x="30681" y="38203"/>
                </a:lnTo>
                <a:lnTo>
                  <a:pt x="31533" y="38354"/>
                </a:lnTo>
                <a:lnTo>
                  <a:pt x="32384" y="38506"/>
                </a:lnTo>
                <a:lnTo>
                  <a:pt x="33255" y="38638"/>
                </a:lnTo>
                <a:lnTo>
                  <a:pt x="34127" y="38770"/>
                </a:lnTo>
                <a:lnTo>
                  <a:pt x="35020" y="38893"/>
                </a:lnTo>
                <a:lnTo>
                  <a:pt x="35912" y="39007"/>
                </a:lnTo>
                <a:lnTo>
                  <a:pt x="36805" y="39111"/>
                </a:lnTo>
                <a:lnTo>
                  <a:pt x="37718" y="39205"/>
                </a:lnTo>
                <a:lnTo>
                  <a:pt x="37718" y="42183"/>
                </a:lnTo>
                <a:lnTo>
                  <a:pt x="54927" y="42183"/>
                </a:lnTo>
                <a:lnTo>
                  <a:pt x="54927" y="39205"/>
                </a:lnTo>
                <a:lnTo>
                  <a:pt x="55820" y="39111"/>
                </a:lnTo>
                <a:lnTo>
                  <a:pt x="56733" y="39007"/>
                </a:lnTo>
                <a:lnTo>
                  <a:pt x="57605" y="38893"/>
                </a:lnTo>
                <a:lnTo>
                  <a:pt x="58497" y="38770"/>
                </a:lnTo>
                <a:lnTo>
                  <a:pt x="59369" y="38638"/>
                </a:lnTo>
                <a:lnTo>
                  <a:pt x="60241" y="38506"/>
                </a:lnTo>
                <a:lnTo>
                  <a:pt x="61092" y="38354"/>
                </a:lnTo>
                <a:lnTo>
                  <a:pt x="61943" y="38203"/>
                </a:lnTo>
                <a:lnTo>
                  <a:pt x="62773" y="38033"/>
                </a:lnTo>
                <a:lnTo>
                  <a:pt x="63604" y="37863"/>
                </a:lnTo>
                <a:lnTo>
                  <a:pt x="64413" y="37683"/>
                </a:lnTo>
                <a:lnTo>
                  <a:pt x="65223" y="37494"/>
                </a:lnTo>
                <a:lnTo>
                  <a:pt x="66033" y="37305"/>
                </a:lnTo>
                <a:lnTo>
                  <a:pt x="66821" y="37097"/>
                </a:lnTo>
                <a:lnTo>
                  <a:pt x="67589" y="36889"/>
                </a:lnTo>
                <a:lnTo>
                  <a:pt x="68357" y="36662"/>
                </a:lnTo>
                <a:lnTo>
                  <a:pt x="72986" y="38780"/>
                </a:lnTo>
                <a:lnTo>
                  <a:pt x="85151" y="33230"/>
                </a:lnTo>
                <a:lnTo>
                  <a:pt x="80522" y="31122"/>
                </a:lnTo>
                <a:lnTo>
                  <a:pt x="80999" y="30782"/>
                </a:lnTo>
                <a:lnTo>
                  <a:pt x="81456" y="30423"/>
                </a:lnTo>
                <a:lnTo>
                  <a:pt x="81912" y="30063"/>
                </a:lnTo>
                <a:lnTo>
                  <a:pt x="82348" y="29704"/>
                </a:lnTo>
                <a:lnTo>
                  <a:pt x="82764" y="29335"/>
                </a:lnTo>
                <a:lnTo>
                  <a:pt x="83158" y="28967"/>
                </a:lnTo>
                <a:lnTo>
                  <a:pt x="83532" y="28589"/>
                </a:lnTo>
                <a:lnTo>
                  <a:pt x="83885" y="28201"/>
                </a:lnTo>
                <a:lnTo>
                  <a:pt x="84237" y="27823"/>
                </a:lnTo>
                <a:lnTo>
                  <a:pt x="84549" y="27426"/>
                </a:lnTo>
                <a:lnTo>
                  <a:pt x="84860" y="27038"/>
                </a:lnTo>
                <a:lnTo>
                  <a:pt x="85130" y="26641"/>
                </a:lnTo>
                <a:lnTo>
                  <a:pt x="85400" y="26235"/>
                </a:lnTo>
                <a:lnTo>
                  <a:pt x="85649" y="25828"/>
                </a:lnTo>
                <a:lnTo>
                  <a:pt x="85877" y="25422"/>
                </a:lnTo>
                <a:lnTo>
                  <a:pt x="86085" y="25006"/>
                </a:lnTo>
                <a:lnTo>
                  <a:pt x="92624" y="25006"/>
                </a:lnTo>
                <a:lnTo>
                  <a:pt x="92624" y="17169"/>
                </a:lnTo>
                <a:lnTo>
                  <a:pt x="86085" y="17169"/>
                </a:lnTo>
                <a:lnTo>
                  <a:pt x="85877" y="16762"/>
                </a:lnTo>
                <a:lnTo>
                  <a:pt x="85649" y="16346"/>
                </a:lnTo>
                <a:lnTo>
                  <a:pt x="85400" y="15940"/>
                </a:lnTo>
                <a:lnTo>
                  <a:pt x="85130" y="15543"/>
                </a:lnTo>
                <a:lnTo>
                  <a:pt x="84860" y="15146"/>
                </a:lnTo>
                <a:lnTo>
                  <a:pt x="84549" y="14748"/>
                </a:lnTo>
                <a:lnTo>
                  <a:pt x="84237" y="14361"/>
                </a:lnTo>
                <a:lnTo>
                  <a:pt x="83885" y="13973"/>
                </a:lnTo>
                <a:lnTo>
                  <a:pt x="83532" y="13595"/>
                </a:lnTo>
                <a:lnTo>
                  <a:pt x="83158" y="13217"/>
                </a:lnTo>
                <a:lnTo>
                  <a:pt x="82764" y="12839"/>
                </a:lnTo>
                <a:lnTo>
                  <a:pt x="82348" y="12480"/>
                </a:lnTo>
                <a:lnTo>
                  <a:pt x="81912" y="12111"/>
                </a:lnTo>
                <a:lnTo>
                  <a:pt x="81456" y="11752"/>
                </a:lnTo>
                <a:lnTo>
                  <a:pt x="80999" y="11402"/>
                </a:lnTo>
                <a:lnTo>
                  <a:pt x="80522" y="11052"/>
                </a:lnTo>
                <a:lnTo>
                  <a:pt x="85151" y="8944"/>
                </a:lnTo>
                <a:lnTo>
                  <a:pt x="72986" y="3404"/>
                </a:lnTo>
                <a:lnTo>
                  <a:pt x="68357" y="5512"/>
                </a:lnTo>
                <a:lnTo>
                  <a:pt x="67589" y="5295"/>
                </a:lnTo>
                <a:lnTo>
                  <a:pt x="66821" y="5087"/>
                </a:lnTo>
                <a:lnTo>
                  <a:pt x="66033" y="4879"/>
                </a:lnTo>
                <a:lnTo>
                  <a:pt x="65223" y="4680"/>
                </a:lnTo>
                <a:lnTo>
                  <a:pt x="64413" y="4491"/>
                </a:lnTo>
                <a:lnTo>
                  <a:pt x="63604" y="4312"/>
                </a:lnTo>
                <a:lnTo>
                  <a:pt x="62773" y="4141"/>
                </a:lnTo>
                <a:lnTo>
                  <a:pt x="61943" y="3981"/>
                </a:lnTo>
                <a:lnTo>
                  <a:pt x="61092" y="3820"/>
                </a:lnTo>
                <a:lnTo>
                  <a:pt x="60241" y="3678"/>
                </a:lnTo>
                <a:lnTo>
                  <a:pt x="59369" y="3536"/>
                </a:lnTo>
                <a:lnTo>
                  <a:pt x="58497" y="3404"/>
                </a:lnTo>
                <a:lnTo>
                  <a:pt x="57605" y="3291"/>
                </a:lnTo>
                <a:lnTo>
                  <a:pt x="56733" y="3177"/>
                </a:lnTo>
                <a:lnTo>
                  <a:pt x="55820" y="3073"/>
                </a:lnTo>
                <a:lnTo>
                  <a:pt x="54927" y="2979"/>
                </a:lnTo>
                <a:lnTo>
                  <a:pt x="54927" y="1"/>
                </a:lnTo>
                <a:close/>
              </a:path>
            </a:pathLst>
          </a:cu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6"/>
          <p:cNvSpPr/>
          <p:nvPr/>
        </p:nvSpPr>
        <p:spPr>
          <a:xfrm rot="9886136">
            <a:off x="-1026874" y="-588479"/>
            <a:ext cx="2161368" cy="1760889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6"/>
          <p:cNvSpPr/>
          <p:nvPr/>
        </p:nvSpPr>
        <p:spPr>
          <a:xfrm>
            <a:off x="7303698" y="3981449"/>
            <a:ext cx="3690659" cy="3006616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7"/>
          <p:cNvSpPr txBox="1">
            <a:spLocks noGrp="1"/>
          </p:cNvSpPr>
          <p:nvPr>
            <p:ph type="title"/>
          </p:nvPr>
        </p:nvSpPr>
        <p:spPr>
          <a:xfrm>
            <a:off x="720000" y="12386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7"/>
          <p:cNvSpPr txBox="1">
            <a:spLocks noGrp="1"/>
          </p:cNvSpPr>
          <p:nvPr>
            <p:ph type="subTitle" idx="1"/>
          </p:nvPr>
        </p:nvSpPr>
        <p:spPr>
          <a:xfrm>
            <a:off x="2349450" y="2215050"/>
            <a:ext cx="4445100" cy="126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7"/>
          <p:cNvSpPr/>
          <p:nvPr/>
        </p:nvSpPr>
        <p:spPr>
          <a:xfrm rot="10800000">
            <a:off x="8154741" y="4330355"/>
            <a:ext cx="538609" cy="546270"/>
          </a:xfrm>
          <a:custGeom>
            <a:avLst/>
            <a:gdLst/>
            <a:ahLst/>
            <a:cxnLst/>
            <a:rect l="l" t="t" r="r" b="b"/>
            <a:pathLst>
              <a:path w="92624" h="42183" extrusionOk="0">
                <a:moveTo>
                  <a:pt x="46831" y="12007"/>
                </a:moveTo>
                <a:lnTo>
                  <a:pt x="47350" y="12016"/>
                </a:lnTo>
                <a:lnTo>
                  <a:pt x="47848" y="12035"/>
                </a:lnTo>
                <a:lnTo>
                  <a:pt x="48347" y="12054"/>
                </a:lnTo>
                <a:lnTo>
                  <a:pt x="48866" y="12083"/>
                </a:lnTo>
                <a:lnTo>
                  <a:pt x="49343" y="12111"/>
                </a:lnTo>
                <a:lnTo>
                  <a:pt x="49841" y="12149"/>
                </a:lnTo>
                <a:lnTo>
                  <a:pt x="50339" y="12187"/>
                </a:lnTo>
                <a:lnTo>
                  <a:pt x="51294" y="12291"/>
                </a:lnTo>
                <a:lnTo>
                  <a:pt x="52249" y="12413"/>
                </a:lnTo>
                <a:lnTo>
                  <a:pt x="53183" y="12555"/>
                </a:lnTo>
                <a:lnTo>
                  <a:pt x="54076" y="12716"/>
                </a:lnTo>
                <a:lnTo>
                  <a:pt x="54968" y="12905"/>
                </a:lnTo>
                <a:lnTo>
                  <a:pt x="55820" y="13104"/>
                </a:lnTo>
                <a:lnTo>
                  <a:pt x="56650" y="13321"/>
                </a:lnTo>
                <a:lnTo>
                  <a:pt x="57459" y="13557"/>
                </a:lnTo>
                <a:lnTo>
                  <a:pt x="58248" y="13813"/>
                </a:lnTo>
                <a:lnTo>
                  <a:pt x="58996" y="14077"/>
                </a:lnTo>
                <a:lnTo>
                  <a:pt x="59722" y="14370"/>
                </a:lnTo>
                <a:lnTo>
                  <a:pt x="60428" y="14663"/>
                </a:lnTo>
                <a:lnTo>
                  <a:pt x="61071" y="14985"/>
                </a:lnTo>
                <a:lnTo>
                  <a:pt x="61715" y="15316"/>
                </a:lnTo>
                <a:lnTo>
                  <a:pt x="62296" y="15656"/>
                </a:lnTo>
                <a:lnTo>
                  <a:pt x="62857" y="16015"/>
                </a:lnTo>
                <a:lnTo>
                  <a:pt x="63375" y="16384"/>
                </a:lnTo>
                <a:lnTo>
                  <a:pt x="63853" y="16762"/>
                </a:lnTo>
                <a:lnTo>
                  <a:pt x="64289" y="17150"/>
                </a:lnTo>
                <a:lnTo>
                  <a:pt x="64683" y="17556"/>
                </a:lnTo>
                <a:lnTo>
                  <a:pt x="65057" y="17963"/>
                </a:lnTo>
                <a:lnTo>
                  <a:pt x="65368" y="18388"/>
                </a:lnTo>
                <a:lnTo>
                  <a:pt x="65638" y="18823"/>
                </a:lnTo>
                <a:lnTo>
                  <a:pt x="65846" y="19258"/>
                </a:lnTo>
                <a:lnTo>
                  <a:pt x="65949" y="19485"/>
                </a:lnTo>
                <a:lnTo>
                  <a:pt x="66033" y="19702"/>
                </a:lnTo>
                <a:lnTo>
                  <a:pt x="66095" y="19929"/>
                </a:lnTo>
                <a:lnTo>
                  <a:pt x="66157" y="20165"/>
                </a:lnTo>
                <a:lnTo>
                  <a:pt x="66199" y="20392"/>
                </a:lnTo>
                <a:lnTo>
                  <a:pt x="66240" y="20619"/>
                </a:lnTo>
                <a:lnTo>
                  <a:pt x="66261" y="20856"/>
                </a:lnTo>
                <a:lnTo>
                  <a:pt x="66261" y="21092"/>
                </a:lnTo>
                <a:lnTo>
                  <a:pt x="66261" y="21328"/>
                </a:lnTo>
                <a:lnTo>
                  <a:pt x="66240" y="21555"/>
                </a:lnTo>
                <a:lnTo>
                  <a:pt x="66199" y="21791"/>
                </a:lnTo>
                <a:lnTo>
                  <a:pt x="66157" y="22018"/>
                </a:lnTo>
                <a:lnTo>
                  <a:pt x="66095" y="22245"/>
                </a:lnTo>
                <a:lnTo>
                  <a:pt x="66033" y="22472"/>
                </a:lnTo>
                <a:lnTo>
                  <a:pt x="65949" y="22699"/>
                </a:lnTo>
                <a:lnTo>
                  <a:pt x="65846" y="22916"/>
                </a:lnTo>
                <a:lnTo>
                  <a:pt x="65638" y="23361"/>
                </a:lnTo>
                <a:lnTo>
                  <a:pt x="65368" y="23796"/>
                </a:lnTo>
                <a:lnTo>
                  <a:pt x="65057" y="24212"/>
                </a:lnTo>
                <a:lnTo>
                  <a:pt x="64683" y="24628"/>
                </a:lnTo>
                <a:lnTo>
                  <a:pt x="64289" y="25025"/>
                </a:lnTo>
                <a:lnTo>
                  <a:pt x="63853" y="25422"/>
                </a:lnTo>
                <a:lnTo>
                  <a:pt x="63375" y="25800"/>
                </a:lnTo>
                <a:lnTo>
                  <a:pt x="62857" y="26168"/>
                </a:lnTo>
                <a:lnTo>
                  <a:pt x="62296" y="26528"/>
                </a:lnTo>
                <a:lnTo>
                  <a:pt x="61715" y="26868"/>
                </a:lnTo>
                <a:lnTo>
                  <a:pt x="61071" y="27199"/>
                </a:lnTo>
                <a:lnTo>
                  <a:pt x="60428" y="27511"/>
                </a:lnTo>
                <a:lnTo>
                  <a:pt x="59722" y="27813"/>
                </a:lnTo>
                <a:lnTo>
                  <a:pt x="58996" y="28097"/>
                </a:lnTo>
                <a:lnTo>
                  <a:pt x="58248" y="28371"/>
                </a:lnTo>
                <a:lnTo>
                  <a:pt x="57459" y="28626"/>
                </a:lnTo>
                <a:lnTo>
                  <a:pt x="56650" y="28863"/>
                </a:lnTo>
                <a:lnTo>
                  <a:pt x="55820" y="29080"/>
                </a:lnTo>
                <a:lnTo>
                  <a:pt x="54968" y="29279"/>
                </a:lnTo>
                <a:lnTo>
                  <a:pt x="54076" y="29458"/>
                </a:lnTo>
                <a:lnTo>
                  <a:pt x="53183" y="29619"/>
                </a:lnTo>
                <a:lnTo>
                  <a:pt x="52249" y="29761"/>
                </a:lnTo>
                <a:lnTo>
                  <a:pt x="51294" y="29884"/>
                </a:lnTo>
                <a:lnTo>
                  <a:pt x="50339" y="29988"/>
                </a:lnTo>
                <a:lnTo>
                  <a:pt x="49841" y="30035"/>
                </a:lnTo>
                <a:lnTo>
                  <a:pt x="49343" y="30073"/>
                </a:lnTo>
                <a:lnTo>
                  <a:pt x="48866" y="30101"/>
                </a:lnTo>
                <a:lnTo>
                  <a:pt x="48347" y="30130"/>
                </a:lnTo>
                <a:lnTo>
                  <a:pt x="47848" y="30148"/>
                </a:lnTo>
                <a:lnTo>
                  <a:pt x="47350" y="30158"/>
                </a:lnTo>
                <a:lnTo>
                  <a:pt x="46831" y="30167"/>
                </a:lnTo>
                <a:lnTo>
                  <a:pt x="46312" y="30177"/>
                </a:lnTo>
                <a:lnTo>
                  <a:pt x="45793" y="30167"/>
                </a:lnTo>
                <a:lnTo>
                  <a:pt x="45295" y="30158"/>
                </a:lnTo>
                <a:lnTo>
                  <a:pt x="44776" y="30148"/>
                </a:lnTo>
                <a:lnTo>
                  <a:pt x="44278" y="30130"/>
                </a:lnTo>
                <a:lnTo>
                  <a:pt x="43780" y="30101"/>
                </a:lnTo>
                <a:lnTo>
                  <a:pt x="43282" y="30073"/>
                </a:lnTo>
                <a:lnTo>
                  <a:pt x="42783" y="30035"/>
                </a:lnTo>
                <a:lnTo>
                  <a:pt x="42285" y="29988"/>
                </a:lnTo>
                <a:lnTo>
                  <a:pt x="41330" y="29884"/>
                </a:lnTo>
                <a:lnTo>
                  <a:pt x="40375" y="29761"/>
                </a:lnTo>
                <a:lnTo>
                  <a:pt x="39462" y="29619"/>
                </a:lnTo>
                <a:lnTo>
                  <a:pt x="38549" y="29458"/>
                </a:lnTo>
                <a:lnTo>
                  <a:pt x="37677" y="29279"/>
                </a:lnTo>
                <a:lnTo>
                  <a:pt x="36805" y="29080"/>
                </a:lnTo>
                <a:lnTo>
                  <a:pt x="35975" y="28863"/>
                </a:lnTo>
                <a:lnTo>
                  <a:pt x="35165" y="28626"/>
                </a:lnTo>
                <a:lnTo>
                  <a:pt x="34376" y="28371"/>
                </a:lnTo>
                <a:lnTo>
                  <a:pt x="33629" y="28097"/>
                </a:lnTo>
                <a:lnTo>
                  <a:pt x="32903" y="27813"/>
                </a:lnTo>
                <a:lnTo>
                  <a:pt x="32218" y="27511"/>
                </a:lnTo>
                <a:lnTo>
                  <a:pt x="31553" y="27199"/>
                </a:lnTo>
                <a:lnTo>
                  <a:pt x="30931" y="26868"/>
                </a:lnTo>
                <a:lnTo>
                  <a:pt x="30329" y="26528"/>
                </a:lnTo>
                <a:lnTo>
                  <a:pt x="29768" y="26168"/>
                </a:lnTo>
                <a:lnTo>
                  <a:pt x="29249" y="25800"/>
                </a:lnTo>
                <a:lnTo>
                  <a:pt x="28772" y="25422"/>
                </a:lnTo>
                <a:lnTo>
                  <a:pt x="28336" y="25025"/>
                </a:lnTo>
                <a:lnTo>
                  <a:pt x="27941" y="24628"/>
                </a:lnTo>
                <a:lnTo>
                  <a:pt x="27588" y="24212"/>
                </a:lnTo>
                <a:lnTo>
                  <a:pt x="27256" y="23796"/>
                </a:lnTo>
                <a:lnTo>
                  <a:pt x="27007" y="23361"/>
                </a:lnTo>
                <a:lnTo>
                  <a:pt x="26779" y="22916"/>
                </a:lnTo>
                <a:lnTo>
                  <a:pt x="26675" y="22699"/>
                </a:lnTo>
                <a:lnTo>
                  <a:pt x="26592" y="22472"/>
                </a:lnTo>
                <a:lnTo>
                  <a:pt x="26530" y="22245"/>
                </a:lnTo>
                <a:lnTo>
                  <a:pt x="26468" y="22018"/>
                </a:lnTo>
                <a:lnTo>
                  <a:pt x="26426" y="21791"/>
                </a:lnTo>
                <a:lnTo>
                  <a:pt x="26405" y="21555"/>
                </a:lnTo>
                <a:lnTo>
                  <a:pt x="26385" y="21328"/>
                </a:lnTo>
                <a:lnTo>
                  <a:pt x="26364" y="21092"/>
                </a:lnTo>
                <a:lnTo>
                  <a:pt x="26385" y="20856"/>
                </a:lnTo>
                <a:lnTo>
                  <a:pt x="26405" y="20619"/>
                </a:lnTo>
                <a:lnTo>
                  <a:pt x="26426" y="20392"/>
                </a:lnTo>
                <a:lnTo>
                  <a:pt x="26468" y="20165"/>
                </a:lnTo>
                <a:lnTo>
                  <a:pt x="26530" y="19929"/>
                </a:lnTo>
                <a:lnTo>
                  <a:pt x="26592" y="19702"/>
                </a:lnTo>
                <a:lnTo>
                  <a:pt x="26675" y="19485"/>
                </a:lnTo>
                <a:lnTo>
                  <a:pt x="26779" y="19258"/>
                </a:lnTo>
                <a:lnTo>
                  <a:pt x="27007" y="18823"/>
                </a:lnTo>
                <a:lnTo>
                  <a:pt x="27256" y="18388"/>
                </a:lnTo>
                <a:lnTo>
                  <a:pt x="27588" y="17963"/>
                </a:lnTo>
                <a:lnTo>
                  <a:pt x="27941" y="17556"/>
                </a:lnTo>
                <a:lnTo>
                  <a:pt x="28336" y="17150"/>
                </a:lnTo>
                <a:lnTo>
                  <a:pt x="28772" y="16762"/>
                </a:lnTo>
                <a:lnTo>
                  <a:pt x="29249" y="16384"/>
                </a:lnTo>
                <a:lnTo>
                  <a:pt x="29768" y="16015"/>
                </a:lnTo>
                <a:lnTo>
                  <a:pt x="30329" y="15656"/>
                </a:lnTo>
                <a:lnTo>
                  <a:pt x="30931" y="15316"/>
                </a:lnTo>
                <a:lnTo>
                  <a:pt x="31553" y="14985"/>
                </a:lnTo>
                <a:lnTo>
                  <a:pt x="32218" y="14663"/>
                </a:lnTo>
                <a:lnTo>
                  <a:pt x="32903" y="14370"/>
                </a:lnTo>
                <a:lnTo>
                  <a:pt x="33629" y="14077"/>
                </a:lnTo>
                <a:lnTo>
                  <a:pt x="34376" y="13813"/>
                </a:lnTo>
                <a:lnTo>
                  <a:pt x="35165" y="13557"/>
                </a:lnTo>
                <a:lnTo>
                  <a:pt x="35975" y="13321"/>
                </a:lnTo>
                <a:lnTo>
                  <a:pt x="36805" y="13104"/>
                </a:lnTo>
                <a:lnTo>
                  <a:pt x="37677" y="12905"/>
                </a:lnTo>
                <a:lnTo>
                  <a:pt x="38549" y="12716"/>
                </a:lnTo>
                <a:lnTo>
                  <a:pt x="39462" y="12555"/>
                </a:lnTo>
                <a:lnTo>
                  <a:pt x="40375" y="12413"/>
                </a:lnTo>
                <a:lnTo>
                  <a:pt x="41330" y="12291"/>
                </a:lnTo>
                <a:lnTo>
                  <a:pt x="42285" y="12187"/>
                </a:lnTo>
                <a:lnTo>
                  <a:pt x="42783" y="12149"/>
                </a:lnTo>
                <a:lnTo>
                  <a:pt x="43282" y="12111"/>
                </a:lnTo>
                <a:lnTo>
                  <a:pt x="43780" y="12083"/>
                </a:lnTo>
                <a:lnTo>
                  <a:pt x="44278" y="12054"/>
                </a:lnTo>
                <a:lnTo>
                  <a:pt x="44776" y="12035"/>
                </a:lnTo>
                <a:lnTo>
                  <a:pt x="45295" y="12016"/>
                </a:lnTo>
                <a:lnTo>
                  <a:pt x="45793" y="12007"/>
                </a:lnTo>
                <a:close/>
                <a:moveTo>
                  <a:pt x="37718" y="1"/>
                </a:moveTo>
                <a:lnTo>
                  <a:pt x="37718" y="2979"/>
                </a:lnTo>
                <a:lnTo>
                  <a:pt x="36805" y="3073"/>
                </a:lnTo>
                <a:lnTo>
                  <a:pt x="35912" y="3177"/>
                </a:lnTo>
                <a:lnTo>
                  <a:pt x="35020" y="3291"/>
                </a:lnTo>
                <a:lnTo>
                  <a:pt x="34127" y="3404"/>
                </a:lnTo>
                <a:lnTo>
                  <a:pt x="33255" y="3536"/>
                </a:lnTo>
                <a:lnTo>
                  <a:pt x="32384" y="3678"/>
                </a:lnTo>
                <a:lnTo>
                  <a:pt x="31533" y="3820"/>
                </a:lnTo>
                <a:lnTo>
                  <a:pt x="30681" y="3981"/>
                </a:lnTo>
                <a:lnTo>
                  <a:pt x="29851" y="4141"/>
                </a:lnTo>
                <a:lnTo>
                  <a:pt x="29021" y="4312"/>
                </a:lnTo>
                <a:lnTo>
                  <a:pt x="28211" y="4491"/>
                </a:lnTo>
                <a:lnTo>
                  <a:pt x="27402" y="4680"/>
                </a:lnTo>
                <a:lnTo>
                  <a:pt x="26613" y="4879"/>
                </a:lnTo>
                <a:lnTo>
                  <a:pt x="25824" y="5087"/>
                </a:lnTo>
                <a:lnTo>
                  <a:pt x="25035" y="5295"/>
                </a:lnTo>
                <a:lnTo>
                  <a:pt x="24288" y="5512"/>
                </a:lnTo>
                <a:lnTo>
                  <a:pt x="19638" y="3404"/>
                </a:lnTo>
                <a:lnTo>
                  <a:pt x="7474" y="8944"/>
                </a:lnTo>
                <a:lnTo>
                  <a:pt x="12124" y="11052"/>
                </a:lnTo>
                <a:lnTo>
                  <a:pt x="11625" y="11402"/>
                </a:lnTo>
                <a:lnTo>
                  <a:pt x="11169" y="11752"/>
                </a:lnTo>
                <a:lnTo>
                  <a:pt x="10712" y="12111"/>
                </a:lnTo>
                <a:lnTo>
                  <a:pt x="10297" y="12480"/>
                </a:lnTo>
                <a:lnTo>
                  <a:pt x="9882" y="12839"/>
                </a:lnTo>
                <a:lnTo>
                  <a:pt x="9487" y="13217"/>
                </a:lnTo>
                <a:lnTo>
                  <a:pt x="9114" y="13595"/>
                </a:lnTo>
                <a:lnTo>
                  <a:pt x="8740" y="13973"/>
                </a:lnTo>
                <a:lnTo>
                  <a:pt x="8408" y="14361"/>
                </a:lnTo>
                <a:lnTo>
                  <a:pt x="8076" y="14748"/>
                </a:lnTo>
                <a:lnTo>
                  <a:pt x="7785" y="15146"/>
                </a:lnTo>
                <a:lnTo>
                  <a:pt x="7495" y="15543"/>
                </a:lnTo>
                <a:lnTo>
                  <a:pt x="7225" y="15940"/>
                </a:lnTo>
                <a:lnTo>
                  <a:pt x="6976" y="16346"/>
                </a:lnTo>
                <a:lnTo>
                  <a:pt x="6747" y="16762"/>
                </a:lnTo>
                <a:lnTo>
                  <a:pt x="6540" y="17169"/>
                </a:lnTo>
                <a:lnTo>
                  <a:pt x="1" y="17169"/>
                </a:lnTo>
                <a:lnTo>
                  <a:pt x="1" y="25006"/>
                </a:lnTo>
                <a:lnTo>
                  <a:pt x="6540" y="25006"/>
                </a:lnTo>
                <a:lnTo>
                  <a:pt x="6747" y="25422"/>
                </a:lnTo>
                <a:lnTo>
                  <a:pt x="6976" y="25828"/>
                </a:lnTo>
                <a:lnTo>
                  <a:pt x="7225" y="26235"/>
                </a:lnTo>
                <a:lnTo>
                  <a:pt x="7495" y="26641"/>
                </a:lnTo>
                <a:lnTo>
                  <a:pt x="7785" y="27038"/>
                </a:lnTo>
                <a:lnTo>
                  <a:pt x="8076" y="27426"/>
                </a:lnTo>
                <a:lnTo>
                  <a:pt x="8408" y="27823"/>
                </a:lnTo>
                <a:lnTo>
                  <a:pt x="8740" y="28201"/>
                </a:lnTo>
                <a:lnTo>
                  <a:pt x="9114" y="28589"/>
                </a:lnTo>
                <a:lnTo>
                  <a:pt x="9487" y="28967"/>
                </a:lnTo>
                <a:lnTo>
                  <a:pt x="9882" y="29335"/>
                </a:lnTo>
                <a:lnTo>
                  <a:pt x="10297" y="29704"/>
                </a:lnTo>
                <a:lnTo>
                  <a:pt x="10712" y="30063"/>
                </a:lnTo>
                <a:lnTo>
                  <a:pt x="11169" y="30423"/>
                </a:lnTo>
                <a:lnTo>
                  <a:pt x="11625" y="30782"/>
                </a:lnTo>
                <a:lnTo>
                  <a:pt x="12124" y="31122"/>
                </a:lnTo>
                <a:lnTo>
                  <a:pt x="7474" y="33230"/>
                </a:lnTo>
                <a:lnTo>
                  <a:pt x="19638" y="38780"/>
                </a:lnTo>
                <a:lnTo>
                  <a:pt x="24288" y="36662"/>
                </a:lnTo>
                <a:lnTo>
                  <a:pt x="25035" y="36889"/>
                </a:lnTo>
                <a:lnTo>
                  <a:pt x="25824" y="37097"/>
                </a:lnTo>
                <a:lnTo>
                  <a:pt x="26613" y="37305"/>
                </a:lnTo>
                <a:lnTo>
                  <a:pt x="27402" y="37494"/>
                </a:lnTo>
                <a:lnTo>
                  <a:pt x="28211" y="37683"/>
                </a:lnTo>
                <a:lnTo>
                  <a:pt x="29021" y="37863"/>
                </a:lnTo>
                <a:lnTo>
                  <a:pt x="29851" y="38033"/>
                </a:lnTo>
                <a:lnTo>
                  <a:pt x="30681" y="38203"/>
                </a:lnTo>
                <a:lnTo>
                  <a:pt x="31533" y="38354"/>
                </a:lnTo>
                <a:lnTo>
                  <a:pt x="32384" y="38506"/>
                </a:lnTo>
                <a:lnTo>
                  <a:pt x="33255" y="38638"/>
                </a:lnTo>
                <a:lnTo>
                  <a:pt x="34127" y="38770"/>
                </a:lnTo>
                <a:lnTo>
                  <a:pt x="35020" y="38893"/>
                </a:lnTo>
                <a:lnTo>
                  <a:pt x="35912" y="39007"/>
                </a:lnTo>
                <a:lnTo>
                  <a:pt x="36805" y="39111"/>
                </a:lnTo>
                <a:lnTo>
                  <a:pt x="37718" y="39205"/>
                </a:lnTo>
                <a:lnTo>
                  <a:pt x="37718" y="42183"/>
                </a:lnTo>
                <a:lnTo>
                  <a:pt x="54927" y="42183"/>
                </a:lnTo>
                <a:lnTo>
                  <a:pt x="54927" y="39205"/>
                </a:lnTo>
                <a:lnTo>
                  <a:pt x="55820" y="39111"/>
                </a:lnTo>
                <a:lnTo>
                  <a:pt x="56733" y="39007"/>
                </a:lnTo>
                <a:lnTo>
                  <a:pt x="57605" y="38893"/>
                </a:lnTo>
                <a:lnTo>
                  <a:pt x="58497" y="38770"/>
                </a:lnTo>
                <a:lnTo>
                  <a:pt x="59369" y="38638"/>
                </a:lnTo>
                <a:lnTo>
                  <a:pt x="60241" y="38506"/>
                </a:lnTo>
                <a:lnTo>
                  <a:pt x="61092" y="38354"/>
                </a:lnTo>
                <a:lnTo>
                  <a:pt x="61943" y="38203"/>
                </a:lnTo>
                <a:lnTo>
                  <a:pt x="62773" y="38033"/>
                </a:lnTo>
                <a:lnTo>
                  <a:pt x="63604" y="37863"/>
                </a:lnTo>
                <a:lnTo>
                  <a:pt x="64413" y="37683"/>
                </a:lnTo>
                <a:lnTo>
                  <a:pt x="65223" y="37494"/>
                </a:lnTo>
                <a:lnTo>
                  <a:pt x="66033" y="37305"/>
                </a:lnTo>
                <a:lnTo>
                  <a:pt x="66821" y="37097"/>
                </a:lnTo>
                <a:lnTo>
                  <a:pt x="67589" y="36889"/>
                </a:lnTo>
                <a:lnTo>
                  <a:pt x="68357" y="36662"/>
                </a:lnTo>
                <a:lnTo>
                  <a:pt x="72986" y="38780"/>
                </a:lnTo>
                <a:lnTo>
                  <a:pt x="85151" y="33230"/>
                </a:lnTo>
                <a:lnTo>
                  <a:pt x="80522" y="31122"/>
                </a:lnTo>
                <a:lnTo>
                  <a:pt x="80999" y="30782"/>
                </a:lnTo>
                <a:lnTo>
                  <a:pt x="81456" y="30423"/>
                </a:lnTo>
                <a:lnTo>
                  <a:pt x="81912" y="30063"/>
                </a:lnTo>
                <a:lnTo>
                  <a:pt x="82348" y="29704"/>
                </a:lnTo>
                <a:lnTo>
                  <a:pt x="82764" y="29335"/>
                </a:lnTo>
                <a:lnTo>
                  <a:pt x="83158" y="28967"/>
                </a:lnTo>
                <a:lnTo>
                  <a:pt x="83532" y="28589"/>
                </a:lnTo>
                <a:lnTo>
                  <a:pt x="83885" y="28201"/>
                </a:lnTo>
                <a:lnTo>
                  <a:pt x="84237" y="27823"/>
                </a:lnTo>
                <a:lnTo>
                  <a:pt x="84549" y="27426"/>
                </a:lnTo>
                <a:lnTo>
                  <a:pt x="84860" y="27038"/>
                </a:lnTo>
                <a:lnTo>
                  <a:pt x="85130" y="26641"/>
                </a:lnTo>
                <a:lnTo>
                  <a:pt x="85400" y="26235"/>
                </a:lnTo>
                <a:lnTo>
                  <a:pt x="85649" y="25828"/>
                </a:lnTo>
                <a:lnTo>
                  <a:pt x="85877" y="25422"/>
                </a:lnTo>
                <a:lnTo>
                  <a:pt x="86085" y="25006"/>
                </a:lnTo>
                <a:lnTo>
                  <a:pt x="92624" y="25006"/>
                </a:lnTo>
                <a:lnTo>
                  <a:pt x="92624" y="17169"/>
                </a:lnTo>
                <a:lnTo>
                  <a:pt x="86085" y="17169"/>
                </a:lnTo>
                <a:lnTo>
                  <a:pt x="85877" y="16762"/>
                </a:lnTo>
                <a:lnTo>
                  <a:pt x="85649" y="16346"/>
                </a:lnTo>
                <a:lnTo>
                  <a:pt x="85400" y="15940"/>
                </a:lnTo>
                <a:lnTo>
                  <a:pt x="85130" y="15543"/>
                </a:lnTo>
                <a:lnTo>
                  <a:pt x="84860" y="15146"/>
                </a:lnTo>
                <a:lnTo>
                  <a:pt x="84549" y="14748"/>
                </a:lnTo>
                <a:lnTo>
                  <a:pt x="84237" y="14361"/>
                </a:lnTo>
                <a:lnTo>
                  <a:pt x="83885" y="13973"/>
                </a:lnTo>
                <a:lnTo>
                  <a:pt x="83532" y="13595"/>
                </a:lnTo>
                <a:lnTo>
                  <a:pt x="83158" y="13217"/>
                </a:lnTo>
                <a:lnTo>
                  <a:pt x="82764" y="12839"/>
                </a:lnTo>
                <a:lnTo>
                  <a:pt x="82348" y="12480"/>
                </a:lnTo>
                <a:lnTo>
                  <a:pt x="81912" y="12111"/>
                </a:lnTo>
                <a:lnTo>
                  <a:pt x="81456" y="11752"/>
                </a:lnTo>
                <a:lnTo>
                  <a:pt x="80999" y="11402"/>
                </a:lnTo>
                <a:lnTo>
                  <a:pt x="80522" y="11052"/>
                </a:lnTo>
                <a:lnTo>
                  <a:pt x="85151" y="8944"/>
                </a:lnTo>
                <a:lnTo>
                  <a:pt x="72986" y="3404"/>
                </a:lnTo>
                <a:lnTo>
                  <a:pt x="68357" y="5512"/>
                </a:lnTo>
                <a:lnTo>
                  <a:pt x="67589" y="5295"/>
                </a:lnTo>
                <a:lnTo>
                  <a:pt x="66821" y="5087"/>
                </a:lnTo>
                <a:lnTo>
                  <a:pt x="66033" y="4879"/>
                </a:lnTo>
                <a:lnTo>
                  <a:pt x="65223" y="4680"/>
                </a:lnTo>
                <a:lnTo>
                  <a:pt x="64413" y="4491"/>
                </a:lnTo>
                <a:lnTo>
                  <a:pt x="63604" y="4312"/>
                </a:lnTo>
                <a:lnTo>
                  <a:pt x="62773" y="4141"/>
                </a:lnTo>
                <a:lnTo>
                  <a:pt x="61943" y="3981"/>
                </a:lnTo>
                <a:lnTo>
                  <a:pt x="61092" y="3820"/>
                </a:lnTo>
                <a:lnTo>
                  <a:pt x="60241" y="3678"/>
                </a:lnTo>
                <a:lnTo>
                  <a:pt x="59369" y="3536"/>
                </a:lnTo>
                <a:lnTo>
                  <a:pt x="58497" y="3404"/>
                </a:lnTo>
                <a:lnTo>
                  <a:pt x="57605" y="3291"/>
                </a:lnTo>
                <a:lnTo>
                  <a:pt x="56733" y="3177"/>
                </a:lnTo>
                <a:lnTo>
                  <a:pt x="55820" y="3073"/>
                </a:lnTo>
                <a:lnTo>
                  <a:pt x="54927" y="2979"/>
                </a:lnTo>
                <a:lnTo>
                  <a:pt x="54927" y="1"/>
                </a:lnTo>
                <a:close/>
              </a:path>
            </a:pathLst>
          </a:cu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7"/>
          <p:cNvSpPr/>
          <p:nvPr/>
        </p:nvSpPr>
        <p:spPr>
          <a:xfrm rot="4233751">
            <a:off x="-3982944" y="3616157"/>
            <a:ext cx="8854878" cy="7212947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7"/>
          <p:cNvSpPr/>
          <p:nvPr/>
        </p:nvSpPr>
        <p:spPr>
          <a:xfrm rot="10800000">
            <a:off x="582775" y="395973"/>
            <a:ext cx="960279" cy="973900"/>
          </a:xfrm>
          <a:custGeom>
            <a:avLst/>
            <a:gdLst/>
            <a:ahLst/>
            <a:cxnLst/>
            <a:rect l="l" t="t" r="r" b="b"/>
            <a:pathLst>
              <a:path w="92624" h="42183" extrusionOk="0">
                <a:moveTo>
                  <a:pt x="46831" y="12007"/>
                </a:moveTo>
                <a:lnTo>
                  <a:pt x="47350" y="12016"/>
                </a:lnTo>
                <a:lnTo>
                  <a:pt x="47848" y="12035"/>
                </a:lnTo>
                <a:lnTo>
                  <a:pt x="48347" y="12054"/>
                </a:lnTo>
                <a:lnTo>
                  <a:pt x="48866" y="12083"/>
                </a:lnTo>
                <a:lnTo>
                  <a:pt x="49343" y="12111"/>
                </a:lnTo>
                <a:lnTo>
                  <a:pt x="49841" y="12149"/>
                </a:lnTo>
                <a:lnTo>
                  <a:pt x="50339" y="12187"/>
                </a:lnTo>
                <a:lnTo>
                  <a:pt x="51294" y="12291"/>
                </a:lnTo>
                <a:lnTo>
                  <a:pt x="52249" y="12413"/>
                </a:lnTo>
                <a:lnTo>
                  <a:pt x="53183" y="12555"/>
                </a:lnTo>
                <a:lnTo>
                  <a:pt x="54076" y="12716"/>
                </a:lnTo>
                <a:lnTo>
                  <a:pt x="54968" y="12905"/>
                </a:lnTo>
                <a:lnTo>
                  <a:pt x="55820" y="13104"/>
                </a:lnTo>
                <a:lnTo>
                  <a:pt x="56650" y="13321"/>
                </a:lnTo>
                <a:lnTo>
                  <a:pt x="57459" y="13557"/>
                </a:lnTo>
                <a:lnTo>
                  <a:pt x="58248" y="13813"/>
                </a:lnTo>
                <a:lnTo>
                  <a:pt x="58996" y="14077"/>
                </a:lnTo>
                <a:lnTo>
                  <a:pt x="59722" y="14370"/>
                </a:lnTo>
                <a:lnTo>
                  <a:pt x="60428" y="14663"/>
                </a:lnTo>
                <a:lnTo>
                  <a:pt x="61071" y="14985"/>
                </a:lnTo>
                <a:lnTo>
                  <a:pt x="61715" y="15316"/>
                </a:lnTo>
                <a:lnTo>
                  <a:pt x="62296" y="15656"/>
                </a:lnTo>
                <a:lnTo>
                  <a:pt x="62857" y="16015"/>
                </a:lnTo>
                <a:lnTo>
                  <a:pt x="63375" y="16384"/>
                </a:lnTo>
                <a:lnTo>
                  <a:pt x="63853" y="16762"/>
                </a:lnTo>
                <a:lnTo>
                  <a:pt x="64289" y="17150"/>
                </a:lnTo>
                <a:lnTo>
                  <a:pt x="64683" y="17556"/>
                </a:lnTo>
                <a:lnTo>
                  <a:pt x="65057" y="17963"/>
                </a:lnTo>
                <a:lnTo>
                  <a:pt x="65368" y="18388"/>
                </a:lnTo>
                <a:lnTo>
                  <a:pt x="65638" y="18823"/>
                </a:lnTo>
                <a:lnTo>
                  <a:pt x="65846" y="19258"/>
                </a:lnTo>
                <a:lnTo>
                  <a:pt x="65949" y="19485"/>
                </a:lnTo>
                <a:lnTo>
                  <a:pt x="66033" y="19702"/>
                </a:lnTo>
                <a:lnTo>
                  <a:pt x="66095" y="19929"/>
                </a:lnTo>
                <a:lnTo>
                  <a:pt x="66157" y="20165"/>
                </a:lnTo>
                <a:lnTo>
                  <a:pt x="66199" y="20392"/>
                </a:lnTo>
                <a:lnTo>
                  <a:pt x="66240" y="20619"/>
                </a:lnTo>
                <a:lnTo>
                  <a:pt x="66261" y="20856"/>
                </a:lnTo>
                <a:lnTo>
                  <a:pt x="66261" y="21092"/>
                </a:lnTo>
                <a:lnTo>
                  <a:pt x="66261" y="21328"/>
                </a:lnTo>
                <a:lnTo>
                  <a:pt x="66240" y="21555"/>
                </a:lnTo>
                <a:lnTo>
                  <a:pt x="66199" y="21791"/>
                </a:lnTo>
                <a:lnTo>
                  <a:pt x="66157" y="22018"/>
                </a:lnTo>
                <a:lnTo>
                  <a:pt x="66095" y="22245"/>
                </a:lnTo>
                <a:lnTo>
                  <a:pt x="66033" y="22472"/>
                </a:lnTo>
                <a:lnTo>
                  <a:pt x="65949" y="22699"/>
                </a:lnTo>
                <a:lnTo>
                  <a:pt x="65846" y="22916"/>
                </a:lnTo>
                <a:lnTo>
                  <a:pt x="65638" y="23361"/>
                </a:lnTo>
                <a:lnTo>
                  <a:pt x="65368" y="23796"/>
                </a:lnTo>
                <a:lnTo>
                  <a:pt x="65057" y="24212"/>
                </a:lnTo>
                <a:lnTo>
                  <a:pt x="64683" y="24628"/>
                </a:lnTo>
                <a:lnTo>
                  <a:pt x="64289" y="25025"/>
                </a:lnTo>
                <a:lnTo>
                  <a:pt x="63853" y="25422"/>
                </a:lnTo>
                <a:lnTo>
                  <a:pt x="63375" y="25800"/>
                </a:lnTo>
                <a:lnTo>
                  <a:pt x="62857" y="26168"/>
                </a:lnTo>
                <a:lnTo>
                  <a:pt x="62296" y="26528"/>
                </a:lnTo>
                <a:lnTo>
                  <a:pt x="61715" y="26868"/>
                </a:lnTo>
                <a:lnTo>
                  <a:pt x="61071" y="27199"/>
                </a:lnTo>
                <a:lnTo>
                  <a:pt x="60428" y="27511"/>
                </a:lnTo>
                <a:lnTo>
                  <a:pt x="59722" y="27813"/>
                </a:lnTo>
                <a:lnTo>
                  <a:pt x="58996" y="28097"/>
                </a:lnTo>
                <a:lnTo>
                  <a:pt x="58248" y="28371"/>
                </a:lnTo>
                <a:lnTo>
                  <a:pt x="57459" y="28626"/>
                </a:lnTo>
                <a:lnTo>
                  <a:pt x="56650" y="28863"/>
                </a:lnTo>
                <a:lnTo>
                  <a:pt x="55820" y="29080"/>
                </a:lnTo>
                <a:lnTo>
                  <a:pt x="54968" y="29279"/>
                </a:lnTo>
                <a:lnTo>
                  <a:pt x="54076" y="29458"/>
                </a:lnTo>
                <a:lnTo>
                  <a:pt x="53183" y="29619"/>
                </a:lnTo>
                <a:lnTo>
                  <a:pt x="52249" y="29761"/>
                </a:lnTo>
                <a:lnTo>
                  <a:pt x="51294" y="29884"/>
                </a:lnTo>
                <a:lnTo>
                  <a:pt x="50339" y="29988"/>
                </a:lnTo>
                <a:lnTo>
                  <a:pt x="49841" y="30035"/>
                </a:lnTo>
                <a:lnTo>
                  <a:pt x="49343" y="30073"/>
                </a:lnTo>
                <a:lnTo>
                  <a:pt x="48866" y="30101"/>
                </a:lnTo>
                <a:lnTo>
                  <a:pt x="48347" y="30130"/>
                </a:lnTo>
                <a:lnTo>
                  <a:pt x="47848" y="30148"/>
                </a:lnTo>
                <a:lnTo>
                  <a:pt x="47350" y="30158"/>
                </a:lnTo>
                <a:lnTo>
                  <a:pt x="46831" y="30167"/>
                </a:lnTo>
                <a:lnTo>
                  <a:pt x="46312" y="30177"/>
                </a:lnTo>
                <a:lnTo>
                  <a:pt x="45793" y="30167"/>
                </a:lnTo>
                <a:lnTo>
                  <a:pt x="45295" y="30158"/>
                </a:lnTo>
                <a:lnTo>
                  <a:pt x="44776" y="30148"/>
                </a:lnTo>
                <a:lnTo>
                  <a:pt x="44278" y="30130"/>
                </a:lnTo>
                <a:lnTo>
                  <a:pt x="43780" y="30101"/>
                </a:lnTo>
                <a:lnTo>
                  <a:pt x="43282" y="30073"/>
                </a:lnTo>
                <a:lnTo>
                  <a:pt x="42783" y="30035"/>
                </a:lnTo>
                <a:lnTo>
                  <a:pt x="42285" y="29988"/>
                </a:lnTo>
                <a:lnTo>
                  <a:pt x="41330" y="29884"/>
                </a:lnTo>
                <a:lnTo>
                  <a:pt x="40375" y="29761"/>
                </a:lnTo>
                <a:lnTo>
                  <a:pt x="39462" y="29619"/>
                </a:lnTo>
                <a:lnTo>
                  <a:pt x="38549" y="29458"/>
                </a:lnTo>
                <a:lnTo>
                  <a:pt x="37677" y="29279"/>
                </a:lnTo>
                <a:lnTo>
                  <a:pt x="36805" y="29080"/>
                </a:lnTo>
                <a:lnTo>
                  <a:pt x="35975" y="28863"/>
                </a:lnTo>
                <a:lnTo>
                  <a:pt x="35165" y="28626"/>
                </a:lnTo>
                <a:lnTo>
                  <a:pt x="34376" y="28371"/>
                </a:lnTo>
                <a:lnTo>
                  <a:pt x="33629" y="28097"/>
                </a:lnTo>
                <a:lnTo>
                  <a:pt x="32903" y="27813"/>
                </a:lnTo>
                <a:lnTo>
                  <a:pt x="32218" y="27511"/>
                </a:lnTo>
                <a:lnTo>
                  <a:pt x="31553" y="27199"/>
                </a:lnTo>
                <a:lnTo>
                  <a:pt x="30931" y="26868"/>
                </a:lnTo>
                <a:lnTo>
                  <a:pt x="30329" y="26528"/>
                </a:lnTo>
                <a:lnTo>
                  <a:pt x="29768" y="26168"/>
                </a:lnTo>
                <a:lnTo>
                  <a:pt x="29249" y="25800"/>
                </a:lnTo>
                <a:lnTo>
                  <a:pt x="28772" y="25422"/>
                </a:lnTo>
                <a:lnTo>
                  <a:pt x="28336" y="25025"/>
                </a:lnTo>
                <a:lnTo>
                  <a:pt x="27941" y="24628"/>
                </a:lnTo>
                <a:lnTo>
                  <a:pt x="27588" y="24212"/>
                </a:lnTo>
                <a:lnTo>
                  <a:pt x="27256" y="23796"/>
                </a:lnTo>
                <a:lnTo>
                  <a:pt x="27007" y="23361"/>
                </a:lnTo>
                <a:lnTo>
                  <a:pt x="26779" y="22916"/>
                </a:lnTo>
                <a:lnTo>
                  <a:pt x="26675" y="22699"/>
                </a:lnTo>
                <a:lnTo>
                  <a:pt x="26592" y="22472"/>
                </a:lnTo>
                <a:lnTo>
                  <a:pt x="26530" y="22245"/>
                </a:lnTo>
                <a:lnTo>
                  <a:pt x="26468" y="22018"/>
                </a:lnTo>
                <a:lnTo>
                  <a:pt x="26426" y="21791"/>
                </a:lnTo>
                <a:lnTo>
                  <a:pt x="26405" y="21555"/>
                </a:lnTo>
                <a:lnTo>
                  <a:pt x="26385" y="21328"/>
                </a:lnTo>
                <a:lnTo>
                  <a:pt x="26364" y="21092"/>
                </a:lnTo>
                <a:lnTo>
                  <a:pt x="26385" y="20856"/>
                </a:lnTo>
                <a:lnTo>
                  <a:pt x="26405" y="20619"/>
                </a:lnTo>
                <a:lnTo>
                  <a:pt x="26426" y="20392"/>
                </a:lnTo>
                <a:lnTo>
                  <a:pt x="26468" y="20165"/>
                </a:lnTo>
                <a:lnTo>
                  <a:pt x="26530" y="19929"/>
                </a:lnTo>
                <a:lnTo>
                  <a:pt x="26592" y="19702"/>
                </a:lnTo>
                <a:lnTo>
                  <a:pt x="26675" y="19485"/>
                </a:lnTo>
                <a:lnTo>
                  <a:pt x="26779" y="19258"/>
                </a:lnTo>
                <a:lnTo>
                  <a:pt x="27007" y="18823"/>
                </a:lnTo>
                <a:lnTo>
                  <a:pt x="27256" y="18388"/>
                </a:lnTo>
                <a:lnTo>
                  <a:pt x="27588" y="17963"/>
                </a:lnTo>
                <a:lnTo>
                  <a:pt x="27941" y="17556"/>
                </a:lnTo>
                <a:lnTo>
                  <a:pt x="28336" y="17150"/>
                </a:lnTo>
                <a:lnTo>
                  <a:pt x="28772" y="16762"/>
                </a:lnTo>
                <a:lnTo>
                  <a:pt x="29249" y="16384"/>
                </a:lnTo>
                <a:lnTo>
                  <a:pt x="29768" y="16015"/>
                </a:lnTo>
                <a:lnTo>
                  <a:pt x="30329" y="15656"/>
                </a:lnTo>
                <a:lnTo>
                  <a:pt x="30931" y="15316"/>
                </a:lnTo>
                <a:lnTo>
                  <a:pt x="31553" y="14985"/>
                </a:lnTo>
                <a:lnTo>
                  <a:pt x="32218" y="14663"/>
                </a:lnTo>
                <a:lnTo>
                  <a:pt x="32903" y="14370"/>
                </a:lnTo>
                <a:lnTo>
                  <a:pt x="33629" y="14077"/>
                </a:lnTo>
                <a:lnTo>
                  <a:pt x="34376" y="13813"/>
                </a:lnTo>
                <a:lnTo>
                  <a:pt x="35165" y="13557"/>
                </a:lnTo>
                <a:lnTo>
                  <a:pt x="35975" y="13321"/>
                </a:lnTo>
                <a:lnTo>
                  <a:pt x="36805" y="13104"/>
                </a:lnTo>
                <a:lnTo>
                  <a:pt x="37677" y="12905"/>
                </a:lnTo>
                <a:lnTo>
                  <a:pt x="38549" y="12716"/>
                </a:lnTo>
                <a:lnTo>
                  <a:pt x="39462" y="12555"/>
                </a:lnTo>
                <a:lnTo>
                  <a:pt x="40375" y="12413"/>
                </a:lnTo>
                <a:lnTo>
                  <a:pt x="41330" y="12291"/>
                </a:lnTo>
                <a:lnTo>
                  <a:pt x="42285" y="12187"/>
                </a:lnTo>
                <a:lnTo>
                  <a:pt x="42783" y="12149"/>
                </a:lnTo>
                <a:lnTo>
                  <a:pt x="43282" y="12111"/>
                </a:lnTo>
                <a:lnTo>
                  <a:pt x="43780" y="12083"/>
                </a:lnTo>
                <a:lnTo>
                  <a:pt x="44278" y="12054"/>
                </a:lnTo>
                <a:lnTo>
                  <a:pt x="44776" y="12035"/>
                </a:lnTo>
                <a:lnTo>
                  <a:pt x="45295" y="12016"/>
                </a:lnTo>
                <a:lnTo>
                  <a:pt x="45793" y="12007"/>
                </a:lnTo>
                <a:close/>
                <a:moveTo>
                  <a:pt x="37718" y="1"/>
                </a:moveTo>
                <a:lnTo>
                  <a:pt x="37718" y="2979"/>
                </a:lnTo>
                <a:lnTo>
                  <a:pt x="36805" y="3073"/>
                </a:lnTo>
                <a:lnTo>
                  <a:pt x="35912" y="3177"/>
                </a:lnTo>
                <a:lnTo>
                  <a:pt x="35020" y="3291"/>
                </a:lnTo>
                <a:lnTo>
                  <a:pt x="34127" y="3404"/>
                </a:lnTo>
                <a:lnTo>
                  <a:pt x="33255" y="3536"/>
                </a:lnTo>
                <a:lnTo>
                  <a:pt x="32384" y="3678"/>
                </a:lnTo>
                <a:lnTo>
                  <a:pt x="31533" y="3820"/>
                </a:lnTo>
                <a:lnTo>
                  <a:pt x="30681" y="3981"/>
                </a:lnTo>
                <a:lnTo>
                  <a:pt x="29851" y="4141"/>
                </a:lnTo>
                <a:lnTo>
                  <a:pt x="29021" y="4312"/>
                </a:lnTo>
                <a:lnTo>
                  <a:pt x="28211" y="4491"/>
                </a:lnTo>
                <a:lnTo>
                  <a:pt x="27402" y="4680"/>
                </a:lnTo>
                <a:lnTo>
                  <a:pt x="26613" y="4879"/>
                </a:lnTo>
                <a:lnTo>
                  <a:pt x="25824" y="5087"/>
                </a:lnTo>
                <a:lnTo>
                  <a:pt x="25035" y="5295"/>
                </a:lnTo>
                <a:lnTo>
                  <a:pt x="24288" y="5512"/>
                </a:lnTo>
                <a:lnTo>
                  <a:pt x="19638" y="3404"/>
                </a:lnTo>
                <a:lnTo>
                  <a:pt x="7474" y="8944"/>
                </a:lnTo>
                <a:lnTo>
                  <a:pt x="12124" y="11052"/>
                </a:lnTo>
                <a:lnTo>
                  <a:pt x="11625" y="11402"/>
                </a:lnTo>
                <a:lnTo>
                  <a:pt x="11169" y="11752"/>
                </a:lnTo>
                <a:lnTo>
                  <a:pt x="10712" y="12111"/>
                </a:lnTo>
                <a:lnTo>
                  <a:pt x="10297" y="12480"/>
                </a:lnTo>
                <a:lnTo>
                  <a:pt x="9882" y="12839"/>
                </a:lnTo>
                <a:lnTo>
                  <a:pt x="9487" y="13217"/>
                </a:lnTo>
                <a:lnTo>
                  <a:pt x="9114" y="13595"/>
                </a:lnTo>
                <a:lnTo>
                  <a:pt x="8740" y="13973"/>
                </a:lnTo>
                <a:lnTo>
                  <a:pt x="8408" y="14361"/>
                </a:lnTo>
                <a:lnTo>
                  <a:pt x="8076" y="14748"/>
                </a:lnTo>
                <a:lnTo>
                  <a:pt x="7785" y="15146"/>
                </a:lnTo>
                <a:lnTo>
                  <a:pt x="7495" y="15543"/>
                </a:lnTo>
                <a:lnTo>
                  <a:pt x="7225" y="15940"/>
                </a:lnTo>
                <a:lnTo>
                  <a:pt x="6976" y="16346"/>
                </a:lnTo>
                <a:lnTo>
                  <a:pt x="6747" y="16762"/>
                </a:lnTo>
                <a:lnTo>
                  <a:pt x="6540" y="17169"/>
                </a:lnTo>
                <a:lnTo>
                  <a:pt x="1" y="17169"/>
                </a:lnTo>
                <a:lnTo>
                  <a:pt x="1" y="25006"/>
                </a:lnTo>
                <a:lnTo>
                  <a:pt x="6540" y="25006"/>
                </a:lnTo>
                <a:lnTo>
                  <a:pt x="6747" y="25422"/>
                </a:lnTo>
                <a:lnTo>
                  <a:pt x="6976" y="25828"/>
                </a:lnTo>
                <a:lnTo>
                  <a:pt x="7225" y="26235"/>
                </a:lnTo>
                <a:lnTo>
                  <a:pt x="7495" y="26641"/>
                </a:lnTo>
                <a:lnTo>
                  <a:pt x="7785" y="27038"/>
                </a:lnTo>
                <a:lnTo>
                  <a:pt x="8076" y="27426"/>
                </a:lnTo>
                <a:lnTo>
                  <a:pt x="8408" y="27823"/>
                </a:lnTo>
                <a:lnTo>
                  <a:pt x="8740" y="28201"/>
                </a:lnTo>
                <a:lnTo>
                  <a:pt x="9114" y="28589"/>
                </a:lnTo>
                <a:lnTo>
                  <a:pt x="9487" y="28967"/>
                </a:lnTo>
                <a:lnTo>
                  <a:pt x="9882" y="29335"/>
                </a:lnTo>
                <a:lnTo>
                  <a:pt x="10297" y="29704"/>
                </a:lnTo>
                <a:lnTo>
                  <a:pt x="10712" y="30063"/>
                </a:lnTo>
                <a:lnTo>
                  <a:pt x="11169" y="30423"/>
                </a:lnTo>
                <a:lnTo>
                  <a:pt x="11625" y="30782"/>
                </a:lnTo>
                <a:lnTo>
                  <a:pt x="12124" y="31122"/>
                </a:lnTo>
                <a:lnTo>
                  <a:pt x="7474" y="33230"/>
                </a:lnTo>
                <a:lnTo>
                  <a:pt x="19638" y="38780"/>
                </a:lnTo>
                <a:lnTo>
                  <a:pt x="24288" y="36662"/>
                </a:lnTo>
                <a:lnTo>
                  <a:pt x="25035" y="36889"/>
                </a:lnTo>
                <a:lnTo>
                  <a:pt x="25824" y="37097"/>
                </a:lnTo>
                <a:lnTo>
                  <a:pt x="26613" y="37305"/>
                </a:lnTo>
                <a:lnTo>
                  <a:pt x="27402" y="37494"/>
                </a:lnTo>
                <a:lnTo>
                  <a:pt x="28211" y="37683"/>
                </a:lnTo>
                <a:lnTo>
                  <a:pt x="29021" y="37863"/>
                </a:lnTo>
                <a:lnTo>
                  <a:pt x="29851" y="38033"/>
                </a:lnTo>
                <a:lnTo>
                  <a:pt x="30681" y="38203"/>
                </a:lnTo>
                <a:lnTo>
                  <a:pt x="31533" y="38354"/>
                </a:lnTo>
                <a:lnTo>
                  <a:pt x="32384" y="38506"/>
                </a:lnTo>
                <a:lnTo>
                  <a:pt x="33255" y="38638"/>
                </a:lnTo>
                <a:lnTo>
                  <a:pt x="34127" y="38770"/>
                </a:lnTo>
                <a:lnTo>
                  <a:pt x="35020" y="38893"/>
                </a:lnTo>
                <a:lnTo>
                  <a:pt x="35912" y="39007"/>
                </a:lnTo>
                <a:lnTo>
                  <a:pt x="36805" y="39111"/>
                </a:lnTo>
                <a:lnTo>
                  <a:pt x="37718" y="39205"/>
                </a:lnTo>
                <a:lnTo>
                  <a:pt x="37718" y="42183"/>
                </a:lnTo>
                <a:lnTo>
                  <a:pt x="54927" y="42183"/>
                </a:lnTo>
                <a:lnTo>
                  <a:pt x="54927" y="39205"/>
                </a:lnTo>
                <a:lnTo>
                  <a:pt x="55820" y="39111"/>
                </a:lnTo>
                <a:lnTo>
                  <a:pt x="56733" y="39007"/>
                </a:lnTo>
                <a:lnTo>
                  <a:pt x="57605" y="38893"/>
                </a:lnTo>
                <a:lnTo>
                  <a:pt x="58497" y="38770"/>
                </a:lnTo>
                <a:lnTo>
                  <a:pt x="59369" y="38638"/>
                </a:lnTo>
                <a:lnTo>
                  <a:pt x="60241" y="38506"/>
                </a:lnTo>
                <a:lnTo>
                  <a:pt x="61092" y="38354"/>
                </a:lnTo>
                <a:lnTo>
                  <a:pt x="61943" y="38203"/>
                </a:lnTo>
                <a:lnTo>
                  <a:pt x="62773" y="38033"/>
                </a:lnTo>
                <a:lnTo>
                  <a:pt x="63604" y="37863"/>
                </a:lnTo>
                <a:lnTo>
                  <a:pt x="64413" y="37683"/>
                </a:lnTo>
                <a:lnTo>
                  <a:pt x="65223" y="37494"/>
                </a:lnTo>
                <a:lnTo>
                  <a:pt x="66033" y="37305"/>
                </a:lnTo>
                <a:lnTo>
                  <a:pt x="66821" y="37097"/>
                </a:lnTo>
                <a:lnTo>
                  <a:pt x="67589" y="36889"/>
                </a:lnTo>
                <a:lnTo>
                  <a:pt x="68357" y="36662"/>
                </a:lnTo>
                <a:lnTo>
                  <a:pt x="72986" y="38780"/>
                </a:lnTo>
                <a:lnTo>
                  <a:pt x="85151" y="33230"/>
                </a:lnTo>
                <a:lnTo>
                  <a:pt x="80522" y="31122"/>
                </a:lnTo>
                <a:lnTo>
                  <a:pt x="80999" y="30782"/>
                </a:lnTo>
                <a:lnTo>
                  <a:pt x="81456" y="30423"/>
                </a:lnTo>
                <a:lnTo>
                  <a:pt x="81912" y="30063"/>
                </a:lnTo>
                <a:lnTo>
                  <a:pt x="82348" y="29704"/>
                </a:lnTo>
                <a:lnTo>
                  <a:pt x="82764" y="29335"/>
                </a:lnTo>
                <a:lnTo>
                  <a:pt x="83158" y="28967"/>
                </a:lnTo>
                <a:lnTo>
                  <a:pt x="83532" y="28589"/>
                </a:lnTo>
                <a:lnTo>
                  <a:pt x="83885" y="28201"/>
                </a:lnTo>
                <a:lnTo>
                  <a:pt x="84237" y="27823"/>
                </a:lnTo>
                <a:lnTo>
                  <a:pt x="84549" y="27426"/>
                </a:lnTo>
                <a:lnTo>
                  <a:pt x="84860" y="27038"/>
                </a:lnTo>
                <a:lnTo>
                  <a:pt x="85130" y="26641"/>
                </a:lnTo>
                <a:lnTo>
                  <a:pt x="85400" y="26235"/>
                </a:lnTo>
                <a:lnTo>
                  <a:pt x="85649" y="25828"/>
                </a:lnTo>
                <a:lnTo>
                  <a:pt x="85877" y="25422"/>
                </a:lnTo>
                <a:lnTo>
                  <a:pt x="86085" y="25006"/>
                </a:lnTo>
                <a:lnTo>
                  <a:pt x="92624" y="25006"/>
                </a:lnTo>
                <a:lnTo>
                  <a:pt x="92624" y="17169"/>
                </a:lnTo>
                <a:lnTo>
                  <a:pt x="86085" y="17169"/>
                </a:lnTo>
                <a:lnTo>
                  <a:pt x="85877" y="16762"/>
                </a:lnTo>
                <a:lnTo>
                  <a:pt x="85649" y="16346"/>
                </a:lnTo>
                <a:lnTo>
                  <a:pt x="85400" y="15940"/>
                </a:lnTo>
                <a:lnTo>
                  <a:pt x="85130" y="15543"/>
                </a:lnTo>
                <a:lnTo>
                  <a:pt x="84860" y="15146"/>
                </a:lnTo>
                <a:lnTo>
                  <a:pt x="84549" y="14748"/>
                </a:lnTo>
                <a:lnTo>
                  <a:pt x="84237" y="14361"/>
                </a:lnTo>
                <a:lnTo>
                  <a:pt x="83885" y="13973"/>
                </a:lnTo>
                <a:lnTo>
                  <a:pt x="83532" y="13595"/>
                </a:lnTo>
                <a:lnTo>
                  <a:pt x="83158" y="13217"/>
                </a:lnTo>
                <a:lnTo>
                  <a:pt x="82764" y="12839"/>
                </a:lnTo>
                <a:lnTo>
                  <a:pt x="82348" y="12480"/>
                </a:lnTo>
                <a:lnTo>
                  <a:pt x="81912" y="12111"/>
                </a:lnTo>
                <a:lnTo>
                  <a:pt x="81456" y="11752"/>
                </a:lnTo>
                <a:lnTo>
                  <a:pt x="80999" y="11402"/>
                </a:lnTo>
                <a:lnTo>
                  <a:pt x="80522" y="11052"/>
                </a:lnTo>
                <a:lnTo>
                  <a:pt x="85151" y="8944"/>
                </a:lnTo>
                <a:lnTo>
                  <a:pt x="72986" y="3404"/>
                </a:lnTo>
                <a:lnTo>
                  <a:pt x="68357" y="5512"/>
                </a:lnTo>
                <a:lnTo>
                  <a:pt x="67589" y="5295"/>
                </a:lnTo>
                <a:lnTo>
                  <a:pt x="66821" y="5087"/>
                </a:lnTo>
                <a:lnTo>
                  <a:pt x="66033" y="4879"/>
                </a:lnTo>
                <a:lnTo>
                  <a:pt x="65223" y="4680"/>
                </a:lnTo>
                <a:lnTo>
                  <a:pt x="64413" y="4491"/>
                </a:lnTo>
                <a:lnTo>
                  <a:pt x="63604" y="4312"/>
                </a:lnTo>
                <a:lnTo>
                  <a:pt x="62773" y="4141"/>
                </a:lnTo>
                <a:lnTo>
                  <a:pt x="61943" y="3981"/>
                </a:lnTo>
                <a:lnTo>
                  <a:pt x="61092" y="3820"/>
                </a:lnTo>
                <a:lnTo>
                  <a:pt x="60241" y="3678"/>
                </a:lnTo>
                <a:lnTo>
                  <a:pt x="59369" y="3536"/>
                </a:lnTo>
                <a:lnTo>
                  <a:pt x="58497" y="3404"/>
                </a:lnTo>
                <a:lnTo>
                  <a:pt x="57605" y="3291"/>
                </a:lnTo>
                <a:lnTo>
                  <a:pt x="56733" y="3177"/>
                </a:lnTo>
                <a:lnTo>
                  <a:pt x="55820" y="3073"/>
                </a:lnTo>
                <a:lnTo>
                  <a:pt x="54927" y="2979"/>
                </a:lnTo>
                <a:lnTo>
                  <a:pt x="54927" y="1"/>
                </a:lnTo>
                <a:close/>
              </a:path>
            </a:pathLst>
          </a:cu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7"/>
          <p:cNvSpPr/>
          <p:nvPr/>
        </p:nvSpPr>
        <p:spPr>
          <a:xfrm rot="-7200177">
            <a:off x="3996616" y="-5763938"/>
            <a:ext cx="8854850" cy="7212448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8"/>
          <p:cNvSpPr txBox="1">
            <a:spLocks noGrp="1"/>
          </p:cNvSpPr>
          <p:nvPr>
            <p:ph type="title"/>
          </p:nvPr>
        </p:nvSpPr>
        <p:spPr>
          <a:xfrm>
            <a:off x="2402850" y="1307100"/>
            <a:ext cx="43383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100">
                <a:solidFill>
                  <a:srgbClr val="8D4FAB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06" name="Google Shape;106;p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8"/>
          <p:cNvSpPr/>
          <p:nvPr/>
        </p:nvSpPr>
        <p:spPr>
          <a:xfrm>
            <a:off x="5845218" y="2890867"/>
            <a:ext cx="5157550" cy="4201774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8"/>
          <p:cNvSpPr/>
          <p:nvPr/>
        </p:nvSpPr>
        <p:spPr>
          <a:xfrm rot="10800000">
            <a:off x="7782722" y="3988779"/>
            <a:ext cx="2433001" cy="2467495"/>
          </a:xfrm>
          <a:custGeom>
            <a:avLst/>
            <a:gdLst/>
            <a:ahLst/>
            <a:cxnLst/>
            <a:rect l="l" t="t" r="r" b="b"/>
            <a:pathLst>
              <a:path w="92624" h="42183" extrusionOk="0">
                <a:moveTo>
                  <a:pt x="46831" y="12007"/>
                </a:moveTo>
                <a:lnTo>
                  <a:pt x="47350" y="12016"/>
                </a:lnTo>
                <a:lnTo>
                  <a:pt x="47848" y="12035"/>
                </a:lnTo>
                <a:lnTo>
                  <a:pt x="48347" y="12054"/>
                </a:lnTo>
                <a:lnTo>
                  <a:pt x="48866" y="12083"/>
                </a:lnTo>
                <a:lnTo>
                  <a:pt x="49343" y="12111"/>
                </a:lnTo>
                <a:lnTo>
                  <a:pt x="49841" y="12149"/>
                </a:lnTo>
                <a:lnTo>
                  <a:pt x="50339" y="12187"/>
                </a:lnTo>
                <a:lnTo>
                  <a:pt x="51294" y="12291"/>
                </a:lnTo>
                <a:lnTo>
                  <a:pt x="52249" y="12413"/>
                </a:lnTo>
                <a:lnTo>
                  <a:pt x="53183" y="12555"/>
                </a:lnTo>
                <a:lnTo>
                  <a:pt x="54076" y="12716"/>
                </a:lnTo>
                <a:lnTo>
                  <a:pt x="54968" y="12905"/>
                </a:lnTo>
                <a:lnTo>
                  <a:pt x="55820" y="13104"/>
                </a:lnTo>
                <a:lnTo>
                  <a:pt x="56650" y="13321"/>
                </a:lnTo>
                <a:lnTo>
                  <a:pt x="57459" y="13557"/>
                </a:lnTo>
                <a:lnTo>
                  <a:pt x="58248" y="13813"/>
                </a:lnTo>
                <a:lnTo>
                  <a:pt x="58996" y="14077"/>
                </a:lnTo>
                <a:lnTo>
                  <a:pt x="59722" y="14370"/>
                </a:lnTo>
                <a:lnTo>
                  <a:pt x="60428" y="14663"/>
                </a:lnTo>
                <a:lnTo>
                  <a:pt x="61071" y="14985"/>
                </a:lnTo>
                <a:lnTo>
                  <a:pt x="61715" y="15316"/>
                </a:lnTo>
                <a:lnTo>
                  <a:pt x="62296" y="15656"/>
                </a:lnTo>
                <a:lnTo>
                  <a:pt x="62857" y="16015"/>
                </a:lnTo>
                <a:lnTo>
                  <a:pt x="63375" y="16384"/>
                </a:lnTo>
                <a:lnTo>
                  <a:pt x="63853" y="16762"/>
                </a:lnTo>
                <a:lnTo>
                  <a:pt x="64289" y="17150"/>
                </a:lnTo>
                <a:lnTo>
                  <a:pt x="64683" y="17556"/>
                </a:lnTo>
                <a:lnTo>
                  <a:pt x="65057" y="17963"/>
                </a:lnTo>
                <a:lnTo>
                  <a:pt x="65368" y="18388"/>
                </a:lnTo>
                <a:lnTo>
                  <a:pt x="65638" y="18823"/>
                </a:lnTo>
                <a:lnTo>
                  <a:pt x="65846" y="19258"/>
                </a:lnTo>
                <a:lnTo>
                  <a:pt x="65949" y="19485"/>
                </a:lnTo>
                <a:lnTo>
                  <a:pt x="66033" y="19702"/>
                </a:lnTo>
                <a:lnTo>
                  <a:pt x="66095" y="19929"/>
                </a:lnTo>
                <a:lnTo>
                  <a:pt x="66157" y="20165"/>
                </a:lnTo>
                <a:lnTo>
                  <a:pt x="66199" y="20392"/>
                </a:lnTo>
                <a:lnTo>
                  <a:pt x="66240" y="20619"/>
                </a:lnTo>
                <a:lnTo>
                  <a:pt x="66261" y="20856"/>
                </a:lnTo>
                <a:lnTo>
                  <a:pt x="66261" y="21092"/>
                </a:lnTo>
                <a:lnTo>
                  <a:pt x="66261" y="21328"/>
                </a:lnTo>
                <a:lnTo>
                  <a:pt x="66240" y="21555"/>
                </a:lnTo>
                <a:lnTo>
                  <a:pt x="66199" y="21791"/>
                </a:lnTo>
                <a:lnTo>
                  <a:pt x="66157" y="22018"/>
                </a:lnTo>
                <a:lnTo>
                  <a:pt x="66095" y="22245"/>
                </a:lnTo>
                <a:lnTo>
                  <a:pt x="66033" y="22472"/>
                </a:lnTo>
                <a:lnTo>
                  <a:pt x="65949" y="22699"/>
                </a:lnTo>
                <a:lnTo>
                  <a:pt x="65846" y="22916"/>
                </a:lnTo>
                <a:lnTo>
                  <a:pt x="65638" y="23361"/>
                </a:lnTo>
                <a:lnTo>
                  <a:pt x="65368" y="23796"/>
                </a:lnTo>
                <a:lnTo>
                  <a:pt x="65057" y="24212"/>
                </a:lnTo>
                <a:lnTo>
                  <a:pt x="64683" y="24628"/>
                </a:lnTo>
                <a:lnTo>
                  <a:pt x="64289" y="25025"/>
                </a:lnTo>
                <a:lnTo>
                  <a:pt x="63853" y="25422"/>
                </a:lnTo>
                <a:lnTo>
                  <a:pt x="63375" y="25800"/>
                </a:lnTo>
                <a:lnTo>
                  <a:pt x="62857" y="26168"/>
                </a:lnTo>
                <a:lnTo>
                  <a:pt x="62296" y="26528"/>
                </a:lnTo>
                <a:lnTo>
                  <a:pt x="61715" y="26868"/>
                </a:lnTo>
                <a:lnTo>
                  <a:pt x="61071" y="27199"/>
                </a:lnTo>
                <a:lnTo>
                  <a:pt x="60428" y="27511"/>
                </a:lnTo>
                <a:lnTo>
                  <a:pt x="59722" y="27813"/>
                </a:lnTo>
                <a:lnTo>
                  <a:pt x="58996" y="28097"/>
                </a:lnTo>
                <a:lnTo>
                  <a:pt x="58248" y="28371"/>
                </a:lnTo>
                <a:lnTo>
                  <a:pt x="57459" y="28626"/>
                </a:lnTo>
                <a:lnTo>
                  <a:pt x="56650" y="28863"/>
                </a:lnTo>
                <a:lnTo>
                  <a:pt x="55820" y="29080"/>
                </a:lnTo>
                <a:lnTo>
                  <a:pt x="54968" y="29279"/>
                </a:lnTo>
                <a:lnTo>
                  <a:pt x="54076" y="29458"/>
                </a:lnTo>
                <a:lnTo>
                  <a:pt x="53183" y="29619"/>
                </a:lnTo>
                <a:lnTo>
                  <a:pt x="52249" y="29761"/>
                </a:lnTo>
                <a:lnTo>
                  <a:pt x="51294" y="29884"/>
                </a:lnTo>
                <a:lnTo>
                  <a:pt x="50339" y="29988"/>
                </a:lnTo>
                <a:lnTo>
                  <a:pt x="49841" y="30035"/>
                </a:lnTo>
                <a:lnTo>
                  <a:pt x="49343" y="30073"/>
                </a:lnTo>
                <a:lnTo>
                  <a:pt x="48866" y="30101"/>
                </a:lnTo>
                <a:lnTo>
                  <a:pt x="48347" y="30130"/>
                </a:lnTo>
                <a:lnTo>
                  <a:pt x="47848" y="30148"/>
                </a:lnTo>
                <a:lnTo>
                  <a:pt x="47350" y="30158"/>
                </a:lnTo>
                <a:lnTo>
                  <a:pt x="46831" y="30167"/>
                </a:lnTo>
                <a:lnTo>
                  <a:pt x="46312" y="30177"/>
                </a:lnTo>
                <a:lnTo>
                  <a:pt x="45793" y="30167"/>
                </a:lnTo>
                <a:lnTo>
                  <a:pt x="45295" y="30158"/>
                </a:lnTo>
                <a:lnTo>
                  <a:pt x="44776" y="30148"/>
                </a:lnTo>
                <a:lnTo>
                  <a:pt x="44278" y="30130"/>
                </a:lnTo>
                <a:lnTo>
                  <a:pt x="43780" y="30101"/>
                </a:lnTo>
                <a:lnTo>
                  <a:pt x="43282" y="30073"/>
                </a:lnTo>
                <a:lnTo>
                  <a:pt x="42783" y="30035"/>
                </a:lnTo>
                <a:lnTo>
                  <a:pt x="42285" y="29988"/>
                </a:lnTo>
                <a:lnTo>
                  <a:pt x="41330" y="29884"/>
                </a:lnTo>
                <a:lnTo>
                  <a:pt x="40375" y="29761"/>
                </a:lnTo>
                <a:lnTo>
                  <a:pt x="39462" y="29619"/>
                </a:lnTo>
                <a:lnTo>
                  <a:pt x="38549" y="29458"/>
                </a:lnTo>
                <a:lnTo>
                  <a:pt x="37677" y="29279"/>
                </a:lnTo>
                <a:lnTo>
                  <a:pt x="36805" y="29080"/>
                </a:lnTo>
                <a:lnTo>
                  <a:pt x="35975" y="28863"/>
                </a:lnTo>
                <a:lnTo>
                  <a:pt x="35165" y="28626"/>
                </a:lnTo>
                <a:lnTo>
                  <a:pt x="34376" y="28371"/>
                </a:lnTo>
                <a:lnTo>
                  <a:pt x="33629" y="28097"/>
                </a:lnTo>
                <a:lnTo>
                  <a:pt x="32903" y="27813"/>
                </a:lnTo>
                <a:lnTo>
                  <a:pt x="32218" y="27511"/>
                </a:lnTo>
                <a:lnTo>
                  <a:pt x="31553" y="27199"/>
                </a:lnTo>
                <a:lnTo>
                  <a:pt x="30931" y="26868"/>
                </a:lnTo>
                <a:lnTo>
                  <a:pt x="30329" y="26528"/>
                </a:lnTo>
                <a:lnTo>
                  <a:pt x="29768" y="26168"/>
                </a:lnTo>
                <a:lnTo>
                  <a:pt x="29249" y="25800"/>
                </a:lnTo>
                <a:lnTo>
                  <a:pt x="28772" y="25422"/>
                </a:lnTo>
                <a:lnTo>
                  <a:pt x="28336" y="25025"/>
                </a:lnTo>
                <a:lnTo>
                  <a:pt x="27941" y="24628"/>
                </a:lnTo>
                <a:lnTo>
                  <a:pt x="27588" y="24212"/>
                </a:lnTo>
                <a:lnTo>
                  <a:pt x="27256" y="23796"/>
                </a:lnTo>
                <a:lnTo>
                  <a:pt x="27007" y="23361"/>
                </a:lnTo>
                <a:lnTo>
                  <a:pt x="26779" y="22916"/>
                </a:lnTo>
                <a:lnTo>
                  <a:pt x="26675" y="22699"/>
                </a:lnTo>
                <a:lnTo>
                  <a:pt x="26592" y="22472"/>
                </a:lnTo>
                <a:lnTo>
                  <a:pt x="26530" y="22245"/>
                </a:lnTo>
                <a:lnTo>
                  <a:pt x="26468" y="22018"/>
                </a:lnTo>
                <a:lnTo>
                  <a:pt x="26426" y="21791"/>
                </a:lnTo>
                <a:lnTo>
                  <a:pt x="26405" y="21555"/>
                </a:lnTo>
                <a:lnTo>
                  <a:pt x="26385" y="21328"/>
                </a:lnTo>
                <a:lnTo>
                  <a:pt x="26364" y="21092"/>
                </a:lnTo>
                <a:lnTo>
                  <a:pt x="26385" y="20856"/>
                </a:lnTo>
                <a:lnTo>
                  <a:pt x="26405" y="20619"/>
                </a:lnTo>
                <a:lnTo>
                  <a:pt x="26426" y="20392"/>
                </a:lnTo>
                <a:lnTo>
                  <a:pt x="26468" y="20165"/>
                </a:lnTo>
                <a:lnTo>
                  <a:pt x="26530" y="19929"/>
                </a:lnTo>
                <a:lnTo>
                  <a:pt x="26592" y="19702"/>
                </a:lnTo>
                <a:lnTo>
                  <a:pt x="26675" y="19485"/>
                </a:lnTo>
                <a:lnTo>
                  <a:pt x="26779" y="19258"/>
                </a:lnTo>
                <a:lnTo>
                  <a:pt x="27007" y="18823"/>
                </a:lnTo>
                <a:lnTo>
                  <a:pt x="27256" y="18388"/>
                </a:lnTo>
                <a:lnTo>
                  <a:pt x="27588" y="17963"/>
                </a:lnTo>
                <a:lnTo>
                  <a:pt x="27941" y="17556"/>
                </a:lnTo>
                <a:lnTo>
                  <a:pt x="28336" y="17150"/>
                </a:lnTo>
                <a:lnTo>
                  <a:pt x="28772" y="16762"/>
                </a:lnTo>
                <a:lnTo>
                  <a:pt x="29249" y="16384"/>
                </a:lnTo>
                <a:lnTo>
                  <a:pt x="29768" y="16015"/>
                </a:lnTo>
                <a:lnTo>
                  <a:pt x="30329" y="15656"/>
                </a:lnTo>
                <a:lnTo>
                  <a:pt x="30931" y="15316"/>
                </a:lnTo>
                <a:lnTo>
                  <a:pt x="31553" y="14985"/>
                </a:lnTo>
                <a:lnTo>
                  <a:pt x="32218" y="14663"/>
                </a:lnTo>
                <a:lnTo>
                  <a:pt x="32903" y="14370"/>
                </a:lnTo>
                <a:lnTo>
                  <a:pt x="33629" y="14077"/>
                </a:lnTo>
                <a:lnTo>
                  <a:pt x="34376" y="13813"/>
                </a:lnTo>
                <a:lnTo>
                  <a:pt x="35165" y="13557"/>
                </a:lnTo>
                <a:lnTo>
                  <a:pt x="35975" y="13321"/>
                </a:lnTo>
                <a:lnTo>
                  <a:pt x="36805" y="13104"/>
                </a:lnTo>
                <a:lnTo>
                  <a:pt x="37677" y="12905"/>
                </a:lnTo>
                <a:lnTo>
                  <a:pt x="38549" y="12716"/>
                </a:lnTo>
                <a:lnTo>
                  <a:pt x="39462" y="12555"/>
                </a:lnTo>
                <a:lnTo>
                  <a:pt x="40375" y="12413"/>
                </a:lnTo>
                <a:lnTo>
                  <a:pt x="41330" y="12291"/>
                </a:lnTo>
                <a:lnTo>
                  <a:pt x="42285" y="12187"/>
                </a:lnTo>
                <a:lnTo>
                  <a:pt x="42783" y="12149"/>
                </a:lnTo>
                <a:lnTo>
                  <a:pt x="43282" y="12111"/>
                </a:lnTo>
                <a:lnTo>
                  <a:pt x="43780" y="12083"/>
                </a:lnTo>
                <a:lnTo>
                  <a:pt x="44278" y="12054"/>
                </a:lnTo>
                <a:lnTo>
                  <a:pt x="44776" y="12035"/>
                </a:lnTo>
                <a:lnTo>
                  <a:pt x="45295" y="12016"/>
                </a:lnTo>
                <a:lnTo>
                  <a:pt x="45793" y="12007"/>
                </a:lnTo>
                <a:close/>
                <a:moveTo>
                  <a:pt x="37718" y="1"/>
                </a:moveTo>
                <a:lnTo>
                  <a:pt x="37718" y="2979"/>
                </a:lnTo>
                <a:lnTo>
                  <a:pt x="36805" y="3073"/>
                </a:lnTo>
                <a:lnTo>
                  <a:pt x="35912" y="3177"/>
                </a:lnTo>
                <a:lnTo>
                  <a:pt x="35020" y="3291"/>
                </a:lnTo>
                <a:lnTo>
                  <a:pt x="34127" y="3404"/>
                </a:lnTo>
                <a:lnTo>
                  <a:pt x="33255" y="3536"/>
                </a:lnTo>
                <a:lnTo>
                  <a:pt x="32384" y="3678"/>
                </a:lnTo>
                <a:lnTo>
                  <a:pt x="31533" y="3820"/>
                </a:lnTo>
                <a:lnTo>
                  <a:pt x="30681" y="3981"/>
                </a:lnTo>
                <a:lnTo>
                  <a:pt x="29851" y="4141"/>
                </a:lnTo>
                <a:lnTo>
                  <a:pt x="29021" y="4312"/>
                </a:lnTo>
                <a:lnTo>
                  <a:pt x="28211" y="4491"/>
                </a:lnTo>
                <a:lnTo>
                  <a:pt x="27402" y="4680"/>
                </a:lnTo>
                <a:lnTo>
                  <a:pt x="26613" y="4879"/>
                </a:lnTo>
                <a:lnTo>
                  <a:pt x="25824" y="5087"/>
                </a:lnTo>
                <a:lnTo>
                  <a:pt x="25035" y="5295"/>
                </a:lnTo>
                <a:lnTo>
                  <a:pt x="24288" y="5512"/>
                </a:lnTo>
                <a:lnTo>
                  <a:pt x="19638" y="3404"/>
                </a:lnTo>
                <a:lnTo>
                  <a:pt x="7474" y="8944"/>
                </a:lnTo>
                <a:lnTo>
                  <a:pt x="12124" y="11052"/>
                </a:lnTo>
                <a:lnTo>
                  <a:pt x="11625" y="11402"/>
                </a:lnTo>
                <a:lnTo>
                  <a:pt x="11169" y="11752"/>
                </a:lnTo>
                <a:lnTo>
                  <a:pt x="10712" y="12111"/>
                </a:lnTo>
                <a:lnTo>
                  <a:pt x="10297" y="12480"/>
                </a:lnTo>
                <a:lnTo>
                  <a:pt x="9882" y="12839"/>
                </a:lnTo>
                <a:lnTo>
                  <a:pt x="9487" y="13217"/>
                </a:lnTo>
                <a:lnTo>
                  <a:pt x="9114" y="13595"/>
                </a:lnTo>
                <a:lnTo>
                  <a:pt x="8740" y="13973"/>
                </a:lnTo>
                <a:lnTo>
                  <a:pt x="8408" y="14361"/>
                </a:lnTo>
                <a:lnTo>
                  <a:pt x="8076" y="14748"/>
                </a:lnTo>
                <a:lnTo>
                  <a:pt x="7785" y="15146"/>
                </a:lnTo>
                <a:lnTo>
                  <a:pt x="7495" y="15543"/>
                </a:lnTo>
                <a:lnTo>
                  <a:pt x="7225" y="15940"/>
                </a:lnTo>
                <a:lnTo>
                  <a:pt x="6976" y="16346"/>
                </a:lnTo>
                <a:lnTo>
                  <a:pt x="6747" y="16762"/>
                </a:lnTo>
                <a:lnTo>
                  <a:pt x="6540" y="17169"/>
                </a:lnTo>
                <a:lnTo>
                  <a:pt x="1" y="17169"/>
                </a:lnTo>
                <a:lnTo>
                  <a:pt x="1" y="25006"/>
                </a:lnTo>
                <a:lnTo>
                  <a:pt x="6540" y="25006"/>
                </a:lnTo>
                <a:lnTo>
                  <a:pt x="6747" y="25422"/>
                </a:lnTo>
                <a:lnTo>
                  <a:pt x="6976" y="25828"/>
                </a:lnTo>
                <a:lnTo>
                  <a:pt x="7225" y="26235"/>
                </a:lnTo>
                <a:lnTo>
                  <a:pt x="7495" y="26641"/>
                </a:lnTo>
                <a:lnTo>
                  <a:pt x="7785" y="27038"/>
                </a:lnTo>
                <a:lnTo>
                  <a:pt x="8076" y="27426"/>
                </a:lnTo>
                <a:lnTo>
                  <a:pt x="8408" y="27823"/>
                </a:lnTo>
                <a:lnTo>
                  <a:pt x="8740" y="28201"/>
                </a:lnTo>
                <a:lnTo>
                  <a:pt x="9114" y="28589"/>
                </a:lnTo>
                <a:lnTo>
                  <a:pt x="9487" y="28967"/>
                </a:lnTo>
                <a:lnTo>
                  <a:pt x="9882" y="29335"/>
                </a:lnTo>
                <a:lnTo>
                  <a:pt x="10297" y="29704"/>
                </a:lnTo>
                <a:lnTo>
                  <a:pt x="10712" y="30063"/>
                </a:lnTo>
                <a:lnTo>
                  <a:pt x="11169" y="30423"/>
                </a:lnTo>
                <a:lnTo>
                  <a:pt x="11625" y="30782"/>
                </a:lnTo>
                <a:lnTo>
                  <a:pt x="12124" y="31122"/>
                </a:lnTo>
                <a:lnTo>
                  <a:pt x="7474" y="33230"/>
                </a:lnTo>
                <a:lnTo>
                  <a:pt x="19638" y="38780"/>
                </a:lnTo>
                <a:lnTo>
                  <a:pt x="24288" y="36662"/>
                </a:lnTo>
                <a:lnTo>
                  <a:pt x="25035" y="36889"/>
                </a:lnTo>
                <a:lnTo>
                  <a:pt x="25824" y="37097"/>
                </a:lnTo>
                <a:lnTo>
                  <a:pt x="26613" y="37305"/>
                </a:lnTo>
                <a:lnTo>
                  <a:pt x="27402" y="37494"/>
                </a:lnTo>
                <a:lnTo>
                  <a:pt x="28211" y="37683"/>
                </a:lnTo>
                <a:lnTo>
                  <a:pt x="29021" y="37863"/>
                </a:lnTo>
                <a:lnTo>
                  <a:pt x="29851" y="38033"/>
                </a:lnTo>
                <a:lnTo>
                  <a:pt x="30681" y="38203"/>
                </a:lnTo>
                <a:lnTo>
                  <a:pt x="31533" y="38354"/>
                </a:lnTo>
                <a:lnTo>
                  <a:pt x="32384" y="38506"/>
                </a:lnTo>
                <a:lnTo>
                  <a:pt x="33255" y="38638"/>
                </a:lnTo>
                <a:lnTo>
                  <a:pt x="34127" y="38770"/>
                </a:lnTo>
                <a:lnTo>
                  <a:pt x="35020" y="38893"/>
                </a:lnTo>
                <a:lnTo>
                  <a:pt x="35912" y="39007"/>
                </a:lnTo>
                <a:lnTo>
                  <a:pt x="36805" y="39111"/>
                </a:lnTo>
                <a:lnTo>
                  <a:pt x="37718" y="39205"/>
                </a:lnTo>
                <a:lnTo>
                  <a:pt x="37718" y="42183"/>
                </a:lnTo>
                <a:lnTo>
                  <a:pt x="54927" y="42183"/>
                </a:lnTo>
                <a:lnTo>
                  <a:pt x="54927" y="39205"/>
                </a:lnTo>
                <a:lnTo>
                  <a:pt x="55820" y="39111"/>
                </a:lnTo>
                <a:lnTo>
                  <a:pt x="56733" y="39007"/>
                </a:lnTo>
                <a:lnTo>
                  <a:pt x="57605" y="38893"/>
                </a:lnTo>
                <a:lnTo>
                  <a:pt x="58497" y="38770"/>
                </a:lnTo>
                <a:lnTo>
                  <a:pt x="59369" y="38638"/>
                </a:lnTo>
                <a:lnTo>
                  <a:pt x="60241" y="38506"/>
                </a:lnTo>
                <a:lnTo>
                  <a:pt x="61092" y="38354"/>
                </a:lnTo>
                <a:lnTo>
                  <a:pt x="61943" y="38203"/>
                </a:lnTo>
                <a:lnTo>
                  <a:pt x="62773" y="38033"/>
                </a:lnTo>
                <a:lnTo>
                  <a:pt x="63604" y="37863"/>
                </a:lnTo>
                <a:lnTo>
                  <a:pt x="64413" y="37683"/>
                </a:lnTo>
                <a:lnTo>
                  <a:pt x="65223" y="37494"/>
                </a:lnTo>
                <a:lnTo>
                  <a:pt x="66033" y="37305"/>
                </a:lnTo>
                <a:lnTo>
                  <a:pt x="66821" y="37097"/>
                </a:lnTo>
                <a:lnTo>
                  <a:pt x="67589" y="36889"/>
                </a:lnTo>
                <a:lnTo>
                  <a:pt x="68357" y="36662"/>
                </a:lnTo>
                <a:lnTo>
                  <a:pt x="72986" y="38780"/>
                </a:lnTo>
                <a:lnTo>
                  <a:pt x="85151" y="33230"/>
                </a:lnTo>
                <a:lnTo>
                  <a:pt x="80522" y="31122"/>
                </a:lnTo>
                <a:lnTo>
                  <a:pt x="80999" y="30782"/>
                </a:lnTo>
                <a:lnTo>
                  <a:pt x="81456" y="30423"/>
                </a:lnTo>
                <a:lnTo>
                  <a:pt x="81912" y="30063"/>
                </a:lnTo>
                <a:lnTo>
                  <a:pt x="82348" y="29704"/>
                </a:lnTo>
                <a:lnTo>
                  <a:pt x="82764" y="29335"/>
                </a:lnTo>
                <a:lnTo>
                  <a:pt x="83158" y="28967"/>
                </a:lnTo>
                <a:lnTo>
                  <a:pt x="83532" y="28589"/>
                </a:lnTo>
                <a:lnTo>
                  <a:pt x="83885" y="28201"/>
                </a:lnTo>
                <a:lnTo>
                  <a:pt x="84237" y="27823"/>
                </a:lnTo>
                <a:lnTo>
                  <a:pt x="84549" y="27426"/>
                </a:lnTo>
                <a:lnTo>
                  <a:pt x="84860" y="27038"/>
                </a:lnTo>
                <a:lnTo>
                  <a:pt x="85130" y="26641"/>
                </a:lnTo>
                <a:lnTo>
                  <a:pt x="85400" y="26235"/>
                </a:lnTo>
                <a:lnTo>
                  <a:pt x="85649" y="25828"/>
                </a:lnTo>
                <a:lnTo>
                  <a:pt x="85877" y="25422"/>
                </a:lnTo>
                <a:lnTo>
                  <a:pt x="86085" y="25006"/>
                </a:lnTo>
                <a:lnTo>
                  <a:pt x="92624" y="25006"/>
                </a:lnTo>
                <a:lnTo>
                  <a:pt x="92624" y="17169"/>
                </a:lnTo>
                <a:lnTo>
                  <a:pt x="86085" y="17169"/>
                </a:lnTo>
                <a:lnTo>
                  <a:pt x="85877" y="16762"/>
                </a:lnTo>
                <a:lnTo>
                  <a:pt x="85649" y="16346"/>
                </a:lnTo>
                <a:lnTo>
                  <a:pt x="85400" y="15940"/>
                </a:lnTo>
                <a:lnTo>
                  <a:pt x="85130" y="15543"/>
                </a:lnTo>
                <a:lnTo>
                  <a:pt x="84860" y="15146"/>
                </a:lnTo>
                <a:lnTo>
                  <a:pt x="84549" y="14748"/>
                </a:lnTo>
                <a:lnTo>
                  <a:pt x="84237" y="14361"/>
                </a:lnTo>
                <a:lnTo>
                  <a:pt x="83885" y="13973"/>
                </a:lnTo>
                <a:lnTo>
                  <a:pt x="83532" y="13595"/>
                </a:lnTo>
                <a:lnTo>
                  <a:pt x="83158" y="13217"/>
                </a:lnTo>
                <a:lnTo>
                  <a:pt x="82764" y="12839"/>
                </a:lnTo>
                <a:lnTo>
                  <a:pt x="82348" y="12480"/>
                </a:lnTo>
                <a:lnTo>
                  <a:pt x="81912" y="12111"/>
                </a:lnTo>
                <a:lnTo>
                  <a:pt x="81456" y="11752"/>
                </a:lnTo>
                <a:lnTo>
                  <a:pt x="80999" y="11402"/>
                </a:lnTo>
                <a:lnTo>
                  <a:pt x="80522" y="11052"/>
                </a:lnTo>
                <a:lnTo>
                  <a:pt x="85151" y="8944"/>
                </a:lnTo>
                <a:lnTo>
                  <a:pt x="72986" y="3404"/>
                </a:lnTo>
                <a:lnTo>
                  <a:pt x="68357" y="5512"/>
                </a:lnTo>
                <a:lnTo>
                  <a:pt x="67589" y="5295"/>
                </a:lnTo>
                <a:lnTo>
                  <a:pt x="66821" y="5087"/>
                </a:lnTo>
                <a:lnTo>
                  <a:pt x="66033" y="4879"/>
                </a:lnTo>
                <a:lnTo>
                  <a:pt x="65223" y="4680"/>
                </a:lnTo>
                <a:lnTo>
                  <a:pt x="64413" y="4491"/>
                </a:lnTo>
                <a:lnTo>
                  <a:pt x="63604" y="4312"/>
                </a:lnTo>
                <a:lnTo>
                  <a:pt x="62773" y="4141"/>
                </a:lnTo>
                <a:lnTo>
                  <a:pt x="61943" y="3981"/>
                </a:lnTo>
                <a:lnTo>
                  <a:pt x="61092" y="3820"/>
                </a:lnTo>
                <a:lnTo>
                  <a:pt x="60241" y="3678"/>
                </a:lnTo>
                <a:lnTo>
                  <a:pt x="59369" y="3536"/>
                </a:lnTo>
                <a:lnTo>
                  <a:pt x="58497" y="3404"/>
                </a:lnTo>
                <a:lnTo>
                  <a:pt x="57605" y="3291"/>
                </a:lnTo>
                <a:lnTo>
                  <a:pt x="56733" y="3177"/>
                </a:lnTo>
                <a:lnTo>
                  <a:pt x="55820" y="3073"/>
                </a:lnTo>
                <a:lnTo>
                  <a:pt x="54927" y="2979"/>
                </a:lnTo>
                <a:lnTo>
                  <a:pt x="54927" y="1"/>
                </a:lnTo>
                <a:close/>
              </a:path>
            </a:pathLst>
          </a:cu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8"/>
          <p:cNvSpPr/>
          <p:nvPr/>
        </p:nvSpPr>
        <p:spPr>
          <a:xfrm rot="10800000">
            <a:off x="290810" y="166341"/>
            <a:ext cx="858393" cy="870235"/>
          </a:xfrm>
          <a:custGeom>
            <a:avLst/>
            <a:gdLst/>
            <a:ahLst/>
            <a:cxnLst/>
            <a:rect l="l" t="t" r="r" b="b"/>
            <a:pathLst>
              <a:path w="92624" h="42183" extrusionOk="0">
                <a:moveTo>
                  <a:pt x="46831" y="12007"/>
                </a:moveTo>
                <a:lnTo>
                  <a:pt x="47350" y="12016"/>
                </a:lnTo>
                <a:lnTo>
                  <a:pt x="47848" y="12035"/>
                </a:lnTo>
                <a:lnTo>
                  <a:pt x="48347" y="12054"/>
                </a:lnTo>
                <a:lnTo>
                  <a:pt x="48866" y="12083"/>
                </a:lnTo>
                <a:lnTo>
                  <a:pt x="49343" y="12111"/>
                </a:lnTo>
                <a:lnTo>
                  <a:pt x="49841" y="12149"/>
                </a:lnTo>
                <a:lnTo>
                  <a:pt x="50339" y="12187"/>
                </a:lnTo>
                <a:lnTo>
                  <a:pt x="51294" y="12291"/>
                </a:lnTo>
                <a:lnTo>
                  <a:pt x="52249" y="12413"/>
                </a:lnTo>
                <a:lnTo>
                  <a:pt x="53183" y="12555"/>
                </a:lnTo>
                <a:lnTo>
                  <a:pt x="54076" y="12716"/>
                </a:lnTo>
                <a:lnTo>
                  <a:pt x="54968" y="12905"/>
                </a:lnTo>
                <a:lnTo>
                  <a:pt x="55820" y="13104"/>
                </a:lnTo>
                <a:lnTo>
                  <a:pt x="56650" y="13321"/>
                </a:lnTo>
                <a:lnTo>
                  <a:pt x="57459" y="13557"/>
                </a:lnTo>
                <a:lnTo>
                  <a:pt x="58248" y="13813"/>
                </a:lnTo>
                <a:lnTo>
                  <a:pt x="58996" y="14077"/>
                </a:lnTo>
                <a:lnTo>
                  <a:pt x="59722" y="14370"/>
                </a:lnTo>
                <a:lnTo>
                  <a:pt x="60428" y="14663"/>
                </a:lnTo>
                <a:lnTo>
                  <a:pt x="61071" y="14985"/>
                </a:lnTo>
                <a:lnTo>
                  <a:pt x="61715" y="15316"/>
                </a:lnTo>
                <a:lnTo>
                  <a:pt x="62296" y="15656"/>
                </a:lnTo>
                <a:lnTo>
                  <a:pt x="62857" y="16015"/>
                </a:lnTo>
                <a:lnTo>
                  <a:pt x="63375" y="16384"/>
                </a:lnTo>
                <a:lnTo>
                  <a:pt x="63853" y="16762"/>
                </a:lnTo>
                <a:lnTo>
                  <a:pt x="64289" y="17150"/>
                </a:lnTo>
                <a:lnTo>
                  <a:pt x="64683" y="17556"/>
                </a:lnTo>
                <a:lnTo>
                  <a:pt x="65057" y="17963"/>
                </a:lnTo>
                <a:lnTo>
                  <a:pt x="65368" y="18388"/>
                </a:lnTo>
                <a:lnTo>
                  <a:pt x="65638" y="18823"/>
                </a:lnTo>
                <a:lnTo>
                  <a:pt x="65846" y="19258"/>
                </a:lnTo>
                <a:lnTo>
                  <a:pt x="65949" y="19485"/>
                </a:lnTo>
                <a:lnTo>
                  <a:pt x="66033" y="19702"/>
                </a:lnTo>
                <a:lnTo>
                  <a:pt x="66095" y="19929"/>
                </a:lnTo>
                <a:lnTo>
                  <a:pt x="66157" y="20165"/>
                </a:lnTo>
                <a:lnTo>
                  <a:pt x="66199" y="20392"/>
                </a:lnTo>
                <a:lnTo>
                  <a:pt x="66240" y="20619"/>
                </a:lnTo>
                <a:lnTo>
                  <a:pt x="66261" y="20856"/>
                </a:lnTo>
                <a:lnTo>
                  <a:pt x="66261" y="21092"/>
                </a:lnTo>
                <a:lnTo>
                  <a:pt x="66261" y="21328"/>
                </a:lnTo>
                <a:lnTo>
                  <a:pt x="66240" y="21555"/>
                </a:lnTo>
                <a:lnTo>
                  <a:pt x="66199" y="21791"/>
                </a:lnTo>
                <a:lnTo>
                  <a:pt x="66157" y="22018"/>
                </a:lnTo>
                <a:lnTo>
                  <a:pt x="66095" y="22245"/>
                </a:lnTo>
                <a:lnTo>
                  <a:pt x="66033" y="22472"/>
                </a:lnTo>
                <a:lnTo>
                  <a:pt x="65949" y="22699"/>
                </a:lnTo>
                <a:lnTo>
                  <a:pt x="65846" y="22916"/>
                </a:lnTo>
                <a:lnTo>
                  <a:pt x="65638" y="23361"/>
                </a:lnTo>
                <a:lnTo>
                  <a:pt x="65368" y="23796"/>
                </a:lnTo>
                <a:lnTo>
                  <a:pt x="65057" y="24212"/>
                </a:lnTo>
                <a:lnTo>
                  <a:pt x="64683" y="24628"/>
                </a:lnTo>
                <a:lnTo>
                  <a:pt x="64289" y="25025"/>
                </a:lnTo>
                <a:lnTo>
                  <a:pt x="63853" y="25422"/>
                </a:lnTo>
                <a:lnTo>
                  <a:pt x="63375" y="25800"/>
                </a:lnTo>
                <a:lnTo>
                  <a:pt x="62857" y="26168"/>
                </a:lnTo>
                <a:lnTo>
                  <a:pt x="62296" y="26528"/>
                </a:lnTo>
                <a:lnTo>
                  <a:pt x="61715" y="26868"/>
                </a:lnTo>
                <a:lnTo>
                  <a:pt x="61071" y="27199"/>
                </a:lnTo>
                <a:lnTo>
                  <a:pt x="60428" y="27511"/>
                </a:lnTo>
                <a:lnTo>
                  <a:pt x="59722" y="27813"/>
                </a:lnTo>
                <a:lnTo>
                  <a:pt x="58996" y="28097"/>
                </a:lnTo>
                <a:lnTo>
                  <a:pt x="58248" y="28371"/>
                </a:lnTo>
                <a:lnTo>
                  <a:pt x="57459" y="28626"/>
                </a:lnTo>
                <a:lnTo>
                  <a:pt x="56650" y="28863"/>
                </a:lnTo>
                <a:lnTo>
                  <a:pt x="55820" y="29080"/>
                </a:lnTo>
                <a:lnTo>
                  <a:pt x="54968" y="29279"/>
                </a:lnTo>
                <a:lnTo>
                  <a:pt x="54076" y="29458"/>
                </a:lnTo>
                <a:lnTo>
                  <a:pt x="53183" y="29619"/>
                </a:lnTo>
                <a:lnTo>
                  <a:pt x="52249" y="29761"/>
                </a:lnTo>
                <a:lnTo>
                  <a:pt x="51294" y="29884"/>
                </a:lnTo>
                <a:lnTo>
                  <a:pt x="50339" y="29988"/>
                </a:lnTo>
                <a:lnTo>
                  <a:pt x="49841" y="30035"/>
                </a:lnTo>
                <a:lnTo>
                  <a:pt x="49343" y="30073"/>
                </a:lnTo>
                <a:lnTo>
                  <a:pt x="48866" y="30101"/>
                </a:lnTo>
                <a:lnTo>
                  <a:pt x="48347" y="30130"/>
                </a:lnTo>
                <a:lnTo>
                  <a:pt x="47848" y="30148"/>
                </a:lnTo>
                <a:lnTo>
                  <a:pt x="47350" y="30158"/>
                </a:lnTo>
                <a:lnTo>
                  <a:pt x="46831" y="30167"/>
                </a:lnTo>
                <a:lnTo>
                  <a:pt x="46312" y="30177"/>
                </a:lnTo>
                <a:lnTo>
                  <a:pt x="45793" y="30167"/>
                </a:lnTo>
                <a:lnTo>
                  <a:pt x="45295" y="30158"/>
                </a:lnTo>
                <a:lnTo>
                  <a:pt x="44776" y="30148"/>
                </a:lnTo>
                <a:lnTo>
                  <a:pt x="44278" y="30130"/>
                </a:lnTo>
                <a:lnTo>
                  <a:pt x="43780" y="30101"/>
                </a:lnTo>
                <a:lnTo>
                  <a:pt x="43282" y="30073"/>
                </a:lnTo>
                <a:lnTo>
                  <a:pt x="42783" y="30035"/>
                </a:lnTo>
                <a:lnTo>
                  <a:pt x="42285" y="29988"/>
                </a:lnTo>
                <a:lnTo>
                  <a:pt x="41330" y="29884"/>
                </a:lnTo>
                <a:lnTo>
                  <a:pt x="40375" y="29761"/>
                </a:lnTo>
                <a:lnTo>
                  <a:pt x="39462" y="29619"/>
                </a:lnTo>
                <a:lnTo>
                  <a:pt x="38549" y="29458"/>
                </a:lnTo>
                <a:lnTo>
                  <a:pt x="37677" y="29279"/>
                </a:lnTo>
                <a:lnTo>
                  <a:pt x="36805" y="29080"/>
                </a:lnTo>
                <a:lnTo>
                  <a:pt x="35975" y="28863"/>
                </a:lnTo>
                <a:lnTo>
                  <a:pt x="35165" y="28626"/>
                </a:lnTo>
                <a:lnTo>
                  <a:pt x="34376" y="28371"/>
                </a:lnTo>
                <a:lnTo>
                  <a:pt x="33629" y="28097"/>
                </a:lnTo>
                <a:lnTo>
                  <a:pt x="32903" y="27813"/>
                </a:lnTo>
                <a:lnTo>
                  <a:pt x="32218" y="27511"/>
                </a:lnTo>
                <a:lnTo>
                  <a:pt x="31553" y="27199"/>
                </a:lnTo>
                <a:lnTo>
                  <a:pt x="30931" y="26868"/>
                </a:lnTo>
                <a:lnTo>
                  <a:pt x="30329" y="26528"/>
                </a:lnTo>
                <a:lnTo>
                  <a:pt x="29768" y="26168"/>
                </a:lnTo>
                <a:lnTo>
                  <a:pt x="29249" y="25800"/>
                </a:lnTo>
                <a:lnTo>
                  <a:pt x="28772" y="25422"/>
                </a:lnTo>
                <a:lnTo>
                  <a:pt x="28336" y="25025"/>
                </a:lnTo>
                <a:lnTo>
                  <a:pt x="27941" y="24628"/>
                </a:lnTo>
                <a:lnTo>
                  <a:pt x="27588" y="24212"/>
                </a:lnTo>
                <a:lnTo>
                  <a:pt x="27256" y="23796"/>
                </a:lnTo>
                <a:lnTo>
                  <a:pt x="27007" y="23361"/>
                </a:lnTo>
                <a:lnTo>
                  <a:pt x="26779" y="22916"/>
                </a:lnTo>
                <a:lnTo>
                  <a:pt x="26675" y="22699"/>
                </a:lnTo>
                <a:lnTo>
                  <a:pt x="26592" y="22472"/>
                </a:lnTo>
                <a:lnTo>
                  <a:pt x="26530" y="22245"/>
                </a:lnTo>
                <a:lnTo>
                  <a:pt x="26468" y="22018"/>
                </a:lnTo>
                <a:lnTo>
                  <a:pt x="26426" y="21791"/>
                </a:lnTo>
                <a:lnTo>
                  <a:pt x="26405" y="21555"/>
                </a:lnTo>
                <a:lnTo>
                  <a:pt x="26385" y="21328"/>
                </a:lnTo>
                <a:lnTo>
                  <a:pt x="26364" y="21092"/>
                </a:lnTo>
                <a:lnTo>
                  <a:pt x="26385" y="20856"/>
                </a:lnTo>
                <a:lnTo>
                  <a:pt x="26405" y="20619"/>
                </a:lnTo>
                <a:lnTo>
                  <a:pt x="26426" y="20392"/>
                </a:lnTo>
                <a:lnTo>
                  <a:pt x="26468" y="20165"/>
                </a:lnTo>
                <a:lnTo>
                  <a:pt x="26530" y="19929"/>
                </a:lnTo>
                <a:lnTo>
                  <a:pt x="26592" y="19702"/>
                </a:lnTo>
                <a:lnTo>
                  <a:pt x="26675" y="19485"/>
                </a:lnTo>
                <a:lnTo>
                  <a:pt x="26779" y="19258"/>
                </a:lnTo>
                <a:lnTo>
                  <a:pt x="27007" y="18823"/>
                </a:lnTo>
                <a:lnTo>
                  <a:pt x="27256" y="18388"/>
                </a:lnTo>
                <a:lnTo>
                  <a:pt x="27588" y="17963"/>
                </a:lnTo>
                <a:lnTo>
                  <a:pt x="27941" y="17556"/>
                </a:lnTo>
                <a:lnTo>
                  <a:pt x="28336" y="17150"/>
                </a:lnTo>
                <a:lnTo>
                  <a:pt x="28772" y="16762"/>
                </a:lnTo>
                <a:lnTo>
                  <a:pt x="29249" y="16384"/>
                </a:lnTo>
                <a:lnTo>
                  <a:pt x="29768" y="16015"/>
                </a:lnTo>
                <a:lnTo>
                  <a:pt x="30329" y="15656"/>
                </a:lnTo>
                <a:lnTo>
                  <a:pt x="30931" y="15316"/>
                </a:lnTo>
                <a:lnTo>
                  <a:pt x="31553" y="14985"/>
                </a:lnTo>
                <a:lnTo>
                  <a:pt x="32218" y="14663"/>
                </a:lnTo>
                <a:lnTo>
                  <a:pt x="32903" y="14370"/>
                </a:lnTo>
                <a:lnTo>
                  <a:pt x="33629" y="14077"/>
                </a:lnTo>
                <a:lnTo>
                  <a:pt x="34376" y="13813"/>
                </a:lnTo>
                <a:lnTo>
                  <a:pt x="35165" y="13557"/>
                </a:lnTo>
                <a:lnTo>
                  <a:pt x="35975" y="13321"/>
                </a:lnTo>
                <a:lnTo>
                  <a:pt x="36805" y="13104"/>
                </a:lnTo>
                <a:lnTo>
                  <a:pt x="37677" y="12905"/>
                </a:lnTo>
                <a:lnTo>
                  <a:pt x="38549" y="12716"/>
                </a:lnTo>
                <a:lnTo>
                  <a:pt x="39462" y="12555"/>
                </a:lnTo>
                <a:lnTo>
                  <a:pt x="40375" y="12413"/>
                </a:lnTo>
                <a:lnTo>
                  <a:pt x="41330" y="12291"/>
                </a:lnTo>
                <a:lnTo>
                  <a:pt x="42285" y="12187"/>
                </a:lnTo>
                <a:lnTo>
                  <a:pt x="42783" y="12149"/>
                </a:lnTo>
                <a:lnTo>
                  <a:pt x="43282" y="12111"/>
                </a:lnTo>
                <a:lnTo>
                  <a:pt x="43780" y="12083"/>
                </a:lnTo>
                <a:lnTo>
                  <a:pt x="44278" y="12054"/>
                </a:lnTo>
                <a:lnTo>
                  <a:pt x="44776" y="12035"/>
                </a:lnTo>
                <a:lnTo>
                  <a:pt x="45295" y="12016"/>
                </a:lnTo>
                <a:lnTo>
                  <a:pt x="45793" y="12007"/>
                </a:lnTo>
                <a:close/>
                <a:moveTo>
                  <a:pt x="37718" y="1"/>
                </a:moveTo>
                <a:lnTo>
                  <a:pt x="37718" y="2979"/>
                </a:lnTo>
                <a:lnTo>
                  <a:pt x="36805" y="3073"/>
                </a:lnTo>
                <a:lnTo>
                  <a:pt x="35912" y="3177"/>
                </a:lnTo>
                <a:lnTo>
                  <a:pt x="35020" y="3291"/>
                </a:lnTo>
                <a:lnTo>
                  <a:pt x="34127" y="3404"/>
                </a:lnTo>
                <a:lnTo>
                  <a:pt x="33255" y="3536"/>
                </a:lnTo>
                <a:lnTo>
                  <a:pt x="32384" y="3678"/>
                </a:lnTo>
                <a:lnTo>
                  <a:pt x="31533" y="3820"/>
                </a:lnTo>
                <a:lnTo>
                  <a:pt x="30681" y="3981"/>
                </a:lnTo>
                <a:lnTo>
                  <a:pt x="29851" y="4141"/>
                </a:lnTo>
                <a:lnTo>
                  <a:pt x="29021" y="4312"/>
                </a:lnTo>
                <a:lnTo>
                  <a:pt x="28211" y="4491"/>
                </a:lnTo>
                <a:lnTo>
                  <a:pt x="27402" y="4680"/>
                </a:lnTo>
                <a:lnTo>
                  <a:pt x="26613" y="4879"/>
                </a:lnTo>
                <a:lnTo>
                  <a:pt x="25824" y="5087"/>
                </a:lnTo>
                <a:lnTo>
                  <a:pt x="25035" y="5295"/>
                </a:lnTo>
                <a:lnTo>
                  <a:pt x="24288" y="5512"/>
                </a:lnTo>
                <a:lnTo>
                  <a:pt x="19638" y="3404"/>
                </a:lnTo>
                <a:lnTo>
                  <a:pt x="7474" y="8944"/>
                </a:lnTo>
                <a:lnTo>
                  <a:pt x="12124" y="11052"/>
                </a:lnTo>
                <a:lnTo>
                  <a:pt x="11625" y="11402"/>
                </a:lnTo>
                <a:lnTo>
                  <a:pt x="11169" y="11752"/>
                </a:lnTo>
                <a:lnTo>
                  <a:pt x="10712" y="12111"/>
                </a:lnTo>
                <a:lnTo>
                  <a:pt x="10297" y="12480"/>
                </a:lnTo>
                <a:lnTo>
                  <a:pt x="9882" y="12839"/>
                </a:lnTo>
                <a:lnTo>
                  <a:pt x="9487" y="13217"/>
                </a:lnTo>
                <a:lnTo>
                  <a:pt x="9114" y="13595"/>
                </a:lnTo>
                <a:lnTo>
                  <a:pt x="8740" y="13973"/>
                </a:lnTo>
                <a:lnTo>
                  <a:pt x="8408" y="14361"/>
                </a:lnTo>
                <a:lnTo>
                  <a:pt x="8076" y="14748"/>
                </a:lnTo>
                <a:lnTo>
                  <a:pt x="7785" y="15146"/>
                </a:lnTo>
                <a:lnTo>
                  <a:pt x="7495" y="15543"/>
                </a:lnTo>
                <a:lnTo>
                  <a:pt x="7225" y="15940"/>
                </a:lnTo>
                <a:lnTo>
                  <a:pt x="6976" y="16346"/>
                </a:lnTo>
                <a:lnTo>
                  <a:pt x="6747" y="16762"/>
                </a:lnTo>
                <a:lnTo>
                  <a:pt x="6540" y="17169"/>
                </a:lnTo>
                <a:lnTo>
                  <a:pt x="1" y="17169"/>
                </a:lnTo>
                <a:lnTo>
                  <a:pt x="1" y="25006"/>
                </a:lnTo>
                <a:lnTo>
                  <a:pt x="6540" y="25006"/>
                </a:lnTo>
                <a:lnTo>
                  <a:pt x="6747" y="25422"/>
                </a:lnTo>
                <a:lnTo>
                  <a:pt x="6976" y="25828"/>
                </a:lnTo>
                <a:lnTo>
                  <a:pt x="7225" y="26235"/>
                </a:lnTo>
                <a:lnTo>
                  <a:pt x="7495" y="26641"/>
                </a:lnTo>
                <a:lnTo>
                  <a:pt x="7785" y="27038"/>
                </a:lnTo>
                <a:lnTo>
                  <a:pt x="8076" y="27426"/>
                </a:lnTo>
                <a:lnTo>
                  <a:pt x="8408" y="27823"/>
                </a:lnTo>
                <a:lnTo>
                  <a:pt x="8740" y="28201"/>
                </a:lnTo>
                <a:lnTo>
                  <a:pt x="9114" y="28589"/>
                </a:lnTo>
                <a:lnTo>
                  <a:pt x="9487" y="28967"/>
                </a:lnTo>
                <a:lnTo>
                  <a:pt x="9882" y="29335"/>
                </a:lnTo>
                <a:lnTo>
                  <a:pt x="10297" y="29704"/>
                </a:lnTo>
                <a:lnTo>
                  <a:pt x="10712" y="30063"/>
                </a:lnTo>
                <a:lnTo>
                  <a:pt x="11169" y="30423"/>
                </a:lnTo>
                <a:lnTo>
                  <a:pt x="11625" y="30782"/>
                </a:lnTo>
                <a:lnTo>
                  <a:pt x="12124" y="31122"/>
                </a:lnTo>
                <a:lnTo>
                  <a:pt x="7474" y="33230"/>
                </a:lnTo>
                <a:lnTo>
                  <a:pt x="19638" y="38780"/>
                </a:lnTo>
                <a:lnTo>
                  <a:pt x="24288" y="36662"/>
                </a:lnTo>
                <a:lnTo>
                  <a:pt x="25035" y="36889"/>
                </a:lnTo>
                <a:lnTo>
                  <a:pt x="25824" y="37097"/>
                </a:lnTo>
                <a:lnTo>
                  <a:pt x="26613" y="37305"/>
                </a:lnTo>
                <a:lnTo>
                  <a:pt x="27402" y="37494"/>
                </a:lnTo>
                <a:lnTo>
                  <a:pt x="28211" y="37683"/>
                </a:lnTo>
                <a:lnTo>
                  <a:pt x="29021" y="37863"/>
                </a:lnTo>
                <a:lnTo>
                  <a:pt x="29851" y="38033"/>
                </a:lnTo>
                <a:lnTo>
                  <a:pt x="30681" y="38203"/>
                </a:lnTo>
                <a:lnTo>
                  <a:pt x="31533" y="38354"/>
                </a:lnTo>
                <a:lnTo>
                  <a:pt x="32384" y="38506"/>
                </a:lnTo>
                <a:lnTo>
                  <a:pt x="33255" y="38638"/>
                </a:lnTo>
                <a:lnTo>
                  <a:pt x="34127" y="38770"/>
                </a:lnTo>
                <a:lnTo>
                  <a:pt x="35020" y="38893"/>
                </a:lnTo>
                <a:lnTo>
                  <a:pt x="35912" y="39007"/>
                </a:lnTo>
                <a:lnTo>
                  <a:pt x="36805" y="39111"/>
                </a:lnTo>
                <a:lnTo>
                  <a:pt x="37718" y="39205"/>
                </a:lnTo>
                <a:lnTo>
                  <a:pt x="37718" y="42183"/>
                </a:lnTo>
                <a:lnTo>
                  <a:pt x="54927" y="42183"/>
                </a:lnTo>
                <a:lnTo>
                  <a:pt x="54927" y="39205"/>
                </a:lnTo>
                <a:lnTo>
                  <a:pt x="55820" y="39111"/>
                </a:lnTo>
                <a:lnTo>
                  <a:pt x="56733" y="39007"/>
                </a:lnTo>
                <a:lnTo>
                  <a:pt x="57605" y="38893"/>
                </a:lnTo>
                <a:lnTo>
                  <a:pt x="58497" y="38770"/>
                </a:lnTo>
                <a:lnTo>
                  <a:pt x="59369" y="38638"/>
                </a:lnTo>
                <a:lnTo>
                  <a:pt x="60241" y="38506"/>
                </a:lnTo>
                <a:lnTo>
                  <a:pt x="61092" y="38354"/>
                </a:lnTo>
                <a:lnTo>
                  <a:pt x="61943" y="38203"/>
                </a:lnTo>
                <a:lnTo>
                  <a:pt x="62773" y="38033"/>
                </a:lnTo>
                <a:lnTo>
                  <a:pt x="63604" y="37863"/>
                </a:lnTo>
                <a:lnTo>
                  <a:pt x="64413" y="37683"/>
                </a:lnTo>
                <a:lnTo>
                  <a:pt x="65223" y="37494"/>
                </a:lnTo>
                <a:lnTo>
                  <a:pt x="66033" y="37305"/>
                </a:lnTo>
                <a:lnTo>
                  <a:pt x="66821" y="37097"/>
                </a:lnTo>
                <a:lnTo>
                  <a:pt x="67589" y="36889"/>
                </a:lnTo>
                <a:lnTo>
                  <a:pt x="68357" y="36662"/>
                </a:lnTo>
                <a:lnTo>
                  <a:pt x="72986" y="38780"/>
                </a:lnTo>
                <a:lnTo>
                  <a:pt x="85151" y="33230"/>
                </a:lnTo>
                <a:lnTo>
                  <a:pt x="80522" y="31122"/>
                </a:lnTo>
                <a:lnTo>
                  <a:pt x="80999" y="30782"/>
                </a:lnTo>
                <a:lnTo>
                  <a:pt x="81456" y="30423"/>
                </a:lnTo>
                <a:lnTo>
                  <a:pt x="81912" y="30063"/>
                </a:lnTo>
                <a:lnTo>
                  <a:pt x="82348" y="29704"/>
                </a:lnTo>
                <a:lnTo>
                  <a:pt x="82764" y="29335"/>
                </a:lnTo>
                <a:lnTo>
                  <a:pt x="83158" y="28967"/>
                </a:lnTo>
                <a:lnTo>
                  <a:pt x="83532" y="28589"/>
                </a:lnTo>
                <a:lnTo>
                  <a:pt x="83885" y="28201"/>
                </a:lnTo>
                <a:lnTo>
                  <a:pt x="84237" y="27823"/>
                </a:lnTo>
                <a:lnTo>
                  <a:pt x="84549" y="27426"/>
                </a:lnTo>
                <a:lnTo>
                  <a:pt x="84860" y="27038"/>
                </a:lnTo>
                <a:lnTo>
                  <a:pt x="85130" y="26641"/>
                </a:lnTo>
                <a:lnTo>
                  <a:pt x="85400" y="26235"/>
                </a:lnTo>
                <a:lnTo>
                  <a:pt x="85649" y="25828"/>
                </a:lnTo>
                <a:lnTo>
                  <a:pt x="85877" y="25422"/>
                </a:lnTo>
                <a:lnTo>
                  <a:pt x="86085" y="25006"/>
                </a:lnTo>
                <a:lnTo>
                  <a:pt x="92624" y="25006"/>
                </a:lnTo>
                <a:lnTo>
                  <a:pt x="92624" y="17169"/>
                </a:lnTo>
                <a:lnTo>
                  <a:pt x="86085" y="17169"/>
                </a:lnTo>
                <a:lnTo>
                  <a:pt x="85877" y="16762"/>
                </a:lnTo>
                <a:lnTo>
                  <a:pt x="85649" y="16346"/>
                </a:lnTo>
                <a:lnTo>
                  <a:pt x="85400" y="15940"/>
                </a:lnTo>
                <a:lnTo>
                  <a:pt x="85130" y="15543"/>
                </a:lnTo>
                <a:lnTo>
                  <a:pt x="84860" y="15146"/>
                </a:lnTo>
                <a:lnTo>
                  <a:pt x="84549" y="14748"/>
                </a:lnTo>
                <a:lnTo>
                  <a:pt x="84237" y="14361"/>
                </a:lnTo>
                <a:lnTo>
                  <a:pt x="83885" y="13973"/>
                </a:lnTo>
                <a:lnTo>
                  <a:pt x="83532" y="13595"/>
                </a:lnTo>
                <a:lnTo>
                  <a:pt x="83158" y="13217"/>
                </a:lnTo>
                <a:lnTo>
                  <a:pt x="82764" y="12839"/>
                </a:lnTo>
                <a:lnTo>
                  <a:pt x="82348" y="12480"/>
                </a:lnTo>
                <a:lnTo>
                  <a:pt x="81912" y="12111"/>
                </a:lnTo>
                <a:lnTo>
                  <a:pt x="81456" y="11752"/>
                </a:lnTo>
                <a:lnTo>
                  <a:pt x="80999" y="11402"/>
                </a:lnTo>
                <a:lnTo>
                  <a:pt x="80522" y="11052"/>
                </a:lnTo>
                <a:lnTo>
                  <a:pt x="85151" y="8944"/>
                </a:lnTo>
                <a:lnTo>
                  <a:pt x="72986" y="3404"/>
                </a:lnTo>
                <a:lnTo>
                  <a:pt x="68357" y="5512"/>
                </a:lnTo>
                <a:lnTo>
                  <a:pt x="67589" y="5295"/>
                </a:lnTo>
                <a:lnTo>
                  <a:pt x="66821" y="5087"/>
                </a:lnTo>
                <a:lnTo>
                  <a:pt x="66033" y="4879"/>
                </a:lnTo>
                <a:lnTo>
                  <a:pt x="65223" y="4680"/>
                </a:lnTo>
                <a:lnTo>
                  <a:pt x="64413" y="4491"/>
                </a:lnTo>
                <a:lnTo>
                  <a:pt x="63604" y="4312"/>
                </a:lnTo>
                <a:lnTo>
                  <a:pt x="62773" y="4141"/>
                </a:lnTo>
                <a:lnTo>
                  <a:pt x="61943" y="3981"/>
                </a:lnTo>
                <a:lnTo>
                  <a:pt x="61092" y="3820"/>
                </a:lnTo>
                <a:lnTo>
                  <a:pt x="60241" y="3678"/>
                </a:lnTo>
                <a:lnTo>
                  <a:pt x="59369" y="3536"/>
                </a:lnTo>
                <a:lnTo>
                  <a:pt x="58497" y="3404"/>
                </a:lnTo>
                <a:lnTo>
                  <a:pt x="57605" y="3291"/>
                </a:lnTo>
                <a:lnTo>
                  <a:pt x="56733" y="3177"/>
                </a:lnTo>
                <a:lnTo>
                  <a:pt x="55820" y="3073"/>
                </a:lnTo>
                <a:lnTo>
                  <a:pt x="54927" y="2979"/>
                </a:lnTo>
                <a:lnTo>
                  <a:pt x="54927" y="1"/>
                </a:lnTo>
                <a:close/>
              </a:path>
            </a:pathLst>
          </a:cu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9"/>
          <p:cNvSpPr txBox="1">
            <a:spLocks noGrp="1"/>
          </p:cNvSpPr>
          <p:nvPr>
            <p:ph type="title"/>
          </p:nvPr>
        </p:nvSpPr>
        <p:spPr>
          <a:xfrm>
            <a:off x="2764075" y="1724400"/>
            <a:ext cx="45234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8200">
                <a:solidFill>
                  <a:srgbClr val="8D4FAB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3" name="Google Shape;113;p9"/>
          <p:cNvSpPr txBox="1">
            <a:spLocks noGrp="1"/>
          </p:cNvSpPr>
          <p:nvPr>
            <p:ph type="subTitle" idx="1"/>
          </p:nvPr>
        </p:nvSpPr>
        <p:spPr>
          <a:xfrm>
            <a:off x="2764075" y="2953375"/>
            <a:ext cx="45234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4FAB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9"/>
          <p:cNvSpPr/>
          <p:nvPr/>
        </p:nvSpPr>
        <p:spPr>
          <a:xfrm rot="10800000">
            <a:off x="2313333" y="703944"/>
            <a:ext cx="788230" cy="799262"/>
          </a:xfrm>
          <a:custGeom>
            <a:avLst/>
            <a:gdLst/>
            <a:ahLst/>
            <a:cxnLst/>
            <a:rect l="l" t="t" r="r" b="b"/>
            <a:pathLst>
              <a:path w="92624" h="42183" extrusionOk="0">
                <a:moveTo>
                  <a:pt x="46831" y="12007"/>
                </a:moveTo>
                <a:lnTo>
                  <a:pt x="47350" y="12016"/>
                </a:lnTo>
                <a:lnTo>
                  <a:pt x="47848" y="12035"/>
                </a:lnTo>
                <a:lnTo>
                  <a:pt x="48347" y="12054"/>
                </a:lnTo>
                <a:lnTo>
                  <a:pt x="48866" y="12083"/>
                </a:lnTo>
                <a:lnTo>
                  <a:pt x="49343" y="12111"/>
                </a:lnTo>
                <a:lnTo>
                  <a:pt x="49841" y="12149"/>
                </a:lnTo>
                <a:lnTo>
                  <a:pt x="50339" y="12187"/>
                </a:lnTo>
                <a:lnTo>
                  <a:pt x="51294" y="12291"/>
                </a:lnTo>
                <a:lnTo>
                  <a:pt x="52249" y="12413"/>
                </a:lnTo>
                <a:lnTo>
                  <a:pt x="53183" y="12555"/>
                </a:lnTo>
                <a:lnTo>
                  <a:pt x="54076" y="12716"/>
                </a:lnTo>
                <a:lnTo>
                  <a:pt x="54968" y="12905"/>
                </a:lnTo>
                <a:lnTo>
                  <a:pt x="55820" y="13104"/>
                </a:lnTo>
                <a:lnTo>
                  <a:pt x="56650" y="13321"/>
                </a:lnTo>
                <a:lnTo>
                  <a:pt x="57459" y="13557"/>
                </a:lnTo>
                <a:lnTo>
                  <a:pt x="58248" y="13813"/>
                </a:lnTo>
                <a:lnTo>
                  <a:pt x="58996" y="14077"/>
                </a:lnTo>
                <a:lnTo>
                  <a:pt x="59722" y="14370"/>
                </a:lnTo>
                <a:lnTo>
                  <a:pt x="60428" y="14663"/>
                </a:lnTo>
                <a:lnTo>
                  <a:pt x="61071" y="14985"/>
                </a:lnTo>
                <a:lnTo>
                  <a:pt x="61715" y="15316"/>
                </a:lnTo>
                <a:lnTo>
                  <a:pt x="62296" y="15656"/>
                </a:lnTo>
                <a:lnTo>
                  <a:pt x="62857" y="16015"/>
                </a:lnTo>
                <a:lnTo>
                  <a:pt x="63375" y="16384"/>
                </a:lnTo>
                <a:lnTo>
                  <a:pt x="63853" y="16762"/>
                </a:lnTo>
                <a:lnTo>
                  <a:pt x="64289" y="17150"/>
                </a:lnTo>
                <a:lnTo>
                  <a:pt x="64683" y="17556"/>
                </a:lnTo>
                <a:lnTo>
                  <a:pt x="65057" y="17963"/>
                </a:lnTo>
                <a:lnTo>
                  <a:pt x="65368" y="18388"/>
                </a:lnTo>
                <a:lnTo>
                  <a:pt x="65638" y="18823"/>
                </a:lnTo>
                <a:lnTo>
                  <a:pt x="65846" y="19258"/>
                </a:lnTo>
                <a:lnTo>
                  <a:pt x="65949" y="19485"/>
                </a:lnTo>
                <a:lnTo>
                  <a:pt x="66033" y="19702"/>
                </a:lnTo>
                <a:lnTo>
                  <a:pt x="66095" y="19929"/>
                </a:lnTo>
                <a:lnTo>
                  <a:pt x="66157" y="20165"/>
                </a:lnTo>
                <a:lnTo>
                  <a:pt x="66199" y="20392"/>
                </a:lnTo>
                <a:lnTo>
                  <a:pt x="66240" y="20619"/>
                </a:lnTo>
                <a:lnTo>
                  <a:pt x="66261" y="20856"/>
                </a:lnTo>
                <a:lnTo>
                  <a:pt x="66261" y="21092"/>
                </a:lnTo>
                <a:lnTo>
                  <a:pt x="66261" y="21328"/>
                </a:lnTo>
                <a:lnTo>
                  <a:pt x="66240" y="21555"/>
                </a:lnTo>
                <a:lnTo>
                  <a:pt x="66199" y="21791"/>
                </a:lnTo>
                <a:lnTo>
                  <a:pt x="66157" y="22018"/>
                </a:lnTo>
                <a:lnTo>
                  <a:pt x="66095" y="22245"/>
                </a:lnTo>
                <a:lnTo>
                  <a:pt x="66033" y="22472"/>
                </a:lnTo>
                <a:lnTo>
                  <a:pt x="65949" y="22699"/>
                </a:lnTo>
                <a:lnTo>
                  <a:pt x="65846" y="22916"/>
                </a:lnTo>
                <a:lnTo>
                  <a:pt x="65638" y="23361"/>
                </a:lnTo>
                <a:lnTo>
                  <a:pt x="65368" y="23796"/>
                </a:lnTo>
                <a:lnTo>
                  <a:pt x="65057" y="24212"/>
                </a:lnTo>
                <a:lnTo>
                  <a:pt x="64683" y="24628"/>
                </a:lnTo>
                <a:lnTo>
                  <a:pt x="64289" y="25025"/>
                </a:lnTo>
                <a:lnTo>
                  <a:pt x="63853" y="25422"/>
                </a:lnTo>
                <a:lnTo>
                  <a:pt x="63375" y="25800"/>
                </a:lnTo>
                <a:lnTo>
                  <a:pt x="62857" y="26168"/>
                </a:lnTo>
                <a:lnTo>
                  <a:pt x="62296" y="26528"/>
                </a:lnTo>
                <a:lnTo>
                  <a:pt x="61715" y="26868"/>
                </a:lnTo>
                <a:lnTo>
                  <a:pt x="61071" y="27199"/>
                </a:lnTo>
                <a:lnTo>
                  <a:pt x="60428" y="27511"/>
                </a:lnTo>
                <a:lnTo>
                  <a:pt x="59722" y="27813"/>
                </a:lnTo>
                <a:lnTo>
                  <a:pt x="58996" y="28097"/>
                </a:lnTo>
                <a:lnTo>
                  <a:pt x="58248" y="28371"/>
                </a:lnTo>
                <a:lnTo>
                  <a:pt x="57459" y="28626"/>
                </a:lnTo>
                <a:lnTo>
                  <a:pt x="56650" y="28863"/>
                </a:lnTo>
                <a:lnTo>
                  <a:pt x="55820" y="29080"/>
                </a:lnTo>
                <a:lnTo>
                  <a:pt x="54968" y="29279"/>
                </a:lnTo>
                <a:lnTo>
                  <a:pt x="54076" y="29458"/>
                </a:lnTo>
                <a:lnTo>
                  <a:pt x="53183" y="29619"/>
                </a:lnTo>
                <a:lnTo>
                  <a:pt x="52249" y="29761"/>
                </a:lnTo>
                <a:lnTo>
                  <a:pt x="51294" y="29884"/>
                </a:lnTo>
                <a:lnTo>
                  <a:pt x="50339" y="29988"/>
                </a:lnTo>
                <a:lnTo>
                  <a:pt x="49841" y="30035"/>
                </a:lnTo>
                <a:lnTo>
                  <a:pt x="49343" y="30073"/>
                </a:lnTo>
                <a:lnTo>
                  <a:pt x="48866" y="30101"/>
                </a:lnTo>
                <a:lnTo>
                  <a:pt x="48347" y="30130"/>
                </a:lnTo>
                <a:lnTo>
                  <a:pt x="47848" y="30148"/>
                </a:lnTo>
                <a:lnTo>
                  <a:pt x="47350" y="30158"/>
                </a:lnTo>
                <a:lnTo>
                  <a:pt x="46831" y="30167"/>
                </a:lnTo>
                <a:lnTo>
                  <a:pt x="46312" y="30177"/>
                </a:lnTo>
                <a:lnTo>
                  <a:pt x="45793" y="30167"/>
                </a:lnTo>
                <a:lnTo>
                  <a:pt x="45295" y="30158"/>
                </a:lnTo>
                <a:lnTo>
                  <a:pt x="44776" y="30148"/>
                </a:lnTo>
                <a:lnTo>
                  <a:pt x="44278" y="30130"/>
                </a:lnTo>
                <a:lnTo>
                  <a:pt x="43780" y="30101"/>
                </a:lnTo>
                <a:lnTo>
                  <a:pt x="43282" y="30073"/>
                </a:lnTo>
                <a:lnTo>
                  <a:pt x="42783" y="30035"/>
                </a:lnTo>
                <a:lnTo>
                  <a:pt x="42285" y="29988"/>
                </a:lnTo>
                <a:lnTo>
                  <a:pt x="41330" y="29884"/>
                </a:lnTo>
                <a:lnTo>
                  <a:pt x="40375" y="29761"/>
                </a:lnTo>
                <a:lnTo>
                  <a:pt x="39462" y="29619"/>
                </a:lnTo>
                <a:lnTo>
                  <a:pt x="38549" y="29458"/>
                </a:lnTo>
                <a:lnTo>
                  <a:pt x="37677" y="29279"/>
                </a:lnTo>
                <a:lnTo>
                  <a:pt x="36805" y="29080"/>
                </a:lnTo>
                <a:lnTo>
                  <a:pt x="35975" y="28863"/>
                </a:lnTo>
                <a:lnTo>
                  <a:pt x="35165" y="28626"/>
                </a:lnTo>
                <a:lnTo>
                  <a:pt x="34376" y="28371"/>
                </a:lnTo>
                <a:lnTo>
                  <a:pt x="33629" y="28097"/>
                </a:lnTo>
                <a:lnTo>
                  <a:pt x="32903" y="27813"/>
                </a:lnTo>
                <a:lnTo>
                  <a:pt x="32218" y="27511"/>
                </a:lnTo>
                <a:lnTo>
                  <a:pt x="31553" y="27199"/>
                </a:lnTo>
                <a:lnTo>
                  <a:pt x="30931" y="26868"/>
                </a:lnTo>
                <a:lnTo>
                  <a:pt x="30329" y="26528"/>
                </a:lnTo>
                <a:lnTo>
                  <a:pt x="29768" y="26168"/>
                </a:lnTo>
                <a:lnTo>
                  <a:pt x="29249" y="25800"/>
                </a:lnTo>
                <a:lnTo>
                  <a:pt x="28772" y="25422"/>
                </a:lnTo>
                <a:lnTo>
                  <a:pt x="28336" y="25025"/>
                </a:lnTo>
                <a:lnTo>
                  <a:pt x="27941" y="24628"/>
                </a:lnTo>
                <a:lnTo>
                  <a:pt x="27588" y="24212"/>
                </a:lnTo>
                <a:lnTo>
                  <a:pt x="27256" y="23796"/>
                </a:lnTo>
                <a:lnTo>
                  <a:pt x="27007" y="23361"/>
                </a:lnTo>
                <a:lnTo>
                  <a:pt x="26779" y="22916"/>
                </a:lnTo>
                <a:lnTo>
                  <a:pt x="26675" y="22699"/>
                </a:lnTo>
                <a:lnTo>
                  <a:pt x="26592" y="22472"/>
                </a:lnTo>
                <a:lnTo>
                  <a:pt x="26530" y="22245"/>
                </a:lnTo>
                <a:lnTo>
                  <a:pt x="26468" y="22018"/>
                </a:lnTo>
                <a:lnTo>
                  <a:pt x="26426" y="21791"/>
                </a:lnTo>
                <a:lnTo>
                  <a:pt x="26405" y="21555"/>
                </a:lnTo>
                <a:lnTo>
                  <a:pt x="26385" y="21328"/>
                </a:lnTo>
                <a:lnTo>
                  <a:pt x="26364" y="21092"/>
                </a:lnTo>
                <a:lnTo>
                  <a:pt x="26385" y="20856"/>
                </a:lnTo>
                <a:lnTo>
                  <a:pt x="26405" y="20619"/>
                </a:lnTo>
                <a:lnTo>
                  <a:pt x="26426" y="20392"/>
                </a:lnTo>
                <a:lnTo>
                  <a:pt x="26468" y="20165"/>
                </a:lnTo>
                <a:lnTo>
                  <a:pt x="26530" y="19929"/>
                </a:lnTo>
                <a:lnTo>
                  <a:pt x="26592" y="19702"/>
                </a:lnTo>
                <a:lnTo>
                  <a:pt x="26675" y="19485"/>
                </a:lnTo>
                <a:lnTo>
                  <a:pt x="26779" y="19258"/>
                </a:lnTo>
                <a:lnTo>
                  <a:pt x="27007" y="18823"/>
                </a:lnTo>
                <a:lnTo>
                  <a:pt x="27256" y="18388"/>
                </a:lnTo>
                <a:lnTo>
                  <a:pt x="27588" y="17963"/>
                </a:lnTo>
                <a:lnTo>
                  <a:pt x="27941" y="17556"/>
                </a:lnTo>
                <a:lnTo>
                  <a:pt x="28336" y="17150"/>
                </a:lnTo>
                <a:lnTo>
                  <a:pt x="28772" y="16762"/>
                </a:lnTo>
                <a:lnTo>
                  <a:pt x="29249" y="16384"/>
                </a:lnTo>
                <a:lnTo>
                  <a:pt x="29768" y="16015"/>
                </a:lnTo>
                <a:lnTo>
                  <a:pt x="30329" y="15656"/>
                </a:lnTo>
                <a:lnTo>
                  <a:pt x="30931" y="15316"/>
                </a:lnTo>
                <a:lnTo>
                  <a:pt x="31553" y="14985"/>
                </a:lnTo>
                <a:lnTo>
                  <a:pt x="32218" y="14663"/>
                </a:lnTo>
                <a:lnTo>
                  <a:pt x="32903" y="14370"/>
                </a:lnTo>
                <a:lnTo>
                  <a:pt x="33629" y="14077"/>
                </a:lnTo>
                <a:lnTo>
                  <a:pt x="34376" y="13813"/>
                </a:lnTo>
                <a:lnTo>
                  <a:pt x="35165" y="13557"/>
                </a:lnTo>
                <a:lnTo>
                  <a:pt x="35975" y="13321"/>
                </a:lnTo>
                <a:lnTo>
                  <a:pt x="36805" y="13104"/>
                </a:lnTo>
                <a:lnTo>
                  <a:pt x="37677" y="12905"/>
                </a:lnTo>
                <a:lnTo>
                  <a:pt x="38549" y="12716"/>
                </a:lnTo>
                <a:lnTo>
                  <a:pt x="39462" y="12555"/>
                </a:lnTo>
                <a:lnTo>
                  <a:pt x="40375" y="12413"/>
                </a:lnTo>
                <a:lnTo>
                  <a:pt x="41330" y="12291"/>
                </a:lnTo>
                <a:lnTo>
                  <a:pt x="42285" y="12187"/>
                </a:lnTo>
                <a:lnTo>
                  <a:pt x="42783" y="12149"/>
                </a:lnTo>
                <a:lnTo>
                  <a:pt x="43282" y="12111"/>
                </a:lnTo>
                <a:lnTo>
                  <a:pt x="43780" y="12083"/>
                </a:lnTo>
                <a:lnTo>
                  <a:pt x="44278" y="12054"/>
                </a:lnTo>
                <a:lnTo>
                  <a:pt x="44776" y="12035"/>
                </a:lnTo>
                <a:lnTo>
                  <a:pt x="45295" y="12016"/>
                </a:lnTo>
                <a:lnTo>
                  <a:pt x="45793" y="12007"/>
                </a:lnTo>
                <a:close/>
                <a:moveTo>
                  <a:pt x="37718" y="1"/>
                </a:moveTo>
                <a:lnTo>
                  <a:pt x="37718" y="2979"/>
                </a:lnTo>
                <a:lnTo>
                  <a:pt x="36805" y="3073"/>
                </a:lnTo>
                <a:lnTo>
                  <a:pt x="35912" y="3177"/>
                </a:lnTo>
                <a:lnTo>
                  <a:pt x="35020" y="3291"/>
                </a:lnTo>
                <a:lnTo>
                  <a:pt x="34127" y="3404"/>
                </a:lnTo>
                <a:lnTo>
                  <a:pt x="33255" y="3536"/>
                </a:lnTo>
                <a:lnTo>
                  <a:pt x="32384" y="3678"/>
                </a:lnTo>
                <a:lnTo>
                  <a:pt x="31533" y="3820"/>
                </a:lnTo>
                <a:lnTo>
                  <a:pt x="30681" y="3981"/>
                </a:lnTo>
                <a:lnTo>
                  <a:pt x="29851" y="4141"/>
                </a:lnTo>
                <a:lnTo>
                  <a:pt x="29021" y="4312"/>
                </a:lnTo>
                <a:lnTo>
                  <a:pt x="28211" y="4491"/>
                </a:lnTo>
                <a:lnTo>
                  <a:pt x="27402" y="4680"/>
                </a:lnTo>
                <a:lnTo>
                  <a:pt x="26613" y="4879"/>
                </a:lnTo>
                <a:lnTo>
                  <a:pt x="25824" y="5087"/>
                </a:lnTo>
                <a:lnTo>
                  <a:pt x="25035" y="5295"/>
                </a:lnTo>
                <a:lnTo>
                  <a:pt x="24288" y="5512"/>
                </a:lnTo>
                <a:lnTo>
                  <a:pt x="19638" y="3404"/>
                </a:lnTo>
                <a:lnTo>
                  <a:pt x="7474" y="8944"/>
                </a:lnTo>
                <a:lnTo>
                  <a:pt x="12124" y="11052"/>
                </a:lnTo>
                <a:lnTo>
                  <a:pt x="11625" y="11402"/>
                </a:lnTo>
                <a:lnTo>
                  <a:pt x="11169" y="11752"/>
                </a:lnTo>
                <a:lnTo>
                  <a:pt x="10712" y="12111"/>
                </a:lnTo>
                <a:lnTo>
                  <a:pt x="10297" y="12480"/>
                </a:lnTo>
                <a:lnTo>
                  <a:pt x="9882" y="12839"/>
                </a:lnTo>
                <a:lnTo>
                  <a:pt x="9487" y="13217"/>
                </a:lnTo>
                <a:lnTo>
                  <a:pt x="9114" y="13595"/>
                </a:lnTo>
                <a:lnTo>
                  <a:pt x="8740" y="13973"/>
                </a:lnTo>
                <a:lnTo>
                  <a:pt x="8408" y="14361"/>
                </a:lnTo>
                <a:lnTo>
                  <a:pt x="8076" y="14748"/>
                </a:lnTo>
                <a:lnTo>
                  <a:pt x="7785" y="15146"/>
                </a:lnTo>
                <a:lnTo>
                  <a:pt x="7495" y="15543"/>
                </a:lnTo>
                <a:lnTo>
                  <a:pt x="7225" y="15940"/>
                </a:lnTo>
                <a:lnTo>
                  <a:pt x="6976" y="16346"/>
                </a:lnTo>
                <a:lnTo>
                  <a:pt x="6747" y="16762"/>
                </a:lnTo>
                <a:lnTo>
                  <a:pt x="6540" y="17169"/>
                </a:lnTo>
                <a:lnTo>
                  <a:pt x="1" y="17169"/>
                </a:lnTo>
                <a:lnTo>
                  <a:pt x="1" y="25006"/>
                </a:lnTo>
                <a:lnTo>
                  <a:pt x="6540" y="25006"/>
                </a:lnTo>
                <a:lnTo>
                  <a:pt x="6747" y="25422"/>
                </a:lnTo>
                <a:lnTo>
                  <a:pt x="6976" y="25828"/>
                </a:lnTo>
                <a:lnTo>
                  <a:pt x="7225" y="26235"/>
                </a:lnTo>
                <a:lnTo>
                  <a:pt x="7495" y="26641"/>
                </a:lnTo>
                <a:lnTo>
                  <a:pt x="7785" y="27038"/>
                </a:lnTo>
                <a:lnTo>
                  <a:pt x="8076" y="27426"/>
                </a:lnTo>
                <a:lnTo>
                  <a:pt x="8408" y="27823"/>
                </a:lnTo>
                <a:lnTo>
                  <a:pt x="8740" y="28201"/>
                </a:lnTo>
                <a:lnTo>
                  <a:pt x="9114" y="28589"/>
                </a:lnTo>
                <a:lnTo>
                  <a:pt x="9487" y="28967"/>
                </a:lnTo>
                <a:lnTo>
                  <a:pt x="9882" y="29335"/>
                </a:lnTo>
                <a:lnTo>
                  <a:pt x="10297" y="29704"/>
                </a:lnTo>
                <a:lnTo>
                  <a:pt x="10712" y="30063"/>
                </a:lnTo>
                <a:lnTo>
                  <a:pt x="11169" y="30423"/>
                </a:lnTo>
                <a:lnTo>
                  <a:pt x="11625" y="30782"/>
                </a:lnTo>
                <a:lnTo>
                  <a:pt x="12124" y="31122"/>
                </a:lnTo>
                <a:lnTo>
                  <a:pt x="7474" y="33230"/>
                </a:lnTo>
                <a:lnTo>
                  <a:pt x="19638" y="38780"/>
                </a:lnTo>
                <a:lnTo>
                  <a:pt x="24288" y="36662"/>
                </a:lnTo>
                <a:lnTo>
                  <a:pt x="25035" y="36889"/>
                </a:lnTo>
                <a:lnTo>
                  <a:pt x="25824" y="37097"/>
                </a:lnTo>
                <a:lnTo>
                  <a:pt x="26613" y="37305"/>
                </a:lnTo>
                <a:lnTo>
                  <a:pt x="27402" y="37494"/>
                </a:lnTo>
                <a:lnTo>
                  <a:pt x="28211" y="37683"/>
                </a:lnTo>
                <a:lnTo>
                  <a:pt x="29021" y="37863"/>
                </a:lnTo>
                <a:lnTo>
                  <a:pt x="29851" y="38033"/>
                </a:lnTo>
                <a:lnTo>
                  <a:pt x="30681" y="38203"/>
                </a:lnTo>
                <a:lnTo>
                  <a:pt x="31533" y="38354"/>
                </a:lnTo>
                <a:lnTo>
                  <a:pt x="32384" y="38506"/>
                </a:lnTo>
                <a:lnTo>
                  <a:pt x="33255" y="38638"/>
                </a:lnTo>
                <a:lnTo>
                  <a:pt x="34127" y="38770"/>
                </a:lnTo>
                <a:lnTo>
                  <a:pt x="35020" y="38893"/>
                </a:lnTo>
                <a:lnTo>
                  <a:pt x="35912" y="39007"/>
                </a:lnTo>
                <a:lnTo>
                  <a:pt x="36805" y="39111"/>
                </a:lnTo>
                <a:lnTo>
                  <a:pt x="37718" y="39205"/>
                </a:lnTo>
                <a:lnTo>
                  <a:pt x="37718" y="42183"/>
                </a:lnTo>
                <a:lnTo>
                  <a:pt x="54927" y="42183"/>
                </a:lnTo>
                <a:lnTo>
                  <a:pt x="54927" y="39205"/>
                </a:lnTo>
                <a:lnTo>
                  <a:pt x="55820" y="39111"/>
                </a:lnTo>
                <a:lnTo>
                  <a:pt x="56733" y="39007"/>
                </a:lnTo>
                <a:lnTo>
                  <a:pt x="57605" y="38893"/>
                </a:lnTo>
                <a:lnTo>
                  <a:pt x="58497" y="38770"/>
                </a:lnTo>
                <a:lnTo>
                  <a:pt x="59369" y="38638"/>
                </a:lnTo>
                <a:lnTo>
                  <a:pt x="60241" y="38506"/>
                </a:lnTo>
                <a:lnTo>
                  <a:pt x="61092" y="38354"/>
                </a:lnTo>
                <a:lnTo>
                  <a:pt x="61943" y="38203"/>
                </a:lnTo>
                <a:lnTo>
                  <a:pt x="62773" y="38033"/>
                </a:lnTo>
                <a:lnTo>
                  <a:pt x="63604" y="37863"/>
                </a:lnTo>
                <a:lnTo>
                  <a:pt x="64413" y="37683"/>
                </a:lnTo>
                <a:lnTo>
                  <a:pt x="65223" y="37494"/>
                </a:lnTo>
                <a:lnTo>
                  <a:pt x="66033" y="37305"/>
                </a:lnTo>
                <a:lnTo>
                  <a:pt x="66821" y="37097"/>
                </a:lnTo>
                <a:lnTo>
                  <a:pt x="67589" y="36889"/>
                </a:lnTo>
                <a:lnTo>
                  <a:pt x="68357" y="36662"/>
                </a:lnTo>
                <a:lnTo>
                  <a:pt x="72986" y="38780"/>
                </a:lnTo>
                <a:lnTo>
                  <a:pt x="85151" y="33230"/>
                </a:lnTo>
                <a:lnTo>
                  <a:pt x="80522" y="31122"/>
                </a:lnTo>
                <a:lnTo>
                  <a:pt x="80999" y="30782"/>
                </a:lnTo>
                <a:lnTo>
                  <a:pt x="81456" y="30423"/>
                </a:lnTo>
                <a:lnTo>
                  <a:pt x="81912" y="30063"/>
                </a:lnTo>
                <a:lnTo>
                  <a:pt x="82348" y="29704"/>
                </a:lnTo>
                <a:lnTo>
                  <a:pt x="82764" y="29335"/>
                </a:lnTo>
                <a:lnTo>
                  <a:pt x="83158" y="28967"/>
                </a:lnTo>
                <a:lnTo>
                  <a:pt x="83532" y="28589"/>
                </a:lnTo>
                <a:lnTo>
                  <a:pt x="83885" y="28201"/>
                </a:lnTo>
                <a:lnTo>
                  <a:pt x="84237" y="27823"/>
                </a:lnTo>
                <a:lnTo>
                  <a:pt x="84549" y="27426"/>
                </a:lnTo>
                <a:lnTo>
                  <a:pt x="84860" y="27038"/>
                </a:lnTo>
                <a:lnTo>
                  <a:pt x="85130" y="26641"/>
                </a:lnTo>
                <a:lnTo>
                  <a:pt x="85400" y="26235"/>
                </a:lnTo>
                <a:lnTo>
                  <a:pt x="85649" y="25828"/>
                </a:lnTo>
                <a:lnTo>
                  <a:pt x="85877" y="25422"/>
                </a:lnTo>
                <a:lnTo>
                  <a:pt x="86085" y="25006"/>
                </a:lnTo>
                <a:lnTo>
                  <a:pt x="92624" y="25006"/>
                </a:lnTo>
                <a:lnTo>
                  <a:pt x="92624" y="17169"/>
                </a:lnTo>
                <a:lnTo>
                  <a:pt x="86085" y="17169"/>
                </a:lnTo>
                <a:lnTo>
                  <a:pt x="85877" y="16762"/>
                </a:lnTo>
                <a:lnTo>
                  <a:pt x="85649" y="16346"/>
                </a:lnTo>
                <a:lnTo>
                  <a:pt x="85400" y="15940"/>
                </a:lnTo>
                <a:lnTo>
                  <a:pt x="85130" y="15543"/>
                </a:lnTo>
                <a:lnTo>
                  <a:pt x="84860" y="15146"/>
                </a:lnTo>
                <a:lnTo>
                  <a:pt x="84549" y="14748"/>
                </a:lnTo>
                <a:lnTo>
                  <a:pt x="84237" y="14361"/>
                </a:lnTo>
                <a:lnTo>
                  <a:pt x="83885" y="13973"/>
                </a:lnTo>
                <a:lnTo>
                  <a:pt x="83532" y="13595"/>
                </a:lnTo>
                <a:lnTo>
                  <a:pt x="83158" y="13217"/>
                </a:lnTo>
                <a:lnTo>
                  <a:pt x="82764" y="12839"/>
                </a:lnTo>
                <a:lnTo>
                  <a:pt x="82348" y="12480"/>
                </a:lnTo>
                <a:lnTo>
                  <a:pt x="81912" y="12111"/>
                </a:lnTo>
                <a:lnTo>
                  <a:pt x="81456" y="11752"/>
                </a:lnTo>
                <a:lnTo>
                  <a:pt x="80999" y="11402"/>
                </a:lnTo>
                <a:lnTo>
                  <a:pt x="80522" y="11052"/>
                </a:lnTo>
                <a:lnTo>
                  <a:pt x="85151" y="8944"/>
                </a:lnTo>
                <a:lnTo>
                  <a:pt x="72986" y="3404"/>
                </a:lnTo>
                <a:lnTo>
                  <a:pt x="68357" y="5512"/>
                </a:lnTo>
                <a:lnTo>
                  <a:pt x="67589" y="5295"/>
                </a:lnTo>
                <a:lnTo>
                  <a:pt x="66821" y="5087"/>
                </a:lnTo>
                <a:lnTo>
                  <a:pt x="66033" y="4879"/>
                </a:lnTo>
                <a:lnTo>
                  <a:pt x="65223" y="4680"/>
                </a:lnTo>
                <a:lnTo>
                  <a:pt x="64413" y="4491"/>
                </a:lnTo>
                <a:lnTo>
                  <a:pt x="63604" y="4312"/>
                </a:lnTo>
                <a:lnTo>
                  <a:pt x="62773" y="4141"/>
                </a:lnTo>
                <a:lnTo>
                  <a:pt x="61943" y="3981"/>
                </a:lnTo>
                <a:lnTo>
                  <a:pt x="61092" y="3820"/>
                </a:lnTo>
                <a:lnTo>
                  <a:pt x="60241" y="3678"/>
                </a:lnTo>
                <a:lnTo>
                  <a:pt x="59369" y="3536"/>
                </a:lnTo>
                <a:lnTo>
                  <a:pt x="58497" y="3404"/>
                </a:lnTo>
                <a:lnTo>
                  <a:pt x="57605" y="3291"/>
                </a:lnTo>
                <a:lnTo>
                  <a:pt x="56733" y="3177"/>
                </a:lnTo>
                <a:lnTo>
                  <a:pt x="55820" y="3073"/>
                </a:lnTo>
                <a:lnTo>
                  <a:pt x="54927" y="2979"/>
                </a:lnTo>
                <a:lnTo>
                  <a:pt x="54927" y="1"/>
                </a:lnTo>
                <a:close/>
              </a:path>
            </a:pathLst>
          </a:cu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9"/>
          <p:cNvSpPr/>
          <p:nvPr/>
        </p:nvSpPr>
        <p:spPr>
          <a:xfrm rot="10800000">
            <a:off x="786706" y="4005109"/>
            <a:ext cx="475393" cy="481941"/>
          </a:xfrm>
          <a:custGeom>
            <a:avLst/>
            <a:gdLst/>
            <a:ahLst/>
            <a:cxnLst/>
            <a:rect l="l" t="t" r="r" b="b"/>
            <a:pathLst>
              <a:path w="92624" h="42183" extrusionOk="0">
                <a:moveTo>
                  <a:pt x="46831" y="12007"/>
                </a:moveTo>
                <a:lnTo>
                  <a:pt x="47350" y="12016"/>
                </a:lnTo>
                <a:lnTo>
                  <a:pt x="47848" y="12035"/>
                </a:lnTo>
                <a:lnTo>
                  <a:pt x="48347" y="12054"/>
                </a:lnTo>
                <a:lnTo>
                  <a:pt x="48866" y="12083"/>
                </a:lnTo>
                <a:lnTo>
                  <a:pt x="49343" y="12111"/>
                </a:lnTo>
                <a:lnTo>
                  <a:pt x="49841" y="12149"/>
                </a:lnTo>
                <a:lnTo>
                  <a:pt x="50339" y="12187"/>
                </a:lnTo>
                <a:lnTo>
                  <a:pt x="51294" y="12291"/>
                </a:lnTo>
                <a:lnTo>
                  <a:pt x="52249" y="12413"/>
                </a:lnTo>
                <a:lnTo>
                  <a:pt x="53183" y="12555"/>
                </a:lnTo>
                <a:lnTo>
                  <a:pt x="54076" y="12716"/>
                </a:lnTo>
                <a:lnTo>
                  <a:pt x="54968" y="12905"/>
                </a:lnTo>
                <a:lnTo>
                  <a:pt x="55820" y="13104"/>
                </a:lnTo>
                <a:lnTo>
                  <a:pt x="56650" y="13321"/>
                </a:lnTo>
                <a:lnTo>
                  <a:pt x="57459" y="13557"/>
                </a:lnTo>
                <a:lnTo>
                  <a:pt x="58248" y="13813"/>
                </a:lnTo>
                <a:lnTo>
                  <a:pt x="58996" y="14077"/>
                </a:lnTo>
                <a:lnTo>
                  <a:pt x="59722" y="14370"/>
                </a:lnTo>
                <a:lnTo>
                  <a:pt x="60428" y="14663"/>
                </a:lnTo>
                <a:lnTo>
                  <a:pt x="61071" y="14985"/>
                </a:lnTo>
                <a:lnTo>
                  <a:pt x="61715" y="15316"/>
                </a:lnTo>
                <a:lnTo>
                  <a:pt x="62296" y="15656"/>
                </a:lnTo>
                <a:lnTo>
                  <a:pt x="62857" y="16015"/>
                </a:lnTo>
                <a:lnTo>
                  <a:pt x="63375" y="16384"/>
                </a:lnTo>
                <a:lnTo>
                  <a:pt x="63853" y="16762"/>
                </a:lnTo>
                <a:lnTo>
                  <a:pt x="64289" y="17150"/>
                </a:lnTo>
                <a:lnTo>
                  <a:pt x="64683" y="17556"/>
                </a:lnTo>
                <a:lnTo>
                  <a:pt x="65057" y="17963"/>
                </a:lnTo>
                <a:lnTo>
                  <a:pt x="65368" y="18388"/>
                </a:lnTo>
                <a:lnTo>
                  <a:pt x="65638" y="18823"/>
                </a:lnTo>
                <a:lnTo>
                  <a:pt x="65846" y="19258"/>
                </a:lnTo>
                <a:lnTo>
                  <a:pt x="65949" y="19485"/>
                </a:lnTo>
                <a:lnTo>
                  <a:pt x="66033" y="19702"/>
                </a:lnTo>
                <a:lnTo>
                  <a:pt x="66095" y="19929"/>
                </a:lnTo>
                <a:lnTo>
                  <a:pt x="66157" y="20165"/>
                </a:lnTo>
                <a:lnTo>
                  <a:pt x="66199" y="20392"/>
                </a:lnTo>
                <a:lnTo>
                  <a:pt x="66240" y="20619"/>
                </a:lnTo>
                <a:lnTo>
                  <a:pt x="66261" y="20856"/>
                </a:lnTo>
                <a:lnTo>
                  <a:pt x="66261" y="21092"/>
                </a:lnTo>
                <a:lnTo>
                  <a:pt x="66261" y="21328"/>
                </a:lnTo>
                <a:lnTo>
                  <a:pt x="66240" y="21555"/>
                </a:lnTo>
                <a:lnTo>
                  <a:pt x="66199" y="21791"/>
                </a:lnTo>
                <a:lnTo>
                  <a:pt x="66157" y="22018"/>
                </a:lnTo>
                <a:lnTo>
                  <a:pt x="66095" y="22245"/>
                </a:lnTo>
                <a:lnTo>
                  <a:pt x="66033" y="22472"/>
                </a:lnTo>
                <a:lnTo>
                  <a:pt x="65949" y="22699"/>
                </a:lnTo>
                <a:lnTo>
                  <a:pt x="65846" y="22916"/>
                </a:lnTo>
                <a:lnTo>
                  <a:pt x="65638" y="23361"/>
                </a:lnTo>
                <a:lnTo>
                  <a:pt x="65368" y="23796"/>
                </a:lnTo>
                <a:lnTo>
                  <a:pt x="65057" y="24212"/>
                </a:lnTo>
                <a:lnTo>
                  <a:pt x="64683" y="24628"/>
                </a:lnTo>
                <a:lnTo>
                  <a:pt x="64289" y="25025"/>
                </a:lnTo>
                <a:lnTo>
                  <a:pt x="63853" y="25422"/>
                </a:lnTo>
                <a:lnTo>
                  <a:pt x="63375" y="25800"/>
                </a:lnTo>
                <a:lnTo>
                  <a:pt x="62857" y="26168"/>
                </a:lnTo>
                <a:lnTo>
                  <a:pt x="62296" y="26528"/>
                </a:lnTo>
                <a:lnTo>
                  <a:pt x="61715" y="26868"/>
                </a:lnTo>
                <a:lnTo>
                  <a:pt x="61071" y="27199"/>
                </a:lnTo>
                <a:lnTo>
                  <a:pt x="60428" y="27511"/>
                </a:lnTo>
                <a:lnTo>
                  <a:pt x="59722" y="27813"/>
                </a:lnTo>
                <a:lnTo>
                  <a:pt x="58996" y="28097"/>
                </a:lnTo>
                <a:lnTo>
                  <a:pt x="58248" y="28371"/>
                </a:lnTo>
                <a:lnTo>
                  <a:pt x="57459" y="28626"/>
                </a:lnTo>
                <a:lnTo>
                  <a:pt x="56650" y="28863"/>
                </a:lnTo>
                <a:lnTo>
                  <a:pt x="55820" y="29080"/>
                </a:lnTo>
                <a:lnTo>
                  <a:pt x="54968" y="29279"/>
                </a:lnTo>
                <a:lnTo>
                  <a:pt x="54076" y="29458"/>
                </a:lnTo>
                <a:lnTo>
                  <a:pt x="53183" y="29619"/>
                </a:lnTo>
                <a:lnTo>
                  <a:pt x="52249" y="29761"/>
                </a:lnTo>
                <a:lnTo>
                  <a:pt x="51294" y="29884"/>
                </a:lnTo>
                <a:lnTo>
                  <a:pt x="50339" y="29988"/>
                </a:lnTo>
                <a:lnTo>
                  <a:pt x="49841" y="30035"/>
                </a:lnTo>
                <a:lnTo>
                  <a:pt x="49343" y="30073"/>
                </a:lnTo>
                <a:lnTo>
                  <a:pt x="48866" y="30101"/>
                </a:lnTo>
                <a:lnTo>
                  <a:pt x="48347" y="30130"/>
                </a:lnTo>
                <a:lnTo>
                  <a:pt x="47848" y="30148"/>
                </a:lnTo>
                <a:lnTo>
                  <a:pt x="47350" y="30158"/>
                </a:lnTo>
                <a:lnTo>
                  <a:pt x="46831" y="30167"/>
                </a:lnTo>
                <a:lnTo>
                  <a:pt x="46312" y="30177"/>
                </a:lnTo>
                <a:lnTo>
                  <a:pt x="45793" y="30167"/>
                </a:lnTo>
                <a:lnTo>
                  <a:pt x="45295" y="30158"/>
                </a:lnTo>
                <a:lnTo>
                  <a:pt x="44776" y="30148"/>
                </a:lnTo>
                <a:lnTo>
                  <a:pt x="44278" y="30130"/>
                </a:lnTo>
                <a:lnTo>
                  <a:pt x="43780" y="30101"/>
                </a:lnTo>
                <a:lnTo>
                  <a:pt x="43282" y="30073"/>
                </a:lnTo>
                <a:lnTo>
                  <a:pt x="42783" y="30035"/>
                </a:lnTo>
                <a:lnTo>
                  <a:pt x="42285" y="29988"/>
                </a:lnTo>
                <a:lnTo>
                  <a:pt x="41330" y="29884"/>
                </a:lnTo>
                <a:lnTo>
                  <a:pt x="40375" y="29761"/>
                </a:lnTo>
                <a:lnTo>
                  <a:pt x="39462" y="29619"/>
                </a:lnTo>
                <a:lnTo>
                  <a:pt x="38549" y="29458"/>
                </a:lnTo>
                <a:lnTo>
                  <a:pt x="37677" y="29279"/>
                </a:lnTo>
                <a:lnTo>
                  <a:pt x="36805" y="29080"/>
                </a:lnTo>
                <a:lnTo>
                  <a:pt x="35975" y="28863"/>
                </a:lnTo>
                <a:lnTo>
                  <a:pt x="35165" y="28626"/>
                </a:lnTo>
                <a:lnTo>
                  <a:pt x="34376" y="28371"/>
                </a:lnTo>
                <a:lnTo>
                  <a:pt x="33629" y="28097"/>
                </a:lnTo>
                <a:lnTo>
                  <a:pt x="32903" y="27813"/>
                </a:lnTo>
                <a:lnTo>
                  <a:pt x="32218" y="27511"/>
                </a:lnTo>
                <a:lnTo>
                  <a:pt x="31553" y="27199"/>
                </a:lnTo>
                <a:lnTo>
                  <a:pt x="30931" y="26868"/>
                </a:lnTo>
                <a:lnTo>
                  <a:pt x="30329" y="26528"/>
                </a:lnTo>
                <a:lnTo>
                  <a:pt x="29768" y="26168"/>
                </a:lnTo>
                <a:lnTo>
                  <a:pt x="29249" y="25800"/>
                </a:lnTo>
                <a:lnTo>
                  <a:pt x="28772" y="25422"/>
                </a:lnTo>
                <a:lnTo>
                  <a:pt x="28336" y="25025"/>
                </a:lnTo>
                <a:lnTo>
                  <a:pt x="27941" y="24628"/>
                </a:lnTo>
                <a:lnTo>
                  <a:pt x="27588" y="24212"/>
                </a:lnTo>
                <a:lnTo>
                  <a:pt x="27256" y="23796"/>
                </a:lnTo>
                <a:lnTo>
                  <a:pt x="27007" y="23361"/>
                </a:lnTo>
                <a:lnTo>
                  <a:pt x="26779" y="22916"/>
                </a:lnTo>
                <a:lnTo>
                  <a:pt x="26675" y="22699"/>
                </a:lnTo>
                <a:lnTo>
                  <a:pt x="26592" y="22472"/>
                </a:lnTo>
                <a:lnTo>
                  <a:pt x="26530" y="22245"/>
                </a:lnTo>
                <a:lnTo>
                  <a:pt x="26468" y="22018"/>
                </a:lnTo>
                <a:lnTo>
                  <a:pt x="26426" y="21791"/>
                </a:lnTo>
                <a:lnTo>
                  <a:pt x="26405" y="21555"/>
                </a:lnTo>
                <a:lnTo>
                  <a:pt x="26385" y="21328"/>
                </a:lnTo>
                <a:lnTo>
                  <a:pt x="26364" y="21092"/>
                </a:lnTo>
                <a:lnTo>
                  <a:pt x="26385" y="20856"/>
                </a:lnTo>
                <a:lnTo>
                  <a:pt x="26405" y="20619"/>
                </a:lnTo>
                <a:lnTo>
                  <a:pt x="26426" y="20392"/>
                </a:lnTo>
                <a:lnTo>
                  <a:pt x="26468" y="20165"/>
                </a:lnTo>
                <a:lnTo>
                  <a:pt x="26530" y="19929"/>
                </a:lnTo>
                <a:lnTo>
                  <a:pt x="26592" y="19702"/>
                </a:lnTo>
                <a:lnTo>
                  <a:pt x="26675" y="19485"/>
                </a:lnTo>
                <a:lnTo>
                  <a:pt x="26779" y="19258"/>
                </a:lnTo>
                <a:lnTo>
                  <a:pt x="27007" y="18823"/>
                </a:lnTo>
                <a:lnTo>
                  <a:pt x="27256" y="18388"/>
                </a:lnTo>
                <a:lnTo>
                  <a:pt x="27588" y="17963"/>
                </a:lnTo>
                <a:lnTo>
                  <a:pt x="27941" y="17556"/>
                </a:lnTo>
                <a:lnTo>
                  <a:pt x="28336" y="17150"/>
                </a:lnTo>
                <a:lnTo>
                  <a:pt x="28772" y="16762"/>
                </a:lnTo>
                <a:lnTo>
                  <a:pt x="29249" y="16384"/>
                </a:lnTo>
                <a:lnTo>
                  <a:pt x="29768" y="16015"/>
                </a:lnTo>
                <a:lnTo>
                  <a:pt x="30329" y="15656"/>
                </a:lnTo>
                <a:lnTo>
                  <a:pt x="30931" y="15316"/>
                </a:lnTo>
                <a:lnTo>
                  <a:pt x="31553" y="14985"/>
                </a:lnTo>
                <a:lnTo>
                  <a:pt x="32218" y="14663"/>
                </a:lnTo>
                <a:lnTo>
                  <a:pt x="32903" y="14370"/>
                </a:lnTo>
                <a:lnTo>
                  <a:pt x="33629" y="14077"/>
                </a:lnTo>
                <a:lnTo>
                  <a:pt x="34376" y="13813"/>
                </a:lnTo>
                <a:lnTo>
                  <a:pt x="35165" y="13557"/>
                </a:lnTo>
                <a:lnTo>
                  <a:pt x="35975" y="13321"/>
                </a:lnTo>
                <a:lnTo>
                  <a:pt x="36805" y="13104"/>
                </a:lnTo>
                <a:lnTo>
                  <a:pt x="37677" y="12905"/>
                </a:lnTo>
                <a:lnTo>
                  <a:pt x="38549" y="12716"/>
                </a:lnTo>
                <a:lnTo>
                  <a:pt x="39462" y="12555"/>
                </a:lnTo>
                <a:lnTo>
                  <a:pt x="40375" y="12413"/>
                </a:lnTo>
                <a:lnTo>
                  <a:pt x="41330" y="12291"/>
                </a:lnTo>
                <a:lnTo>
                  <a:pt x="42285" y="12187"/>
                </a:lnTo>
                <a:lnTo>
                  <a:pt x="42783" y="12149"/>
                </a:lnTo>
                <a:lnTo>
                  <a:pt x="43282" y="12111"/>
                </a:lnTo>
                <a:lnTo>
                  <a:pt x="43780" y="12083"/>
                </a:lnTo>
                <a:lnTo>
                  <a:pt x="44278" y="12054"/>
                </a:lnTo>
                <a:lnTo>
                  <a:pt x="44776" y="12035"/>
                </a:lnTo>
                <a:lnTo>
                  <a:pt x="45295" y="12016"/>
                </a:lnTo>
                <a:lnTo>
                  <a:pt x="45793" y="12007"/>
                </a:lnTo>
                <a:close/>
                <a:moveTo>
                  <a:pt x="37718" y="1"/>
                </a:moveTo>
                <a:lnTo>
                  <a:pt x="37718" y="2979"/>
                </a:lnTo>
                <a:lnTo>
                  <a:pt x="36805" y="3073"/>
                </a:lnTo>
                <a:lnTo>
                  <a:pt x="35912" y="3177"/>
                </a:lnTo>
                <a:lnTo>
                  <a:pt x="35020" y="3291"/>
                </a:lnTo>
                <a:lnTo>
                  <a:pt x="34127" y="3404"/>
                </a:lnTo>
                <a:lnTo>
                  <a:pt x="33255" y="3536"/>
                </a:lnTo>
                <a:lnTo>
                  <a:pt x="32384" y="3678"/>
                </a:lnTo>
                <a:lnTo>
                  <a:pt x="31533" y="3820"/>
                </a:lnTo>
                <a:lnTo>
                  <a:pt x="30681" y="3981"/>
                </a:lnTo>
                <a:lnTo>
                  <a:pt x="29851" y="4141"/>
                </a:lnTo>
                <a:lnTo>
                  <a:pt x="29021" y="4312"/>
                </a:lnTo>
                <a:lnTo>
                  <a:pt x="28211" y="4491"/>
                </a:lnTo>
                <a:lnTo>
                  <a:pt x="27402" y="4680"/>
                </a:lnTo>
                <a:lnTo>
                  <a:pt x="26613" y="4879"/>
                </a:lnTo>
                <a:lnTo>
                  <a:pt x="25824" y="5087"/>
                </a:lnTo>
                <a:lnTo>
                  <a:pt x="25035" y="5295"/>
                </a:lnTo>
                <a:lnTo>
                  <a:pt x="24288" y="5512"/>
                </a:lnTo>
                <a:lnTo>
                  <a:pt x="19638" y="3404"/>
                </a:lnTo>
                <a:lnTo>
                  <a:pt x="7474" y="8944"/>
                </a:lnTo>
                <a:lnTo>
                  <a:pt x="12124" y="11052"/>
                </a:lnTo>
                <a:lnTo>
                  <a:pt x="11625" y="11402"/>
                </a:lnTo>
                <a:lnTo>
                  <a:pt x="11169" y="11752"/>
                </a:lnTo>
                <a:lnTo>
                  <a:pt x="10712" y="12111"/>
                </a:lnTo>
                <a:lnTo>
                  <a:pt x="10297" y="12480"/>
                </a:lnTo>
                <a:lnTo>
                  <a:pt x="9882" y="12839"/>
                </a:lnTo>
                <a:lnTo>
                  <a:pt x="9487" y="13217"/>
                </a:lnTo>
                <a:lnTo>
                  <a:pt x="9114" y="13595"/>
                </a:lnTo>
                <a:lnTo>
                  <a:pt x="8740" y="13973"/>
                </a:lnTo>
                <a:lnTo>
                  <a:pt x="8408" y="14361"/>
                </a:lnTo>
                <a:lnTo>
                  <a:pt x="8076" y="14748"/>
                </a:lnTo>
                <a:lnTo>
                  <a:pt x="7785" y="15146"/>
                </a:lnTo>
                <a:lnTo>
                  <a:pt x="7495" y="15543"/>
                </a:lnTo>
                <a:lnTo>
                  <a:pt x="7225" y="15940"/>
                </a:lnTo>
                <a:lnTo>
                  <a:pt x="6976" y="16346"/>
                </a:lnTo>
                <a:lnTo>
                  <a:pt x="6747" y="16762"/>
                </a:lnTo>
                <a:lnTo>
                  <a:pt x="6540" y="17169"/>
                </a:lnTo>
                <a:lnTo>
                  <a:pt x="1" y="17169"/>
                </a:lnTo>
                <a:lnTo>
                  <a:pt x="1" y="25006"/>
                </a:lnTo>
                <a:lnTo>
                  <a:pt x="6540" y="25006"/>
                </a:lnTo>
                <a:lnTo>
                  <a:pt x="6747" y="25422"/>
                </a:lnTo>
                <a:lnTo>
                  <a:pt x="6976" y="25828"/>
                </a:lnTo>
                <a:lnTo>
                  <a:pt x="7225" y="26235"/>
                </a:lnTo>
                <a:lnTo>
                  <a:pt x="7495" y="26641"/>
                </a:lnTo>
                <a:lnTo>
                  <a:pt x="7785" y="27038"/>
                </a:lnTo>
                <a:lnTo>
                  <a:pt x="8076" y="27426"/>
                </a:lnTo>
                <a:lnTo>
                  <a:pt x="8408" y="27823"/>
                </a:lnTo>
                <a:lnTo>
                  <a:pt x="8740" y="28201"/>
                </a:lnTo>
                <a:lnTo>
                  <a:pt x="9114" y="28589"/>
                </a:lnTo>
                <a:lnTo>
                  <a:pt x="9487" y="28967"/>
                </a:lnTo>
                <a:lnTo>
                  <a:pt x="9882" y="29335"/>
                </a:lnTo>
                <a:lnTo>
                  <a:pt x="10297" y="29704"/>
                </a:lnTo>
                <a:lnTo>
                  <a:pt x="10712" y="30063"/>
                </a:lnTo>
                <a:lnTo>
                  <a:pt x="11169" y="30423"/>
                </a:lnTo>
                <a:lnTo>
                  <a:pt x="11625" y="30782"/>
                </a:lnTo>
                <a:lnTo>
                  <a:pt x="12124" y="31122"/>
                </a:lnTo>
                <a:lnTo>
                  <a:pt x="7474" y="33230"/>
                </a:lnTo>
                <a:lnTo>
                  <a:pt x="19638" y="38780"/>
                </a:lnTo>
                <a:lnTo>
                  <a:pt x="24288" y="36662"/>
                </a:lnTo>
                <a:lnTo>
                  <a:pt x="25035" y="36889"/>
                </a:lnTo>
                <a:lnTo>
                  <a:pt x="25824" y="37097"/>
                </a:lnTo>
                <a:lnTo>
                  <a:pt x="26613" y="37305"/>
                </a:lnTo>
                <a:lnTo>
                  <a:pt x="27402" y="37494"/>
                </a:lnTo>
                <a:lnTo>
                  <a:pt x="28211" y="37683"/>
                </a:lnTo>
                <a:lnTo>
                  <a:pt x="29021" y="37863"/>
                </a:lnTo>
                <a:lnTo>
                  <a:pt x="29851" y="38033"/>
                </a:lnTo>
                <a:lnTo>
                  <a:pt x="30681" y="38203"/>
                </a:lnTo>
                <a:lnTo>
                  <a:pt x="31533" y="38354"/>
                </a:lnTo>
                <a:lnTo>
                  <a:pt x="32384" y="38506"/>
                </a:lnTo>
                <a:lnTo>
                  <a:pt x="33255" y="38638"/>
                </a:lnTo>
                <a:lnTo>
                  <a:pt x="34127" y="38770"/>
                </a:lnTo>
                <a:lnTo>
                  <a:pt x="35020" y="38893"/>
                </a:lnTo>
                <a:lnTo>
                  <a:pt x="35912" y="39007"/>
                </a:lnTo>
                <a:lnTo>
                  <a:pt x="36805" y="39111"/>
                </a:lnTo>
                <a:lnTo>
                  <a:pt x="37718" y="39205"/>
                </a:lnTo>
                <a:lnTo>
                  <a:pt x="37718" y="42183"/>
                </a:lnTo>
                <a:lnTo>
                  <a:pt x="54927" y="42183"/>
                </a:lnTo>
                <a:lnTo>
                  <a:pt x="54927" y="39205"/>
                </a:lnTo>
                <a:lnTo>
                  <a:pt x="55820" y="39111"/>
                </a:lnTo>
                <a:lnTo>
                  <a:pt x="56733" y="39007"/>
                </a:lnTo>
                <a:lnTo>
                  <a:pt x="57605" y="38893"/>
                </a:lnTo>
                <a:lnTo>
                  <a:pt x="58497" y="38770"/>
                </a:lnTo>
                <a:lnTo>
                  <a:pt x="59369" y="38638"/>
                </a:lnTo>
                <a:lnTo>
                  <a:pt x="60241" y="38506"/>
                </a:lnTo>
                <a:lnTo>
                  <a:pt x="61092" y="38354"/>
                </a:lnTo>
                <a:lnTo>
                  <a:pt x="61943" y="38203"/>
                </a:lnTo>
                <a:lnTo>
                  <a:pt x="62773" y="38033"/>
                </a:lnTo>
                <a:lnTo>
                  <a:pt x="63604" y="37863"/>
                </a:lnTo>
                <a:lnTo>
                  <a:pt x="64413" y="37683"/>
                </a:lnTo>
                <a:lnTo>
                  <a:pt x="65223" y="37494"/>
                </a:lnTo>
                <a:lnTo>
                  <a:pt x="66033" y="37305"/>
                </a:lnTo>
                <a:lnTo>
                  <a:pt x="66821" y="37097"/>
                </a:lnTo>
                <a:lnTo>
                  <a:pt x="67589" y="36889"/>
                </a:lnTo>
                <a:lnTo>
                  <a:pt x="68357" y="36662"/>
                </a:lnTo>
                <a:lnTo>
                  <a:pt x="72986" y="38780"/>
                </a:lnTo>
                <a:lnTo>
                  <a:pt x="85151" y="33230"/>
                </a:lnTo>
                <a:lnTo>
                  <a:pt x="80522" y="31122"/>
                </a:lnTo>
                <a:lnTo>
                  <a:pt x="80999" y="30782"/>
                </a:lnTo>
                <a:lnTo>
                  <a:pt x="81456" y="30423"/>
                </a:lnTo>
                <a:lnTo>
                  <a:pt x="81912" y="30063"/>
                </a:lnTo>
                <a:lnTo>
                  <a:pt x="82348" y="29704"/>
                </a:lnTo>
                <a:lnTo>
                  <a:pt x="82764" y="29335"/>
                </a:lnTo>
                <a:lnTo>
                  <a:pt x="83158" y="28967"/>
                </a:lnTo>
                <a:lnTo>
                  <a:pt x="83532" y="28589"/>
                </a:lnTo>
                <a:lnTo>
                  <a:pt x="83885" y="28201"/>
                </a:lnTo>
                <a:lnTo>
                  <a:pt x="84237" y="27823"/>
                </a:lnTo>
                <a:lnTo>
                  <a:pt x="84549" y="27426"/>
                </a:lnTo>
                <a:lnTo>
                  <a:pt x="84860" y="27038"/>
                </a:lnTo>
                <a:lnTo>
                  <a:pt x="85130" y="26641"/>
                </a:lnTo>
                <a:lnTo>
                  <a:pt x="85400" y="26235"/>
                </a:lnTo>
                <a:lnTo>
                  <a:pt x="85649" y="25828"/>
                </a:lnTo>
                <a:lnTo>
                  <a:pt x="85877" y="25422"/>
                </a:lnTo>
                <a:lnTo>
                  <a:pt x="86085" y="25006"/>
                </a:lnTo>
                <a:lnTo>
                  <a:pt x="92624" y="25006"/>
                </a:lnTo>
                <a:lnTo>
                  <a:pt x="92624" y="17169"/>
                </a:lnTo>
                <a:lnTo>
                  <a:pt x="86085" y="17169"/>
                </a:lnTo>
                <a:lnTo>
                  <a:pt x="85877" y="16762"/>
                </a:lnTo>
                <a:lnTo>
                  <a:pt x="85649" y="16346"/>
                </a:lnTo>
                <a:lnTo>
                  <a:pt x="85400" y="15940"/>
                </a:lnTo>
                <a:lnTo>
                  <a:pt x="85130" y="15543"/>
                </a:lnTo>
                <a:lnTo>
                  <a:pt x="84860" y="15146"/>
                </a:lnTo>
                <a:lnTo>
                  <a:pt x="84549" y="14748"/>
                </a:lnTo>
                <a:lnTo>
                  <a:pt x="84237" y="14361"/>
                </a:lnTo>
                <a:lnTo>
                  <a:pt x="83885" y="13973"/>
                </a:lnTo>
                <a:lnTo>
                  <a:pt x="83532" y="13595"/>
                </a:lnTo>
                <a:lnTo>
                  <a:pt x="83158" y="13217"/>
                </a:lnTo>
                <a:lnTo>
                  <a:pt x="82764" y="12839"/>
                </a:lnTo>
                <a:lnTo>
                  <a:pt x="82348" y="12480"/>
                </a:lnTo>
                <a:lnTo>
                  <a:pt x="81912" y="12111"/>
                </a:lnTo>
                <a:lnTo>
                  <a:pt x="81456" y="11752"/>
                </a:lnTo>
                <a:lnTo>
                  <a:pt x="80999" y="11402"/>
                </a:lnTo>
                <a:lnTo>
                  <a:pt x="80522" y="11052"/>
                </a:lnTo>
                <a:lnTo>
                  <a:pt x="85151" y="8944"/>
                </a:lnTo>
                <a:lnTo>
                  <a:pt x="72986" y="3404"/>
                </a:lnTo>
                <a:lnTo>
                  <a:pt x="68357" y="5512"/>
                </a:lnTo>
                <a:lnTo>
                  <a:pt x="67589" y="5295"/>
                </a:lnTo>
                <a:lnTo>
                  <a:pt x="66821" y="5087"/>
                </a:lnTo>
                <a:lnTo>
                  <a:pt x="66033" y="4879"/>
                </a:lnTo>
                <a:lnTo>
                  <a:pt x="65223" y="4680"/>
                </a:lnTo>
                <a:lnTo>
                  <a:pt x="64413" y="4491"/>
                </a:lnTo>
                <a:lnTo>
                  <a:pt x="63604" y="4312"/>
                </a:lnTo>
                <a:lnTo>
                  <a:pt x="62773" y="4141"/>
                </a:lnTo>
                <a:lnTo>
                  <a:pt x="61943" y="3981"/>
                </a:lnTo>
                <a:lnTo>
                  <a:pt x="61092" y="3820"/>
                </a:lnTo>
                <a:lnTo>
                  <a:pt x="60241" y="3678"/>
                </a:lnTo>
                <a:lnTo>
                  <a:pt x="59369" y="3536"/>
                </a:lnTo>
                <a:lnTo>
                  <a:pt x="58497" y="3404"/>
                </a:lnTo>
                <a:lnTo>
                  <a:pt x="57605" y="3291"/>
                </a:lnTo>
                <a:lnTo>
                  <a:pt x="56733" y="3177"/>
                </a:lnTo>
                <a:lnTo>
                  <a:pt x="55820" y="3073"/>
                </a:lnTo>
                <a:lnTo>
                  <a:pt x="54927" y="2979"/>
                </a:lnTo>
                <a:lnTo>
                  <a:pt x="54927" y="1"/>
                </a:lnTo>
                <a:close/>
              </a:path>
            </a:pathLst>
          </a:cu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9"/>
          <p:cNvSpPr/>
          <p:nvPr/>
        </p:nvSpPr>
        <p:spPr>
          <a:xfrm>
            <a:off x="7287475" y="1503190"/>
            <a:ext cx="1173006" cy="401578"/>
          </a:xfrm>
          <a:custGeom>
            <a:avLst/>
            <a:gdLst/>
            <a:ahLst/>
            <a:cxnLst/>
            <a:rect l="l" t="t" r="r" b="b"/>
            <a:pathLst>
              <a:path w="55924" h="104714" extrusionOk="0">
                <a:moveTo>
                  <a:pt x="32835" y="1"/>
                </a:moveTo>
                <a:lnTo>
                  <a:pt x="32373" y="39"/>
                </a:lnTo>
                <a:lnTo>
                  <a:pt x="31918" y="153"/>
                </a:lnTo>
                <a:lnTo>
                  <a:pt x="31469" y="342"/>
                </a:lnTo>
                <a:lnTo>
                  <a:pt x="31033" y="608"/>
                </a:lnTo>
                <a:lnTo>
                  <a:pt x="30611" y="912"/>
                </a:lnTo>
                <a:lnTo>
                  <a:pt x="30189" y="1291"/>
                </a:lnTo>
                <a:lnTo>
                  <a:pt x="29781" y="1747"/>
                </a:lnTo>
                <a:lnTo>
                  <a:pt x="29386" y="2240"/>
                </a:lnTo>
                <a:lnTo>
                  <a:pt x="28990" y="2809"/>
                </a:lnTo>
                <a:lnTo>
                  <a:pt x="28609" y="3417"/>
                </a:lnTo>
                <a:lnTo>
                  <a:pt x="28240" y="4100"/>
                </a:lnTo>
                <a:lnTo>
                  <a:pt x="27879" y="4821"/>
                </a:lnTo>
                <a:lnTo>
                  <a:pt x="27524" y="5580"/>
                </a:lnTo>
                <a:lnTo>
                  <a:pt x="27175" y="6377"/>
                </a:lnTo>
                <a:lnTo>
                  <a:pt x="26840" y="7250"/>
                </a:lnTo>
                <a:lnTo>
                  <a:pt x="26512" y="8123"/>
                </a:lnTo>
                <a:lnTo>
                  <a:pt x="26191" y="9072"/>
                </a:lnTo>
                <a:lnTo>
                  <a:pt x="25876" y="10021"/>
                </a:lnTo>
                <a:lnTo>
                  <a:pt x="25574" y="11045"/>
                </a:lnTo>
                <a:lnTo>
                  <a:pt x="25280" y="12070"/>
                </a:lnTo>
                <a:lnTo>
                  <a:pt x="24992" y="13133"/>
                </a:lnTo>
                <a:lnTo>
                  <a:pt x="24717" y="14195"/>
                </a:lnTo>
                <a:lnTo>
                  <a:pt x="24442" y="15334"/>
                </a:lnTo>
                <a:lnTo>
                  <a:pt x="24181" y="16435"/>
                </a:lnTo>
                <a:lnTo>
                  <a:pt x="23927" y="17611"/>
                </a:lnTo>
                <a:lnTo>
                  <a:pt x="23679" y="18750"/>
                </a:lnTo>
                <a:lnTo>
                  <a:pt x="23438" y="19964"/>
                </a:lnTo>
                <a:lnTo>
                  <a:pt x="23210" y="21141"/>
                </a:lnTo>
                <a:lnTo>
                  <a:pt x="22989" y="22355"/>
                </a:lnTo>
                <a:lnTo>
                  <a:pt x="22768" y="23570"/>
                </a:lnTo>
                <a:lnTo>
                  <a:pt x="22560" y="24784"/>
                </a:lnTo>
                <a:lnTo>
                  <a:pt x="22359" y="25999"/>
                </a:lnTo>
                <a:lnTo>
                  <a:pt x="22165" y="27213"/>
                </a:lnTo>
                <a:lnTo>
                  <a:pt x="21977" y="28428"/>
                </a:lnTo>
                <a:lnTo>
                  <a:pt x="21797" y="29642"/>
                </a:lnTo>
                <a:lnTo>
                  <a:pt x="21629" y="30819"/>
                </a:lnTo>
                <a:lnTo>
                  <a:pt x="21462" y="32033"/>
                </a:lnTo>
                <a:lnTo>
                  <a:pt x="21301" y="33210"/>
                </a:lnTo>
                <a:lnTo>
                  <a:pt x="21006" y="35525"/>
                </a:lnTo>
                <a:lnTo>
                  <a:pt x="20738" y="37764"/>
                </a:lnTo>
                <a:lnTo>
                  <a:pt x="20497" y="39928"/>
                </a:lnTo>
                <a:lnTo>
                  <a:pt x="20283" y="41939"/>
                </a:lnTo>
                <a:lnTo>
                  <a:pt x="20088" y="43837"/>
                </a:lnTo>
                <a:lnTo>
                  <a:pt x="19921" y="45583"/>
                </a:lnTo>
                <a:lnTo>
                  <a:pt x="19780" y="47177"/>
                </a:lnTo>
                <a:lnTo>
                  <a:pt x="19660" y="48543"/>
                </a:lnTo>
                <a:lnTo>
                  <a:pt x="19566" y="49720"/>
                </a:lnTo>
                <a:lnTo>
                  <a:pt x="19439" y="51390"/>
                </a:lnTo>
                <a:lnTo>
                  <a:pt x="19399" y="51959"/>
                </a:lnTo>
                <a:lnTo>
                  <a:pt x="19070" y="51655"/>
                </a:lnTo>
                <a:lnTo>
                  <a:pt x="18742" y="51390"/>
                </a:lnTo>
                <a:lnTo>
                  <a:pt x="18421" y="51124"/>
                </a:lnTo>
                <a:lnTo>
                  <a:pt x="18106" y="50896"/>
                </a:lnTo>
                <a:lnTo>
                  <a:pt x="17791" y="50706"/>
                </a:lnTo>
                <a:lnTo>
                  <a:pt x="17476" y="50555"/>
                </a:lnTo>
                <a:lnTo>
                  <a:pt x="17168" y="50403"/>
                </a:lnTo>
                <a:lnTo>
                  <a:pt x="16860" y="50289"/>
                </a:lnTo>
                <a:lnTo>
                  <a:pt x="16558" y="50213"/>
                </a:lnTo>
                <a:lnTo>
                  <a:pt x="16257" y="50137"/>
                </a:lnTo>
                <a:lnTo>
                  <a:pt x="15962" y="50099"/>
                </a:lnTo>
                <a:lnTo>
                  <a:pt x="15668" y="50099"/>
                </a:lnTo>
                <a:lnTo>
                  <a:pt x="15380" y="50137"/>
                </a:lnTo>
                <a:lnTo>
                  <a:pt x="15092" y="50137"/>
                </a:lnTo>
                <a:lnTo>
                  <a:pt x="14804" y="50213"/>
                </a:lnTo>
                <a:lnTo>
                  <a:pt x="14522" y="50289"/>
                </a:lnTo>
                <a:lnTo>
                  <a:pt x="14248" y="50403"/>
                </a:lnTo>
                <a:lnTo>
                  <a:pt x="13973" y="50517"/>
                </a:lnTo>
                <a:lnTo>
                  <a:pt x="13698" y="50668"/>
                </a:lnTo>
                <a:lnTo>
                  <a:pt x="13430" y="50858"/>
                </a:lnTo>
                <a:lnTo>
                  <a:pt x="12901" y="51276"/>
                </a:lnTo>
                <a:lnTo>
                  <a:pt x="12385" y="51731"/>
                </a:lnTo>
                <a:lnTo>
                  <a:pt x="11876" y="52300"/>
                </a:lnTo>
                <a:lnTo>
                  <a:pt x="11381" y="52946"/>
                </a:lnTo>
                <a:lnTo>
                  <a:pt x="10898" y="53667"/>
                </a:lnTo>
                <a:lnTo>
                  <a:pt x="10430" y="54426"/>
                </a:lnTo>
                <a:lnTo>
                  <a:pt x="9974" y="55261"/>
                </a:lnTo>
                <a:lnTo>
                  <a:pt x="9525" y="56172"/>
                </a:lnTo>
                <a:lnTo>
                  <a:pt x="9090" y="57121"/>
                </a:lnTo>
                <a:lnTo>
                  <a:pt x="8661" y="58145"/>
                </a:lnTo>
                <a:lnTo>
                  <a:pt x="8253" y="59208"/>
                </a:lnTo>
                <a:lnTo>
                  <a:pt x="7851" y="60309"/>
                </a:lnTo>
                <a:lnTo>
                  <a:pt x="7456" y="61447"/>
                </a:lnTo>
                <a:lnTo>
                  <a:pt x="7074" y="62624"/>
                </a:lnTo>
                <a:lnTo>
                  <a:pt x="6705" y="63876"/>
                </a:lnTo>
                <a:lnTo>
                  <a:pt x="6350" y="65129"/>
                </a:lnTo>
                <a:lnTo>
                  <a:pt x="6002" y="66419"/>
                </a:lnTo>
                <a:lnTo>
                  <a:pt x="5667" y="67747"/>
                </a:lnTo>
                <a:lnTo>
                  <a:pt x="5339" y="69076"/>
                </a:lnTo>
                <a:lnTo>
                  <a:pt x="5024" y="70442"/>
                </a:lnTo>
                <a:lnTo>
                  <a:pt x="4716" y="71808"/>
                </a:lnTo>
                <a:lnTo>
                  <a:pt x="4421" y="73213"/>
                </a:lnTo>
                <a:lnTo>
                  <a:pt x="4140" y="74617"/>
                </a:lnTo>
                <a:lnTo>
                  <a:pt x="3865" y="76021"/>
                </a:lnTo>
                <a:lnTo>
                  <a:pt x="3597" y="77426"/>
                </a:lnTo>
                <a:lnTo>
                  <a:pt x="3343" y="78830"/>
                </a:lnTo>
                <a:lnTo>
                  <a:pt x="3102" y="80272"/>
                </a:lnTo>
                <a:lnTo>
                  <a:pt x="2867" y="81638"/>
                </a:lnTo>
                <a:lnTo>
                  <a:pt x="2640" y="83043"/>
                </a:lnTo>
                <a:lnTo>
                  <a:pt x="2425" y="84409"/>
                </a:lnTo>
                <a:lnTo>
                  <a:pt x="2224" y="85775"/>
                </a:lnTo>
                <a:lnTo>
                  <a:pt x="2030" y="87142"/>
                </a:lnTo>
                <a:lnTo>
                  <a:pt x="1842" y="88432"/>
                </a:lnTo>
                <a:lnTo>
                  <a:pt x="1662" y="89722"/>
                </a:lnTo>
                <a:lnTo>
                  <a:pt x="1494" y="91013"/>
                </a:lnTo>
                <a:lnTo>
                  <a:pt x="1340" y="92227"/>
                </a:lnTo>
                <a:lnTo>
                  <a:pt x="1052" y="94542"/>
                </a:lnTo>
                <a:lnTo>
                  <a:pt x="798" y="96706"/>
                </a:lnTo>
                <a:lnTo>
                  <a:pt x="583" y="98679"/>
                </a:lnTo>
                <a:lnTo>
                  <a:pt x="402" y="100425"/>
                </a:lnTo>
                <a:lnTo>
                  <a:pt x="255" y="101905"/>
                </a:lnTo>
                <a:lnTo>
                  <a:pt x="141" y="103082"/>
                </a:lnTo>
                <a:lnTo>
                  <a:pt x="61" y="103993"/>
                </a:lnTo>
                <a:lnTo>
                  <a:pt x="0" y="104714"/>
                </a:lnTo>
                <a:lnTo>
                  <a:pt x="55924" y="104714"/>
                </a:lnTo>
                <a:lnTo>
                  <a:pt x="55777" y="101867"/>
                </a:lnTo>
                <a:lnTo>
                  <a:pt x="55629" y="99059"/>
                </a:lnTo>
                <a:lnTo>
                  <a:pt x="55475" y="96402"/>
                </a:lnTo>
                <a:lnTo>
                  <a:pt x="55308" y="93821"/>
                </a:lnTo>
                <a:lnTo>
                  <a:pt x="55134" y="91354"/>
                </a:lnTo>
                <a:lnTo>
                  <a:pt x="54959" y="88963"/>
                </a:lnTo>
                <a:lnTo>
                  <a:pt x="54772" y="86648"/>
                </a:lnTo>
                <a:lnTo>
                  <a:pt x="54578" y="84447"/>
                </a:lnTo>
                <a:lnTo>
                  <a:pt x="54383" y="82359"/>
                </a:lnTo>
                <a:lnTo>
                  <a:pt x="54176" y="80310"/>
                </a:lnTo>
                <a:lnTo>
                  <a:pt x="53968" y="78374"/>
                </a:lnTo>
                <a:lnTo>
                  <a:pt x="53754" y="76553"/>
                </a:lnTo>
                <a:lnTo>
                  <a:pt x="53539" y="74769"/>
                </a:lnTo>
                <a:lnTo>
                  <a:pt x="53318" y="73061"/>
                </a:lnTo>
                <a:lnTo>
                  <a:pt x="53091" y="71467"/>
                </a:lnTo>
                <a:lnTo>
                  <a:pt x="52863" y="69911"/>
                </a:lnTo>
                <a:lnTo>
                  <a:pt x="52628" y="68469"/>
                </a:lnTo>
                <a:lnTo>
                  <a:pt x="52394" y="67064"/>
                </a:lnTo>
                <a:lnTo>
                  <a:pt x="52153" y="65774"/>
                </a:lnTo>
                <a:lnTo>
                  <a:pt x="51912" y="64521"/>
                </a:lnTo>
                <a:lnTo>
                  <a:pt x="51671" y="63345"/>
                </a:lnTo>
                <a:lnTo>
                  <a:pt x="51429" y="62244"/>
                </a:lnTo>
                <a:lnTo>
                  <a:pt x="51182" y="61182"/>
                </a:lnTo>
                <a:lnTo>
                  <a:pt x="50934" y="60195"/>
                </a:lnTo>
                <a:lnTo>
                  <a:pt x="50686" y="59284"/>
                </a:lnTo>
                <a:lnTo>
                  <a:pt x="50445" y="58411"/>
                </a:lnTo>
                <a:lnTo>
                  <a:pt x="50197" y="57576"/>
                </a:lnTo>
                <a:lnTo>
                  <a:pt x="49949" y="56817"/>
                </a:lnTo>
                <a:lnTo>
                  <a:pt x="49701" y="56134"/>
                </a:lnTo>
                <a:lnTo>
                  <a:pt x="49460" y="55489"/>
                </a:lnTo>
                <a:lnTo>
                  <a:pt x="49219" y="54881"/>
                </a:lnTo>
                <a:lnTo>
                  <a:pt x="48978" y="54312"/>
                </a:lnTo>
                <a:lnTo>
                  <a:pt x="48737" y="53819"/>
                </a:lnTo>
                <a:lnTo>
                  <a:pt x="48502" y="53363"/>
                </a:lnTo>
                <a:lnTo>
                  <a:pt x="48268" y="52946"/>
                </a:lnTo>
                <a:lnTo>
                  <a:pt x="48040" y="52528"/>
                </a:lnTo>
                <a:lnTo>
                  <a:pt x="47812" y="52187"/>
                </a:lnTo>
                <a:lnTo>
                  <a:pt x="47585" y="51883"/>
                </a:lnTo>
                <a:lnTo>
                  <a:pt x="47370" y="51617"/>
                </a:lnTo>
                <a:lnTo>
                  <a:pt x="47156" y="51390"/>
                </a:lnTo>
                <a:lnTo>
                  <a:pt x="46942" y="51162"/>
                </a:lnTo>
                <a:lnTo>
                  <a:pt x="46741" y="51010"/>
                </a:lnTo>
                <a:lnTo>
                  <a:pt x="46346" y="50706"/>
                </a:lnTo>
                <a:lnTo>
                  <a:pt x="45984" y="50555"/>
                </a:lnTo>
                <a:lnTo>
                  <a:pt x="45642" y="50441"/>
                </a:lnTo>
                <a:lnTo>
                  <a:pt x="45327" y="50403"/>
                </a:lnTo>
                <a:lnTo>
                  <a:pt x="45053" y="50441"/>
                </a:lnTo>
                <a:lnTo>
                  <a:pt x="44812" y="50479"/>
                </a:lnTo>
                <a:lnTo>
                  <a:pt x="44604" y="50555"/>
                </a:lnTo>
                <a:lnTo>
                  <a:pt x="44443" y="50631"/>
                </a:lnTo>
                <a:lnTo>
                  <a:pt x="44323" y="50706"/>
                </a:lnTo>
                <a:lnTo>
                  <a:pt x="44222" y="50820"/>
                </a:lnTo>
                <a:lnTo>
                  <a:pt x="44182" y="50251"/>
                </a:lnTo>
                <a:lnTo>
                  <a:pt x="44068" y="48619"/>
                </a:lnTo>
                <a:lnTo>
                  <a:pt x="43974" y="47480"/>
                </a:lnTo>
                <a:lnTo>
                  <a:pt x="43867" y="46114"/>
                </a:lnTo>
                <a:lnTo>
                  <a:pt x="43733" y="44596"/>
                </a:lnTo>
                <a:lnTo>
                  <a:pt x="43579" y="42850"/>
                </a:lnTo>
                <a:lnTo>
                  <a:pt x="43405" y="41028"/>
                </a:lnTo>
                <a:lnTo>
                  <a:pt x="43211" y="39017"/>
                </a:lnTo>
                <a:lnTo>
                  <a:pt x="42990" y="36929"/>
                </a:lnTo>
                <a:lnTo>
                  <a:pt x="42749" y="34728"/>
                </a:lnTo>
                <a:lnTo>
                  <a:pt x="42487" y="32451"/>
                </a:lnTo>
                <a:lnTo>
                  <a:pt x="42199" y="30136"/>
                </a:lnTo>
                <a:lnTo>
                  <a:pt x="42052" y="28959"/>
                </a:lnTo>
                <a:lnTo>
                  <a:pt x="41891" y="27783"/>
                </a:lnTo>
                <a:lnTo>
                  <a:pt x="41730" y="26606"/>
                </a:lnTo>
                <a:lnTo>
                  <a:pt x="41556" y="25392"/>
                </a:lnTo>
                <a:lnTo>
                  <a:pt x="41382" y="24215"/>
                </a:lnTo>
                <a:lnTo>
                  <a:pt x="41201" y="23039"/>
                </a:lnTo>
                <a:lnTo>
                  <a:pt x="41014" y="21862"/>
                </a:lnTo>
                <a:lnTo>
                  <a:pt x="40819" y="20685"/>
                </a:lnTo>
                <a:lnTo>
                  <a:pt x="40625" y="19509"/>
                </a:lnTo>
                <a:lnTo>
                  <a:pt x="40418" y="18332"/>
                </a:lnTo>
                <a:lnTo>
                  <a:pt x="40210" y="17194"/>
                </a:lnTo>
                <a:lnTo>
                  <a:pt x="39989" y="16093"/>
                </a:lnTo>
                <a:lnTo>
                  <a:pt x="39768" y="14992"/>
                </a:lnTo>
                <a:lnTo>
                  <a:pt x="39533" y="13892"/>
                </a:lnTo>
                <a:lnTo>
                  <a:pt x="39299" y="12829"/>
                </a:lnTo>
                <a:lnTo>
                  <a:pt x="39058" y="11804"/>
                </a:lnTo>
                <a:lnTo>
                  <a:pt x="38810" y="10780"/>
                </a:lnTo>
                <a:lnTo>
                  <a:pt x="38555" y="9793"/>
                </a:lnTo>
                <a:lnTo>
                  <a:pt x="38294" y="8844"/>
                </a:lnTo>
                <a:lnTo>
                  <a:pt x="38026" y="7933"/>
                </a:lnTo>
                <a:lnTo>
                  <a:pt x="37752" y="7060"/>
                </a:lnTo>
                <a:lnTo>
                  <a:pt x="37470" y="6225"/>
                </a:lnTo>
                <a:lnTo>
                  <a:pt x="37182" y="5428"/>
                </a:lnTo>
                <a:lnTo>
                  <a:pt x="36888" y="4707"/>
                </a:lnTo>
                <a:lnTo>
                  <a:pt x="36586" y="3986"/>
                </a:lnTo>
                <a:lnTo>
                  <a:pt x="36278" y="3341"/>
                </a:lnTo>
                <a:lnTo>
                  <a:pt x="35963" y="2734"/>
                </a:lnTo>
                <a:lnTo>
                  <a:pt x="35648" y="2202"/>
                </a:lnTo>
                <a:lnTo>
                  <a:pt x="35320" y="1709"/>
                </a:lnTo>
                <a:lnTo>
                  <a:pt x="34985" y="1253"/>
                </a:lnTo>
                <a:lnTo>
                  <a:pt x="34644" y="874"/>
                </a:lnTo>
                <a:lnTo>
                  <a:pt x="34295" y="570"/>
                </a:lnTo>
                <a:lnTo>
                  <a:pt x="33940" y="342"/>
                </a:lnTo>
                <a:lnTo>
                  <a:pt x="33579" y="153"/>
                </a:lnTo>
                <a:lnTo>
                  <a:pt x="33210" y="39"/>
                </a:lnTo>
                <a:lnTo>
                  <a:pt x="3283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9"/>
          <p:cNvSpPr/>
          <p:nvPr/>
        </p:nvSpPr>
        <p:spPr>
          <a:xfrm>
            <a:off x="5493063" y="434049"/>
            <a:ext cx="788249" cy="269900"/>
          </a:xfrm>
          <a:custGeom>
            <a:avLst/>
            <a:gdLst/>
            <a:ahLst/>
            <a:cxnLst/>
            <a:rect l="l" t="t" r="r" b="b"/>
            <a:pathLst>
              <a:path w="55924" h="104714" extrusionOk="0">
                <a:moveTo>
                  <a:pt x="32835" y="1"/>
                </a:moveTo>
                <a:lnTo>
                  <a:pt x="32373" y="39"/>
                </a:lnTo>
                <a:lnTo>
                  <a:pt x="31918" y="153"/>
                </a:lnTo>
                <a:lnTo>
                  <a:pt x="31469" y="342"/>
                </a:lnTo>
                <a:lnTo>
                  <a:pt x="31033" y="608"/>
                </a:lnTo>
                <a:lnTo>
                  <a:pt x="30611" y="912"/>
                </a:lnTo>
                <a:lnTo>
                  <a:pt x="30189" y="1291"/>
                </a:lnTo>
                <a:lnTo>
                  <a:pt x="29781" y="1747"/>
                </a:lnTo>
                <a:lnTo>
                  <a:pt x="29386" y="2240"/>
                </a:lnTo>
                <a:lnTo>
                  <a:pt x="28990" y="2809"/>
                </a:lnTo>
                <a:lnTo>
                  <a:pt x="28609" y="3417"/>
                </a:lnTo>
                <a:lnTo>
                  <a:pt x="28240" y="4100"/>
                </a:lnTo>
                <a:lnTo>
                  <a:pt x="27879" y="4821"/>
                </a:lnTo>
                <a:lnTo>
                  <a:pt x="27524" y="5580"/>
                </a:lnTo>
                <a:lnTo>
                  <a:pt x="27175" y="6377"/>
                </a:lnTo>
                <a:lnTo>
                  <a:pt x="26840" y="7250"/>
                </a:lnTo>
                <a:lnTo>
                  <a:pt x="26512" y="8123"/>
                </a:lnTo>
                <a:lnTo>
                  <a:pt x="26191" y="9072"/>
                </a:lnTo>
                <a:lnTo>
                  <a:pt x="25876" y="10021"/>
                </a:lnTo>
                <a:lnTo>
                  <a:pt x="25574" y="11045"/>
                </a:lnTo>
                <a:lnTo>
                  <a:pt x="25280" y="12070"/>
                </a:lnTo>
                <a:lnTo>
                  <a:pt x="24992" y="13133"/>
                </a:lnTo>
                <a:lnTo>
                  <a:pt x="24717" y="14195"/>
                </a:lnTo>
                <a:lnTo>
                  <a:pt x="24442" y="15334"/>
                </a:lnTo>
                <a:lnTo>
                  <a:pt x="24181" y="16435"/>
                </a:lnTo>
                <a:lnTo>
                  <a:pt x="23927" y="17611"/>
                </a:lnTo>
                <a:lnTo>
                  <a:pt x="23679" y="18750"/>
                </a:lnTo>
                <a:lnTo>
                  <a:pt x="23438" y="19964"/>
                </a:lnTo>
                <a:lnTo>
                  <a:pt x="23210" y="21141"/>
                </a:lnTo>
                <a:lnTo>
                  <a:pt x="22989" y="22355"/>
                </a:lnTo>
                <a:lnTo>
                  <a:pt x="22768" y="23570"/>
                </a:lnTo>
                <a:lnTo>
                  <a:pt x="22560" y="24784"/>
                </a:lnTo>
                <a:lnTo>
                  <a:pt x="22359" y="25999"/>
                </a:lnTo>
                <a:lnTo>
                  <a:pt x="22165" y="27213"/>
                </a:lnTo>
                <a:lnTo>
                  <a:pt x="21977" y="28428"/>
                </a:lnTo>
                <a:lnTo>
                  <a:pt x="21797" y="29642"/>
                </a:lnTo>
                <a:lnTo>
                  <a:pt x="21629" y="30819"/>
                </a:lnTo>
                <a:lnTo>
                  <a:pt x="21462" y="32033"/>
                </a:lnTo>
                <a:lnTo>
                  <a:pt x="21301" y="33210"/>
                </a:lnTo>
                <a:lnTo>
                  <a:pt x="21006" y="35525"/>
                </a:lnTo>
                <a:lnTo>
                  <a:pt x="20738" y="37764"/>
                </a:lnTo>
                <a:lnTo>
                  <a:pt x="20497" y="39928"/>
                </a:lnTo>
                <a:lnTo>
                  <a:pt x="20283" y="41939"/>
                </a:lnTo>
                <a:lnTo>
                  <a:pt x="20088" y="43837"/>
                </a:lnTo>
                <a:lnTo>
                  <a:pt x="19921" y="45583"/>
                </a:lnTo>
                <a:lnTo>
                  <a:pt x="19780" y="47177"/>
                </a:lnTo>
                <a:lnTo>
                  <a:pt x="19660" y="48543"/>
                </a:lnTo>
                <a:lnTo>
                  <a:pt x="19566" y="49720"/>
                </a:lnTo>
                <a:lnTo>
                  <a:pt x="19439" y="51390"/>
                </a:lnTo>
                <a:lnTo>
                  <a:pt x="19399" y="51959"/>
                </a:lnTo>
                <a:lnTo>
                  <a:pt x="19070" y="51655"/>
                </a:lnTo>
                <a:lnTo>
                  <a:pt x="18742" y="51390"/>
                </a:lnTo>
                <a:lnTo>
                  <a:pt x="18421" y="51124"/>
                </a:lnTo>
                <a:lnTo>
                  <a:pt x="18106" y="50896"/>
                </a:lnTo>
                <a:lnTo>
                  <a:pt x="17791" y="50706"/>
                </a:lnTo>
                <a:lnTo>
                  <a:pt x="17476" y="50555"/>
                </a:lnTo>
                <a:lnTo>
                  <a:pt x="17168" y="50403"/>
                </a:lnTo>
                <a:lnTo>
                  <a:pt x="16860" y="50289"/>
                </a:lnTo>
                <a:lnTo>
                  <a:pt x="16558" y="50213"/>
                </a:lnTo>
                <a:lnTo>
                  <a:pt x="16257" y="50137"/>
                </a:lnTo>
                <a:lnTo>
                  <a:pt x="15962" y="50099"/>
                </a:lnTo>
                <a:lnTo>
                  <a:pt x="15668" y="50099"/>
                </a:lnTo>
                <a:lnTo>
                  <a:pt x="15380" y="50137"/>
                </a:lnTo>
                <a:lnTo>
                  <a:pt x="15092" y="50137"/>
                </a:lnTo>
                <a:lnTo>
                  <a:pt x="14804" y="50213"/>
                </a:lnTo>
                <a:lnTo>
                  <a:pt x="14522" y="50289"/>
                </a:lnTo>
                <a:lnTo>
                  <a:pt x="14248" y="50403"/>
                </a:lnTo>
                <a:lnTo>
                  <a:pt x="13973" y="50517"/>
                </a:lnTo>
                <a:lnTo>
                  <a:pt x="13698" y="50668"/>
                </a:lnTo>
                <a:lnTo>
                  <a:pt x="13430" y="50858"/>
                </a:lnTo>
                <a:lnTo>
                  <a:pt x="12901" y="51276"/>
                </a:lnTo>
                <a:lnTo>
                  <a:pt x="12385" y="51731"/>
                </a:lnTo>
                <a:lnTo>
                  <a:pt x="11876" y="52300"/>
                </a:lnTo>
                <a:lnTo>
                  <a:pt x="11381" y="52946"/>
                </a:lnTo>
                <a:lnTo>
                  <a:pt x="10898" y="53667"/>
                </a:lnTo>
                <a:lnTo>
                  <a:pt x="10430" y="54426"/>
                </a:lnTo>
                <a:lnTo>
                  <a:pt x="9974" y="55261"/>
                </a:lnTo>
                <a:lnTo>
                  <a:pt x="9525" y="56172"/>
                </a:lnTo>
                <a:lnTo>
                  <a:pt x="9090" y="57121"/>
                </a:lnTo>
                <a:lnTo>
                  <a:pt x="8661" y="58145"/>
                </a:lnTo>
                <a:lnTo>
                  <a:pt x="8253" y="59208"/>
                </a:lnTo>
                <a:lnTo>
                  <a:pt x="7851" y="60309"/>
                </a:lnTo>
                <a:lnTo>
                  <a:pt x="7456" y="61447"/>
                </a:lnTo>
                <a:lnTo>
                  <a:pt x="7074" y="62624"/>
                </a:lnTo>
                <a:lnTo>
                  <a:pt x="6705" y="63876"/>
                </a:lnTo>
                <a:lnTo>
                  <a:pt x="6350" y="65129"/>
                </a:lnTo>
                <a:lnTo>
                  <a:pt x="6002" y="66419"/>
                </a:lnTo>
                <a:lnTo>
                  <a:pt x="5667" y="67747"/>
                </a:lnTo>
                <a:lnTo>
                  <a:pt x="5339" y="69076"/>
                </a:lnTo>
                <a:lnTo>
                  <a:pt x="5024" y="70442"/>
                </a:lnTo>
                <a:lnTo>
                  <a:pt x="4716" y="71808"/>
                </a:lnTo>
                <a:lnTo>
                  <a:pt x="4421" y="73213"/>
                </a:lnTo>
                <a:lnTo>
                  <a:pt x="4140" y="74617"/>
                </a:lnTo>
                <a:lnTo>
                  <a:pt x="3865" y="76021"/>
                </a:lnTo>
                <a:lnTo>
                  <a:pt x="3597" y="77426"/>
                </a:lnTo>
                <a:lnTo>
                  <a:pt x="3343" y="78830"/>
                </a:lnTo>
                <a:lnTo>
                  <a:pt x="3102" y="80272"/>
                </a:lnTo>
                <a:lnTo>
                  <a:pt x="2867" y="81638"/>
                </a:lnTo>
                <a:lnTo>
                  <a:pt x="2640" y="83043"/>
                </a:lnTo>
                <a:lnTo>
                  <a:pt x="2425" y="84409"/>
                </a:lnTo>
                <a:lnTo>
                  <a:pt x="2224" y="85775"/>
                </a:lnTo>
                <a:lnTo>
                  <a:pt x="2030" y="87142"/>
                </a:lnTo>
                <a:lnTo>
                  <a:pt x="1842" y="88432"/>
                </a:lnTo>
                <a:lnTo>
                  <a:pt x="1662" y="89722"/>
                </a:lnTo>
                <a:lnTo>
                  <a:pt x="1494" y="91013"/>
                </a:lnTo>
                <a:lnTo>
                  <a:pt x="1340" y="92227"/>
                </a:lnTo>
                <a:lnTo>
                  <a:pt x="1052" y="94542"/>
                </a:lnTo>
                <a:lnTo>
                  <a:pt x="798" y="96706"/>
                </a:lnTo>
                <a:lnTo>
                  <a:pt x="583" y="98679"/>
                </a:lnTo>
                <a:lnTo>
                  <a:pt x="402" y="100425"/>
                </a:lnTo>
                <a:lnTo>
                  <a:pt x="255" y="101905"/>
                </a:lnTo>
                <a:lnTo>
                  <a:pt x="141" y="103082"/>
                </a:lnTo>
                <a:lnTo>
                  <a:pt x="61" y="103993"/>
                </a:lnTo>
                <a:lnTo>
                  <a:pt x="0" y="104714"/>
                </a:lnTo>
                <a:lnTo>
                  <a:pt x="55924" y="104714"/>
                </a:lnTo>
                <a:lnTo>
                  <a:pt x="55777" y="101867"/>
                </a:lnTo>
                <a:lnTo>
                  <a:pt x="55629" y="99059"/>
                </a:lnTo>
                <a:lnTo>
                  <a:pt x="55475" y="96402"/>
                </a:lnTo>
                <a:lnTo>
                  <a:pt x="55308" y="93821"/>
                </a:lnTo>
                <a:lnTo>
                  <a:pt x="55134" y="91354"/>
                </a:lnTo>
                <a:lnTo>
                  <a:pt x="54959" y="88963"/>
                </a:lnTo>
                <a:lnTo>
                  <a:pt x="54772" y="86648"/>
                </a:lnTo>
                <a:lnTo>
                  <a:pt x="54578" y="84447"/>
                </a:lnTo>
                <a:lnTo>
                  <a:pt x="54383" y="82359"/>
                </a:lnTo>
                <a:lnTo>
                  <a:pt x="54176" y="80310"/>
                </a:lnTo>
                <a:lnTo>
                  <a:pt x="53968" y="78374"/>
                </a:lnTo>
                <a:lnTo>
                  <a:pt x="53754" y="76553"/>
                </a:lnTo>
                <a:lnTo>
                  <a:pt x="53539" y="74769"/>
                </a:lnTo>
                <a:lnTo>
                  <a:pt x="53318" y="73061"/>
                </a:lnTo>
                <a:lnTo>
                  <a:pt x="53091" y="71467"/>
                </a:lnTo>
                <a:lnTo>
                  <a:pt x="52863" y="69911"/>
                </a:lnTo>
                <a:lnTo>
                  <a:pt x="52628" y="68469"/>
                </a:lnTo>
                <a:lnTo>
                  <a:pt x="52394" y="67064"/>
                </a:lnTo>
                <a:lnTo>
                  <a:pt x="52153" y="65774"/>
                </a:lnTo>
                <a:lnTo>
                  <a:pt x="51912" y="64521"/>
                </a:lnTo>
                <a:lnTo>
                  <a:pt x="51671" y="63345"/>
                </a:lnTo>
                <a:lnTo>
                  <a:pt x="51429" y="62244"/>
                </a:lnTo>
                <a:lnTo>
                  <a:pt x="51182" y="61182"/>
                </a:lnTo>
                <a:lnTo>
                  <a:pt x="50934" y="60195"/>
                </a:lnTo>
                <a:lnTo>
                  <a:pt x="50686" y="59284"/>
                </a:lnTo>
                <a:lnTo>
                  <a:pt x="50445" y="58411"/>
                </a:lnTo>
                <a:lnTo>
                  <a:pt x="50197" y="57576"/>
                </a:lnTo>
                <a:lnTo>
                  <a:pt x="49949" y="56817"/>
                </a:lnTo>
                <a:lnTo>
                  <a:pt x="49701" y="56134"/>
                </a:lnTo>
                <a:lnTo>
                  <a:pt x="49460" y="55489"/>
                </a:lnTo>
                <a:lnTo>
                  <a:pt x="49219" y="54881"/>
                </a:lnTo>
                <a:lnTo>
                  <a:pt x="48978" y="54312"/>
                </a:lnTo>
                <a:lnTo>
                  <a:pt x="48737" y="53819"/>
                </a:lnTo>
                <a:lnTo>
                  <a:pt x="48502" y="53363"/>
                </a:lnTo>
                <a:lnTo>
                  <a:pt x="48268" y="52946"/>
                </a:lnTo>
                <a:lnTo>
                  <a:pt x="48040" y="52528"/>
                </a:lnTo>
                <a:lnTo>
                  <a:pt x="47812" y="52187"/>
                </a:lnTo>
                <a:lnTo>
                  <a:pt x="47585" y="51883"/>
                </a:lnTo>
                <a:lnTo>
                  <a:pt x="47370" y="51617"/>
                </a:lnTo>
                <a:lnTo>
                  <a:pt x="47156" y="51390"/>
                </a:lnTo>
                <a:lnTo>
                  <a:pt x="46942" y="51162"/>
                </a:lnTo>
                <a:lnTo>
                  <a:pt x="46741" y="51010"/>
                </a:lnTo>
                <a:lnTo>
                  <a:pt x="46346" y="50706"/>
                </a:lnTo>
                <a:lnTo>
                  <a:pt x="45984" y="50555"/>
                </a:lnTo>
                <a:lnTo>
                  <a:pt x="45642" y="50441"/>
                </a:lnTo>
                <a:lnTo>
                  <a:pt x="45327" y="50403"/>
                </a:lnTo>
                <a:lnTo>
                  <a:pt x="45053" y="50441"/>
                </a:lnTo>
                <a:lnTo>
                  <a:pt x="44812" y="50479"/>
                </a:lnTo>
                <a:lnTo>
                  <a:pt x="44604" y="50555"/>
                </a:lnTo>
                <a:lnTo>
                  <a:pt x="44443" y="50631"/>
                </a:lnTo>
                <a:lnTo>
                  <a:pt x="44323" y="50706"/>
                </a:lnTo>
                <a:lnTo>
                  <a:pt x="44222" y="50820"/>
                </a:lnTo>
                <a:lnTo>
                  <a:pt x="44182" y="50251"/>
                </a:lnTo>
                <a:lnTo>
                  <a:pt x="44068" y="48619"/>
                </a:lnTo>
                <a:lnTo>
                  <a:pt x="43974" y="47480"/>
                </a:lnTo>
                <a:lnTo>
                  <a:pt x="43867" y="46114"/>
                </a:lnTo>
                <a:lnTo>
                  <a:pt x="43733" y="44596"/>
                </a:lnTo>
                <a:lnTo>
                  <a:pt x="43579" y="42850"/>
                </a:lnTo>
                <a:lnTo>
                  <a:pt x="43405" y="41028"/>
                </a:lnTo>
                <a:lnTo>
                  <a:pt x="43211" y="39017"/>
                </a:lnTo>
                <a:lnTo>
                  <a:pt x="42990" y="36929"/>
                </a:lnTo>
                <a:lnTo>
                  <a:pt x="42749" y="34728"/>
                </a:lnTo>
                <a:lnTo>
                  <a:pt x="42487" y="32451"/>
                </a:lnTo>
                <a:lnTo>
                  <a:pt x="42199" y="30136"/>
                </a:lnTo>
                <a:lnTo>
                  <a:pt x="42052" y="28959"/>
                </a:lnTo>
                <a:lnTo>
                  <a:pt x="41891" y="27783"/>
                </a:lnTo>
                <a:lnTo>
                  <a:pt x="41730" y="26606"/>
                </a:lnTo>
                <a:lnTo>
                  <a:pt x="41556" y="25392"/>
                </a:lnTo>
                <a:lnTo>
                  <a:pt x="41382" y="24215"/>
                </a:lnTo>
                <a:lnTo>
                  <a:pt x="41201" y="23039"/>
                </a:lnTo>
                <a:lnTo>
                  <a:pt x="41014" y="21862"/>
                </a:lnTo>
                <a:lnTo>
                  <a:pt x="40819" y="20685"/>
                </a:lnTo>
                <a:lnTo>
                  <a:pt x="40625" y="19509"/>
                </a:lnTo>
                <a:lnTo>
                  <a:pt x="40418" y="18332"/>
                </a:lnTo>
                <a:lnTo>
                  <a:pt x="40210" y="17194"/>
                </a:lnTo>
                <a:lnTo>
                  <a:pt x="39989" y="16093"/>
                </a:lnTo>
                <a:lnTo>
                  <a:pt x="39768" y="14992"/>
                </a:lnTo>
                <a:lnTo>
                  <a:pt x="39533" y="13892"/>
                </a:lnTo>
                <a:lnTo>
                  <a:pt x="39299" y="12829"/>
                </a:lnTo>
                <a:lnTo>
                  <a:pt x="39058" y="11804"/>
                </a:lnTo>
                <a:lnTo>
                  <a:pt x="38810" y="10780"/>
                </a:lnTo>
                <a:lnTo>
                  <a:pt x="38555" y="9793"/>
                </a:lnTo>
                <a:lnTo>
                  <a:pt x="38294" y="8844"/>
                </a:lnTo>
                <a:lnTo>
                  <a:pt x="38026" y="7933"/>
                </a:lnTo>
                <a:lnTo>
                  <a:pt x="37752" y="7060"/>
                </a:lnTo>
                <a:lnTo>
                  <a:pt x="37470" y="6225"/>
                </a:lnTo>
                <a:lnTo>
                  <a:pt x="37182" y="5428"/>
                </a:lnTo>
                <a:lnTo>
                  <a:pt x="36888" y="4707"/>
                </a:lnTo>
                <a:lnTo>
                  <a:pt x="36586" y="3986"/>
                </a:lnTo>
                <a:lnTo>
                  <a:pt x="36278" y="3341"/>
                </a:lnTo>
                <a:lnTo>
                  <a:pt x="35963" y="2734"/>
                </a:lnTo>
                <a:lnTo>
                  <a:pt x="35648" y="2202"/>
                </a:lnTo>
                <a:lnTo>
                  <a:pt x="35320" y="1709"/>
                </a:lnTo>
                <a:lnTo>
                  <a:pt x="34985" y="1253"/>
                </a:lnTo>
                <a:lnTo>
                  <a:pt x="34644" y="874"/>
                </a:lnTo>
                <a:lnTo>
                  <a:pt x="34295" y="570"/>
                </a:lnTo>
                <a:lnTo>
                  <a:pt x="33940" y="342"/>
                </a:lnTo>
                <a:lnTo>
                  <a:pt x="33579" y="153"/>
                </a:lnTo>
                <a:lnTo>
                  <a:pt x="33210" y="39"/>
                </a:lnTo>
                <a:lnTo>
                  <a:pt x="3283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9"/>
          <p:cNvSpPr/>
          <p:nvPr/>
        </p:nvSpPr>
        <p:spPr>
          <a:xfrm>
            <a:off x="6370837" y="3387715"/>
            <a:ext cx="4992731" cy="4066419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FFFFFF">
              <a:alpha val="34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lt1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"/>
          <p:cNvSpPr txBox="1">
            <a:spLocks noGrp="1"/>
          </p:cNvSpPr>
          <p:nvPr>
            <p:ph type="title"/>
          </p:nvPr>
        </p:nvSpPr>
        <p:spPr>
          <a:xfrm>
            <a:off x="720000" y="1350000"/>
            <a:ext cx="4066800" cy="188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0"/>
          <p:cNvSpPr txBox="1">
            <a:spLocks noGrp="1"/>
          </p:cNvSpPr>
          <p:nvPr>
            <p:ph type="subTitle" idx="1"/>
          </p:nvPr>
        </p:nvSpPr>
        <p:spPr>
          <a:xfrm>
            <a:off x="720000" y="3368725"/>
            <a:ext cx="3247500" cy="12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 sz="1700">
                <a:solidFill>
                  <a:schemeClr val="accent1"/>
                </a:solidFill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0"/>
          <p:cNvSpPr/>
          <p:nvPr/>
        </p:nvSpPr>
        <p:spPr>
          <a:xfrm rot="-10347947">
            <a:off x="-2081727" y="-1571706"/>
            <a:ext cx="4231994" cy="3448213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noFill/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459475"/>
            <a:ext cx="6576000" cy="151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0"/>
              <a:buNone/>
              <a:defRPr sz="67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0"/>
              <a:buNone/>
              <a:defRPr sz="9600"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0"/>
              <a:buNone/>
              <a:defRPr sz="9600"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0"/>
              <a:buNone/>
              <a:defRPr sz="9600"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0"/>
              <a:buNone/>
              <a:defRPr sz="9600"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0"/>
              <a:buNone/>
              <a:defRPr sz="9600"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0"/>
              <a:buNone/>
              <a:defRPr sz="9600"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0"/>
              <a:buNone/>
              <a:defRPr sz="9600"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0"/>
              <a:buNone/>
              <a:defRPr sz="96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>
            <a:spLocks noGrp="1"/>
          </p:cNvSpPr>
          <p:nvPr>
            <p:ph type="subTitle" idx="1"/>
          </p:nvPr>
        </p:nvSpPr>
        <p:spPr>
          <a:xfrm>
            <a:off x="1284000" y="2970625"/>
            <a:ext cx="65760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27" name="Google Shape;127;p11"/>
          <p:cNvSpPr/>
          <p:nvPr/>
        </p:nvSpPr>
        <p:spPr>
          <a:xfrm rot="8997844">
            <a:off x="-6189840" y="-1448551"/>
            <a:ext cx="8396016" cy="6843117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1"/>
          <p:cNvSpPr/>
          <p:nvPr/>
        </p:nvSpPr>
        <p:spPr>
          <a:xfrm rot="-2003601">
            <a:off x="7619171" y="2107944"/>
            <a:ext cx="5157799" cy="4203016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</p:txBody>
      </p:sp>
      <p:sp>
        <p:nvSpPr>
          <p:cNvPr id="129" name="Google Shape;129;p11"/>
          <p:cNvSpPr/>
          <p:nvPr/>
        </p:nvSpPr>
        <p:spPr>
          <a:xfrm rot="10800000">
            <a:off x="7325813" y="457152"/>
            <a:ext cx="853067" cy="865173"/>
          </a:xfrm>
          <a:custGeom>
            <a:avLst/>
            <a:gdLst/>
            <a:ahLst/>
            <a:cxnLst/>
            <a:rect l="l" t="t" r="r" b="b"/>
            <a:pathLst>
              <a:path w="92624" h="42183" extrusionOk="0">
                <a:moveTo>
                  <a:pt x="46831" y="12007"/>
                </a:moveTo>
                <a:lnTo>
                  <a:pt x="47350" y="12016"/>
                </a:lnTo>
                <a:lnTo>
                  <a:pt x="47848" y="12035"/>
                </a:lnTo>
                <a:lnTo>
                  <a:pt x="48347" y="12054"/>
                </a:lnTo>
                <a:lnTo>
                  <a:pt x="48866" y="12083"/>
                </a:lnTo>
                <a:lnTo>
                  <a:pt x="49343" y="12111"/>
                </a:lnTo>
                <a:lnTo>
                  <a:pt x="49841" y="12149"/>
                </a:lnTo>
                <a:lnTo>
                  <a:pt x="50339" y="12187"/>
                </a:lnTo>
                <a:lnTo>
                  <a:pt x="51294" y="12291"/>
                </a:lnTo>
                <a:lnTo>
                  <a:pt x="52249" y="12413"/>
                </a:lnTo>
                <a:lnTo>
                  <a:pt x="53183" y="12555"/>
                </a:lnTo>
                <a:lnTo>
                  <a:pt x="54076" y="12716"/>
                </a:lnTo>
                <a:lnTo>
                  <a:pt x="54968" y="12905"/>
                </a:lnTo>
                <a:lnTo>
                  <a:pt x="55820" y="13104"/>
                </a:lnTo>
                <a:lnTo>
                  <a:pt x="56650" y="13321"/>
                </a:lnTo>
                <a:lnTo>
                  <a:pt x="57459" y="13557"/>
                </a:lnTo>
                <a:lnTo>
                  <a:pt x="58248" y="13813"/>
                </a:lnTo>
                <a:lnTo>
                  <a:pt x="58996" y="14077"/>
                </a:lnTo>
                <a:lnTo>
                  <a:pt x="59722" y="14370"/>
                </a:lnTo>
                <a:lnTo>
                  <a:pt x="60428" y="14663"/>
                </a:lnTo>
                <a:lnTo>
                  <a:pt x="61071" y="14985"/>
                </a:lnTo>
                <a:lnTo>
                  <a:pt x="61715" y="15316"/>
                </a:lnTo>
                <a:lnTo>
                  <a:pt x="62296" y="15656"/>
                </a:lnTo>
                <a:lnTo>
                  <a:pt x="62857" y="16015"/>
                </a:lnTo>
                <a:lnTo>
                  <a:pt x="63375" y="16384"/>
                </a:lnTo>
                <a:lnTo>
                  <a:pt x="63853" y="16762"/>
                </a:lnTo>
                <a:lnTo>
                  <a:pt x="64289" y="17150"/>
                </a:lnTo>
                <a:lnTo>
                  <a:pt x="64683" y="17556"/>
                </a:lnTo>
                <a:lnTo>
                  <a:pt x="65057" y="17963"/>
                </a:lnTo>
                <a:lnTo>
                  <a:pt x="65368" y="18388"/>
                </a:lnTo>
                <a:lnTo>
                  <a:pt x="65638" y="18823"/>
                </a:lnTo>
                <a:lnTo>
                  <a:pt x="65846" y="19258"/>
                </a:lnTo>
                <a:lnTo>
                  <a:pt x="65949" y="19485"/>
                </a:lnTo>
                <a:lnTo>
                  <a:pt x="66033" y="19702"/>
                </a:lnTo>
                <a:lnTo>
                  <a:pt x="66095" y="19929"/>
                </a:lnTo>
                <a:lnTo>
                  <a:pt x="66157" y="20165"/>
                </a:lnTo>
                <a:lnTo>
                  <a:pt x="66199" y="20392"/>
                </a:lnTo>
                <a:lnTo>
                  <a:pt x="66240" y="20619"/>
                </a:lnTo>
                <a:lnTo>
                  <a:pt x="66261" y="20856"/>
                </a:lnTo>
                <a:lnTo>
                  <a:pt x="66261" y="21092"/>
                </a:lnTo>
                <a:lnTo>
                  <a:pt x="66261" y="21328"/>
                </a:lnTo>
                <a:lnTo>
                  <a:pt x="66240" y="21555"/>
                </a:lnTo>
                <a:lnTo>
                  <a:pt x="66199" y="21791"/>
                </a:lnTo>
                <a:lnTo>
                  <a:pt x="66157" y="22018"/>
                </a:lnTo>
                <a:lnTo>
                  <a:pt x="66095" y="22245"/>
                </a:lnTo>
                <a:lnTo>
                  <a:pt x="66033" y="22472"/>
                </a:lnTo>
                <a:lnTo>
                  <a:pt x="65949" y="22699"/>
                </a:lnTo>
                <a:lnTo>
                  <a:pt x="65846" y="22916"/>
                </a:lnTo>
                <a:lnTo>
                  <a:pt x="65638" y="23361"/>
                </a:lnTo>
                <a:lnTo>
                  <a:pt x="65368" y="23796"/>
                </a:lnTo>
                <a:lnTo>
                  <a:pt x="65057" y="24212"/>
                </a:lnTo>
                <a:lnTo>
                  <a:pt x="64683" y="24628"/>
                </a:lnTo>
                <a:lnTo>
                  <a:pt x="64289" y="25025"/>
                </a:lnTo>
                <a:lnTo>
                  <a:pt x="63853" y="25422"/>
                </a:lnTo>
                <a:lnTo>
                  <a:pt x="63375" y="25800"/>
                </a:lnTo>
                <a:lnTo>
                  <a:pt x="62857" y="26168"/>
                </a:lnTo>
                <a:lnTo>
                  <a:pt x="62296" y="26528"/>
                </a:lnTo>
                <a:lnTo>
                  <a:pt x="61715" y="26868"/>
                </a:lnTo>
                <a:lnTo>
                  <a:pt x="61071" y="27199"/>
                </a:lnTo>
                <a:lnTo>
                  <a:pt x="60428" y="27511"/>
                </a:lnTo>
                <a:lnTo>
                  <a:pt x="59722" y="27813"/>
                </a:lnTo>
                <a:lnTo>
                  <a:pt x="58996" y="28097"/>
                </a:lnTo>
                <a:lnTo>
                  <a:pt x="58248" y="28371"/>
                </a:lnTo>
                <a:lnTo>
                  <a:pt x="57459" y="28626"/>
                </a:lnTo>
                <a:lnTo>
                  <a:pt x="56650" y="28863"/>
                </a:lnTo>
                <a:lnTo>
                  <a:pt x="55820" y="29080"/>
                </a:lnTo>
                <a:lnTo>
                  <a:pt x="54968" y="29279"/>
                </a:lnTo>
                <a:lnTo>
                  <a:pt x="54076" y="29458"/>
                </a:lnTo>
                <a:lnTo>
                  <a:pt x="53183" y="29619"/>
                </a:lnTo>
                <a:lnTo>
                  <a:pt x="52249" y="29761"/>
                </a:lnTo>
                <a:lnTo>
                  <a:pt x="51294" y="29884"/>
                </a:lnTo>
                <a:lnTo>
                  <a:pt x="50339" y="29988"/>
                </a:lnTo>
                <a:lnTo>
                  <a:pt x="49841" y="30035"/>
                </a:lnTo>
                <a:lnTo>
                  <a:pt x="49343" y="30073"/>
                </a:lnTo>
                <a:lnTo>
                  <a:pt x="48866" y="30101"/>
                </a:lnTo>
                <a:lnTo>
                  <a:pt x="48347" y="30130"/>
                </a:lnTo>
                <a:lnTo>
                  <a:pt x="47848" y="30148"/>
                </a:lnTo>
                <a:lnTo>
                  <a:pt x="47350" y="30158"/>
                </a:lnTo>
                <a:lnTo>
                  <a:pt x="46831" y="30167"/>
                </a:lnTo>
                <a:lnTo>
                  <a:pt x="46312" y="30177"/>
                </a:lnTo>
                <a:lnTo>
                  <a:pt x="45793" y="30167"/>
                </a:lnTo>
                <a:lnTo>
                  <a:pt x="45295" y="30158"/>
                </a:lnTo>
                <a:lnTo>
                  <a:pt x="44776" y="30148"/>
                </a:lnTo>
                <a:lnTo>
                  <a:pt x="44278" y="30130"/>
                </a:lnTo>
                <a:lnTo>
                  <a:pt x="43780" y="30101"/>
                </a:lnTo>
                <a:lnTo>
                  <a:pt x="43282" y="30073"/>
                </a:lnTo>
                <a:lnTo>
                  <a:pt x="42783" y="30035"/>
                </a:lnTo>
                <a:lnTo>
                  <a:pt x="42285" y="29988"/>
                </a:lnTo>
                <a:lnTo>
                  <a:pt x="41330" y="29884"/>
                </a:lnTo>
                <a:lnTo>
                  <a:pt x="40375" y="29761"/>
                </a:lnTo>
                <a:lnTo>
                  <a:pt x="39462" y="29619"/>
                </a:lnTo>
                <a:lnTo>
                  <a:pt x="38549" y="29458"/>
                </a:lnTo>
                <a:lnTo>
                  <a:pt x="37677" y="29279"/>
                </a:lnTo>
                <a:lnTo>
                  <a:pt x="36805" y="29080"/>
                </a:lnTo>
                <a:lnTo>
                  <a:pt x="35975" y="28863"/>
                </a:lnTo>
                <a:lnTo>
                  <a:pt x="35165" y="28626"/>
                </a:lnTo>
                <a:lnTo>
                  <a:pt x="34376" y="28371"/>
                </a:lnTo>
                <a:lnTo>
                  <a:pt x="33629" y="28097"/>
                </a:lnTo>
                <a:lnTo>
                  <a:pt x="32903" y="27813"/>
                </a:lnTo>
                <a:lnTo>
                  <a:pt x="32218" y="27511"/>
                </a:lnTo>
                <a:lnTo>
                  <a:pt x="31553" y="27199"/>
                </a:lnTo>
                <a:lnTo>
                  <a:pt x="30931" y="26868"/>
                </a:lnTo>
                <a:lnTo>
                  <a:pt x="30329" y="26528"/>
                </a:lnTo>
                <a:lnTo>
                  <a:pt x="29768" y="26168"/>
                </a:lnTo>
                <a:lnTo>
                  <a:pt x="29249" y="25800"/>
                </a:lnTo>
                <a:lnTo>
                  <a:pt x="28772" y="25422"/>
                </a:lnTo>
                <a:lnTo>
                  <a:pt x="28336" y="25025"/>
                </a:lnTo>
                <a:lnTo>
                  <a:pt x="27941" y="24628"/>
                </a:lnTo>
                <a:lnTo>
                  <a:pt x="27588" y="24212"/>
                </a:lnTo>
                <a:lnTo>
                  <a:pt x="27256" y="23796"/>
                </a:lnTo>
                <a:lnTo>
                  <a:pt x="27007" y="23361"/>
                </a:lnTo>
                <a:lnTo>
                  <a:pt x="26779" y="22916"/>
                </a:lnTo>
                <a:lnTo>
                  <a:pt x="26675" y="22699"/>
                </a:lnTo>
                <a:lnTo>
                  <a:pt x="26592" y="22472"/>
                </a:lnTo>
                <a:lnTo>
                  <a:pt x="26530" y="22245"/>
                </a:lnTo>
                <a:lnTo>
                  <a:pt x="26468" y="22018"/>
                </a:lnTo>
                <a:lnTo>
                  <a:pt x="26426" y="21791"/>
                </a:lnTo>
                <a:lnTo>
                  <a:pt x="26405" y="21555"/>
                </a:lnTo>
                <a:lnTo>
                  <a:pt x="26385" y="21328"/>
                </a:lnTo>
                <a:lnTo>
                  <a:pt x="26364" y="21092"/>
                </a:lnTo>
                <a:lnTo>
                  <a:pt x="26385" y="20856"/>
                </a:lnTo>
                <a:lnTo>
                  <a:pt x="26405" y="20619"/>
                </a:lnTo>
                <a:lnTo>
                  <a:pt x="26426" y="20392"/>
                </a:lnTo>
                <a:lnTo>
                  <a:pt x="26468" y="20165"/>
                </a:lnTo>
                <a:lnTo>
                  <a:pt x="26530" y="19929"/>
                </a:lnTo>
                <a:lnTo>
                  <a:pt x="26592" y="19702"/>
                </a:lnTo>
                <a:lnTo>
                  <a:pt x="26675" y="19485"/>
                </a:lnTo>
                <a:lnTo>
                  <a:pt x="26779" y="19258"/>
                </a:lnTo>
                <a:lnTo>
                  <a:pt x="27007" y="18823"/>
                </a:lnTo>
                <a:lnTo>
                  <a:pt x="27256" y="18388"/>
                </a:lnTo>
                <a:lnTo>
                  <a:pt x="27588" y="17963"/>
                </a:lnTo>
                <a:lnTo>
                  <a:pt x="27941" y="17556"/>
                </a:lnTo>
                <a:lnTo>
                  <a:pt x="28336" y="17150"/>
                </a:lnTo>
                <a:lnTo>
                  <a:pt x="28772" y="16762"/>
                </a:lnTo>
                <a:lnTo>
                  <a:pt x="29249" y="16384"/>
                </a:lnTo>
                <a:lnTo>
                  <a:pt x="29768" y="16015"/>
                </a:lnTo>
                <a:lnTo>
                  <a:pt x="30329" y="15656"/>
                </a:lnTo>
                <a:lnTo>
                  <a:pt x="30931" y="15316"/>
                </a:lnTo>
                <a:lnTo>
                  <a:pt x="31553" y="14985"/>
                </a:lnTo>
                <a:lnTo>
                  <a:pt x="32218" y="14663"/>
                </a:lnTo>
                <a:lnTo>
                  <a:pt x="32903" y="14370"/>
                </a:lnTo>
                <a:lnTo>
                  <a:pt x="33629" y="14077"/>
                </a:lnTo>
                <a:lnTo>
                  <a:pt x="34376" y="13813"/>
                </a:lnTo>
                <a:lnTo>
                  <a:pt x="35165" y="13557"/>
                </a:lnTo>
                <a:lnTo>
                  <a:pt x="35975" y="13321"/>
                </a:lnTo>
                <a:lnTo>
                  <a:pt x="36805" y="13104"/>
                </a:lnTo>
                <a:lnTo>
                  <a:pt x="37677" y="12905"/>
                </a:lnTo>
                <a:lnTo>
                  <a:pt x="38549" y="12716"/>
                </a:lnTo>
                <a:lnTo>
                  <a:pt x="39462" y="12555"/>
                </a:lnTo>
                <a:lnTo>
                  <a:pt x="40375" y="12413"/>
                </a:lnTo>
                <a:lnTo>
                  <a:pt x="41330" y="12291"/>
                </a:lnTo>
                <a:lnTo>
                  <a:pt x="42285" y="12187"/>
                </a:lnTo>
                <a:lnTo>
                  <a:pt x="42783" y="12149"/>
                </a:lnTo>
                <a:lnTo>
                  <a:pt x="43282" y="12111"/>
                </a:lnTo>
                <a:lnTo>
                  <a:pt x="43780" y="12083"/>
                </a:lnTo>
                <a:lnTo>
                  <a:pt x="44278" y="12054"/>
                </a:lnTo>
                <a:lnTo>
                  <a:pt x="44776" y="12035"/>
                </a:lnTo>
                <a:lnTo>
                  <a:pt x="45295" y="12016"/>
                </a:lnTo>
                <a:lnTo>
                  <a:pt x="45793" y="12007"/>
                </a:lnTo>
                <a:close/>
                <a:moveTo>
                  <a:pt x="37718" y="1"/>
                </a:moveTo>
                <a:lnTo>
                  <a:pt x="37718" y="2979"/>
                </a:lnTo>
                <a:lnTo>
                  <a:pt x="36805" y="3073"/>
                </a:lnTo>
                <a:lnTo>
                  <a:pt x="35912" y="3177"/>
                </a:lnTo>
                <a:lnTo>
                  <a:pt x="35020" y="3291"/>
                </a:lnTo>
                <a:lnTo>
                  <a:pt x="34127" y="3404"/>
                </a:lnTo>
                <a:lnTo>
                  <a:pt x="33255" y="3536"/>
                </a:lnTo>
                <a:lnTo>
                  <a:pt x="32384" y="3678"/>
                </a:lnTo>
                <a:lnTo>
                  <a:pt x="31533" y="3820"/>
                </a:lnTo>
                <a:lnTo>
                  <a:pt x="30681" y="3981"/>
                </a:lnTo>
                <a:lnTo>
                  <a:pt x="29851" y="4141"/>
                </a:lnTo>
                <a:lnTo>
                  <a:pt x="29021" y="4312"/>
                </a:lnTo>
                <a:lnTo>
                  <a:pt x="28211" y="4491"/>
                </a:lnTo>
                <a:lnTo>
                  <a:pt x="27402" y="4680"/>
                </a:lnTo>
                <a:lnTo>
                  <a:pt x="26613" y="4879"/>
                </a:lnTo>
                <a:lnTo>
                  <a:pt x="25824" y="5087"/>
                </a:lnTo>
                <a:lnTo>
                  <a:pt x="25035" y="5295"/>
                </a:lnTo>
                <a:lnTo>
                  <a:pt x="24288" y="5512"/>
                </a:lnTo>
                <a:lnTo>
                  <a:pt x="19638" y="3404"/>
                </a:lnTo>
                <a:lnTo>
                  <a:pt x="7474" y="8944"/>
                </a:lnTo>
                <a:lnTo>
                  <a:pt x="12124" y="11052"/>
                </a:lnTo>
                <a:lnTo>
                  <a:pt x="11625" y="11402"/>
                </a:lnTo>
                <a:lnTo>
                  <a:pt x="11169" y="11752"/>
                </a:lnTo>
                <a:lnTo>
                  <a:pt x="10712" y="12111"/>
                </a:lnTo>
                <a:lnTo>
                  <a:pt x="10297" y="12480"/>
                </a:lnTo>
                <a:lnTo>
                  <a:pt x="9882" y="12839"/>
                </a:lnTo>
                <a:lnTo>
                  <a:pt x="9487" y="13217"/>
                </a:lnTo>
                <a:lnTo>
                  <a:pt x="9114" y="13595"/>
                </a:lnTo>
                <a:lnTo>
                  <a:pt x="8740" y="13973"/>
                </a:lnTo>
                <a:lnTo>
                  <a:pt x="8408" y="14361"/>
                </a:lnTo>
                <a:lnTo>
                  <a:pt x="8076" y="14748"/>
                </a:lnTo>
                <a:lnTo>
                  <a:pt x="7785" y="15146"/>
                </a:lnTo>
                <a:lnTo>
                  <a:pt x="7495" y="15543"/>
                </a:lnTo>
                <a:lnTo>
                  <a:pt x="7225" y="15940"/>
                </a:lnTo>
                <a:lnTo>
                  <a:pt x="6976" y="16346"/>
                </a:lnTo>
                <a:lnTo>
                  <a:pt x="6747" y="16762"/>
                </a:lnTo>
                <a:lnTo>
                  <a:pt x="6540" y="17169"/>
                </a:lnTo>
                <a:lnTo>
                  <a:pt x="1" y="17169"/>
                </a:lnTo>
                <a:lnTo>
                  <a:pt x="1" y="25006"/>
                </a:lnTo>
                <a:lnTo>
                  <a:pt x="6540" y="25006"/>
                </a:lnTo>
                <a:lnTo>
                  <a:pt x="6747" y="25422"/>
                </a:lnTo>
                <a:lnTo>
                  <a:pt x="6976" y="25828"/>
                </a:lnTo>
                <a:lnTo>
                  <a:pt x="7225" y="26235"/>
                </a:lnTo>
                <a:lnTo>
                  <a:pt x="7495" y="26641"/>
                </a:lnTo>
                <a:lnTo>
                  <a:pt x="7785" y="27038"/>
                </a:lnTo>
                <a:lnTo>
                  <a:pt x="8076" y="27426"/>
                </a:lnTo>
                <a:lnTo>
                  <a:pt x="8408" y="27823"/>
                </a:lnTo>
                <a:lnTo>
                  <a:pt x="8740" y="28201"/>
                </a:lnTo>
                <a:lnTo>
                  <a:pt x="9114" y="28589"/>
                </a:lnTo>
                <a:lnTo>
                  <a:pt x="9487" y="28967"/>
                </a:lnTo>
                <a:lnTo>
                  <a:pt x="9882" y="29335"/>
                </a:lnTo>
                <a:lnTo>
                  <a:pt x="10297" y="29704"/>
                </a:lnTo>
                <a:lnTo>
                  <a:pt x="10712" y="30063"/>
                </a:lnTo>
                <a:lnTo>
                  <a:pt x="11169" y="30423"/>
                </a:lnTo>
                <a:lnTo>
                  <a:pt x="11625" y="30782"/>
                </a:lnTo>
                <a:lnTo>
                  <a:pt x="12124" y="31122"/>
                </a:lnTo>
                <a:lnTo>
                  <a:pt x="7474" y="33230"/>
                </a:lnTo>
                <a:lnTo>
                  <a:pt x="19638" y="38780"/>
                </a:lnTo>
                <a:lnTo>
                  <a:pt x="24288" y="36662"/>
                </a:lnTo>
                <a:lnTo>
                  <a:pt x="25035" y="36889"/>
                </a:lnTo>
                <a:lnTo>
                  <a:pt x="25824" y="37097"/>
                </a:lnTo>
                <a:lnTo>
                  <a:pt x="26613" y="37305"/>
                </a:lnTo>
                <a:lnTo>
                  <a:pt x="27402" y="37494"/>
                </a:lnTo>
                <a:lnTo>
                  <a:pt x="28211" y="37683"/>
                </a:lnTo>
                <a:lnTo>
                  <a:pt x="29021" y="37863"/>
                </a:lnTo>
                <a:lnTo>
                  <a:pt x="29851" y="38033"/>
                </a:lnTo>
                <a:lnTo>
                  <a:pt x="30681" y="38203"/>
                </a:lnTo>
                <a:lnTo>
                  <a:pt x="31533" y="38354"/>
                </a:lnTo>
                <a:lnTo>
                  <a:pt x="32384" y="38506"/>
                </a:lnTo>
                <a:lnTo>
                  <a:pt x="33255" y="38638"/>
                </a:lnTo>
                <a:lnTo>
                  <a:pt x="34127" y="38770"/>
                </a:lnTo>
                <a:lnTo>
                  <a:pt x="35020" y="38893"/>
                </a:lnTo>
                <a:lnTo>
                  <a:pt x="35912" y="39007"/>
                </a:lnTo>
                <a:lnTo>
                  <a:pt x="36805" y="39111"/>
                </a:lnTo>
                <a:lnTo>
                  <a:pt x="37718" y="39205"/>
                </a:lnTo>
                <a:lnTo>
                  <a:pt x="37718" y="42183"/>
                </a:lnTo>
                <a:lnTo>
                  <a:pt x="54927" y="42183"/>
                </a:lnTo>
                <a:lnTo>
                  <a:pt x="54927" y="39205"/>
                </a:lnTo>
                <a:lnTo>
                  <a:pt x="55820" y="39111"/>
                </a:lnTo>
                <a:lnTo>
                  <a:pt x="56733" y="39007"/>
                </a:lnTo>
                <a:lnTo>
                  <a:pt x="57605" y="38893"/>
                </a:lnTo>
                <a:lnTo>
                  <a:pt x="58497" y="38770"/>
                </a:lnTo>
                <a:lnTo>
                  <a:pt x="59369" y="38638"/>
                </a:lnTo>
                <a:lnTo>
                  <a:pt x="60241" y="38506"/>
                </a:lnTo>
                <a:lnTo>
                  <a:pt x="61092" y="38354"/>
                </a:lnTo>
                <a:lnTo>
                  <a:pt x="61943" y="38203"/>
                </a:lnTo>
                <a:lnTo>
                  <a:pt x="62773" y="38033"/>
                </a:lnTo>
                <a:lnTo>
                  <a:pt x="63604" y="37863"/>
                </a:lnTo>
                <a:lnTo>
                  <a:pt x="64413" y="37683"/>
                </a:lnTo>
                <a:lnTo>
                  <a:pt x="65223" y="37494"/>
                </a:lnTo>
                <a:lnTo>
                  <a:pt x="66033" y="37305"/>
                </a:lnTo>
                <a:lnTo>
                  <a:pt x="66821" y="37097"/>
                </a:lnTo>
                <a:lnTo>
                  <a:pt x="67589" y="36889"/>
                </a:lnTo>
                <a:lnTo>
                  <a:pt x="68357" y="36662"/>
                </a:lnTo>
                <a:lnTo>
                  <a:pt x="72986" y="38780"/>
                </a:lnTo>
                <a:lnTo>
                  <a:pt x="85151" y="33230"/>
                </a:lnTo>
                <a:lnTo>
                  <a:pt x="80522" y="31122"/>
                </a:lnTo>
                <a:lnTo>
                  <a:pt x="80999" y="30782"/>
                </a:lnTo>
                <a:lnTo>
                  <a:pt x="81456" y="30423"/>
                </a:lnTo>
                <a:lnTo>
                  <a:pt x="81912" y="30063"/>
                </a:lnTo>
                <a:lnTo>
                  <a:pt x="82348" y="29704"/>
                </a:lnTo>
                <a:lnTo>
                  <a:pt x="82764" y="29335"/>
                </a:lnTo>
                <a:lnTo>
                  <a:pt x="83158" y="28967"/>
                </a:lnTo>
                <a:lnTo>
                  <a:pt x="83532" y="28589"/>
                </a:lnTo>
                <a:lnTo>
                  <a:pt x="83885" y="28201"/>
                </a:lnTo>
                <a:lnTo>
                  <a:pt x="84237" y="27823"/>
                </a:lnTo>
                <a:lnTo>
                  <a:pt x="84549" y="27426"/>
                </a:lnTo>
                <a:lnTo>
                  <a:pt x="84860" y="27038"/>
                </a:lnTo>
                <a:lnTo>
                  <a:pt x="85130" y="26641"/>
                </a:lnTo>
                <a:lnTo>
                  <a:pt x="85400" y="26235"/>
                </a:lnTo>
                <a:lnTo>
                  <a:pt x="85649" y="25828"/>
                </a:lnTo>
                <a:lnTo>
                  <a:pt x="85877" y="25422"/>
                </a:lnTo>
                <a:lnTo>
                  <a:pt x="86085" y="25006"/>
                </a:lnTo>
                <a:lnTo>
                  <a:pt x="92624" y="25006"/>
                </a:lnTo>
                <a:lnTo>
                  <a:pt x="92624" y="17169"/>
                </a:lnTo>
                <a:lnTo>
                  <a:pt x="86085" y="17169"/>
                </a:lnTo>
                <a:lnTo>
                  <a:pt x="85877" y="16762"/>
                </a:lnTo>
                <a:lnTo>
                  <a:pt x="85649" y="16346"/>
                </a:lnTo>
                <a:lnTo>
                  <a:pt x="85400" y="15940"/>
                </a:lnTo>
                <a:lnTo>
                  <a:pt x="85130" y="15543"/>
                </a:lnTo>
                <a:lnTo>
                  <a:pt x="84860" y="15146"/>
                </a:lnTo>
                <a:lnTo>
                  <a:pt x="84549" y="14748"/>
                </a:lnTo>
                <a:lnTo>
                  <a:pt x="84237" y="14361"/>
                </a:lnTo>
                <a:lnTo>
                  <a:pt x="83885" y="13973"/>
                </a:lnTo>
                <a:lnTo>
                  <a:pt x="83532" y="13595"/>
                </a:lnTo>
                <a:lnTo>
                  <a:pt x="83158" y="13217"/>
                </a:lnTo>
                <a:lnTo>
                  <a:pt x="82764" y="12839"/>
                </a:lnTo>
                <a:lnTo>
                  <a:pt x="82348" y="12480"/>
                </a:lnTo>
                <a:lnTo>
                  <a:pt x="81912" y="12111"/>
                </a:lnTo>
                <a:lnTo>
                  <a:pt x="81456" y="11752"/>
                </a:lnTo>
                <a:lnTo>
                  <a:pt x="80999" y="11402"/>
                </a:lnTo>
                <a:lnTo>
                  <a:pt x="80522" y="11052"/>
                </a:lnTo>
                <a:lnTo>
                  <a:pt x="85151" y="8944"/>
                </a:lnTo>
                <a:lnTo>
                  <a:pt x="72986" y="3404"/>
                </a:lnTo>
                <a:lnTo>
                  <a:pt x="68357" y="5512"/>
                </a:lnTo>
                <a:lnTo>
                  <a:pt x="67589" y="5295"/>
                </a:lnTo>
                <a:lnTo>
                  <a:pt x="66821" y="5087"/>
                </a:lnTo>
                <a:lnTo>
                  <a:pt x="66033" y="4879"/>
                </a:lnTo>
                <a:lnTo>
                  <a:pt x="65223" y="4680"/>
                </a:lnTo>
                <a:lnTo>
                  <a:pt x="64413" y="4491"/>
                </a:lnTo>
                <a:lnTo>
                  <a:pt x="63604" y="4312"/>
                </a:lnTo>
                <a:lnTo>
                  <a:pt x="62773" y="4141"/>
                </a:lnTo>
                <a:lnTo>
                  <a:pt x="61943" y="3981"/>
                </a:lnTo>
                <a:lnTo>
                  <a:pt x="61092" y="3820"/>
                </a:lnTo>
                <a:lnTo>
                  <a:pt x="60241" y="3678"/>
                </a:lnTo>
                <a:lnTo>
                  <a:pt x="59369" y="3536"/>
                </a:lnTo>
                <a:lnTo>
                  <a:pt x="58497" y="3404"/>
                </a:lnTo>
                <a:lnTo>
                  <a:pt x="57605" y="3291"/>
                </a:lnTo>
                <a:lnTo>
                  <a:pt x="56733" y="3177"/>
                </a:lnTo>
                <a:lnTo>
                  <a:pt x="55820" y="3073"/>
                </a:lnTo>
                <a:lnTo>
                  <a:pt x="54927" y="2979"/>
                </a:lnTo>
                <a:lnTo>
                  <a:pt x="54927" y="1"/>
                </a:lnTo>
                <a:close/>
              </a:path>
            </a:pathLst>
          </a:cu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2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7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3"/>
          <p:cNvSpPr txBox="1">
            <a:spLocks noGrp="1"/>
          </p:cNvSpPr>
          <p:nvPr>
            <p:ph type="subTitle" idx="1"/>
          </p:nvPr>
        </p:nvSpPr>
        <p:spPr>
          <a:xfrm>
            <a:off x="1290763" y="33863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 sz="2200">
                <a:solidFill>
                  <a:schemeClr val="dk1"/>
                </a:solidFill>
                <a:latin typeface="Maven Pro Black"/>
                <a:ea typeface="Maven Pro Black"/>
                <a:cs typeface="Maven Pro Black"/>
                <a:sym typeface="Maven Pro Black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4" name="Google Shape;134;p13"/>
          <p:cNvSpPr txBox="1">
            <a:spLocks noGrp="1"/>
          </p:cNvSpPr>
          <p:nvPr>
            <p:ph type="subTitle" idx="2"/>
          </p:nvPr>
        </p:nvSpPr>
        <p:spPr>
          <a:xfrm>
            <a:off x="4945638" y="33863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 sz="2200">
                <a:solidFill>
                  <a:schemeClr val="accent2"/>
                </a:solidFill>
                <a:latin typeface="Maven Pro Black"/>
                <a:ea typeface="Maven Pro Black"/>
                <a:cs typeface="Maven Pro Black"/>
                <a:sym typeface="Maven Pro Black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5" name="Google Shape;135;p13"/>
          <p:cNvSpPr txBox="1">
            <a:spLocks noGrp="1"/>
          </p:cNvSpPr>
          <p:nvPr>
            <p:ph type="subTitle" idx="3"/>
          </p:nvPr>
        </p:nvSpPr>
        <p:spPr>
          <a:xfrm>
            <a:off x="1290763" y="386197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3"/>
          <p:cNvSpPr txBox="1">
            <a:spLocks noGrp="1"/>
          </p:cNvSpPr>
          <p:nvPr>
            <p:ph type="subTitle" idx="4"/>
          </p:nvPr>
        </p:nvSpPr>
        <p:spPr>
          <a:xfrm>
            <a:off x="4945638" y="386197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3"/>
          <p:cNvSpPr/>
          <p:nvPr/>
        </p:nvSpPr>
        <p:spPr>
          <a:xfrm rot="4521871">
            <a:off x="492328" y="1109274"/>
            <a:ext cx="906845" cy="737975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3"/>
          <p:cNvSpPr/>
          <p:nvPr/>
        </p:nvSpPr>
        <p:spPr>
          <a:xfrm rot="-2493708">
            <a:off x="7558135" y="1187577"/>
            <a:ext cx="857348" cy="698714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2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4"/>
          <p:cNvSpPr/>
          <p:nvPr/>
        </p:nvSpPr>
        <p:spPr>
          <a:xfrm rot="7200177" flipH="1">
            <a:off x="-4129885" y="-5879888"/>
            <a:ext cx="8854850" cy="7212448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FFFFFF">
              <a:alpha val="34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4"/>
          <p:cNvSpPr/>
          <p:nvPr/>
        </p:nvSpPr>
        <p:spPr>
          <a:xfrm rot="10800000" flipH="1">
            <a:off x="450693" y="4330368"/>
            <a:ext cx="538609" cy="546270"/>
          </a:xfrm>
          <a:custGeom>
            <a:avLst/>
            <a:gdLst/>
            <a:ahLst/>
            <a:cxnLst/>
            <a:rect l="l" t="t" r="r" b="b"/>
            <a:pathLst>
              <a:path w="92624" h="42183" extrusionOk="0">
                <a:moveTo>
                  <a:pt x="46831" y="12007"/>
                </a:moveTo>
                <a:lnTo>
                  <a:pt x="47350" y="12016"/>
                </a:lnTo>
                <a:lnTo>
                  <a:pt x="47848" y="12035"/>
                </a:lnTo>
                <a:lnTo>
                  <a:pt x="48347" y="12054"/>
                </a:lnTo>
                <a:lnTo>
                  <a:pt x="48866" y="12083"/>
                </a:lnTo>
                <a:lnTo>
                  <a:pt x="49343" y="12111"/>
                </a:lnTo>
                <a:lnTo>
                  <a:pt x="49841" y="12149"/>
                </a:lnTo>
                <a:lnTo>
                  <a:pt x="50339" y="12187"/>
                </a:lnTo>
                <a:lnTo>
                  <a:pt x="51294" y="12291"/>
                </a:lnTo>
                <a:lnTo>
                  <a:pt x="52249" y="12413"/>
                </a:lnTo>
                <a:lnTo>
                  <a:pt x="53183" y="12555"/>
                </a:lnTo>
                <a:lnTo>
                  <a:pt x="54076" y="12716"/>
                </a:lnTo>
                <a:lnTo>
                  <a:pt x="54968" y="12905"/>
                </a:lnTo>
                <a:lnTo>
                  <a:pt x="55820" y="13104"/>
                </a:lnTo>
                <a:lnTo>
                  <a:pt x="56650" y="13321"/>
                </a:lnTo>
                <a:lnTo>
                  <a:pt x="57459" y="13557"/>
                </a:lnTo>
                <a:lnTo>
                  <a:pt x="58248" y="13813"/>
                </a:lnTo>
                <a:lnTo>
                  <a:pt x="58996" y="14077"/>
                </a:lnTo>
                <a:lnTo>
                  <a:pt x="59722" y="14370"/>
                </a:lnTo>
                <a:lnTo>
                  <a:pt x="60428" y="14663"/>
                </a:lnTo>
                <a:lnTo>
                  <a:pt x="61071" y="14985"/>
                </a:lnTo>
                <a:lnTo>
                  <a:pt x="61715" y="15316"/>
                </a:lnTo>
                <a:lnTo>
                  <a:pt x="62296" y="15656"/>
                </a:lnTo>
                <a:lnTo>
                  <a:pt x="62857" y="16015"/>
                </a:lnTo>
                <a:lnTo>
                  <a:pt x="63375" y="16384"/>
                </a:lnTo>
                <a:lnTo>
                  <a:pt x="63853" y="16762"/>
                </a:lnTo>
                <a:lnTo>
                  <a:pt x="64289" y="17150"/>
                </a:lnTo>
                <a:lnTo>
                  <a:pt x="64683" y="17556"/>
                </a:lnTo>
                <a:lnTo>
                  <a:pt x="65057" y="17963"/>
                </a:lnTo>
                <a:lnTo>
                  <a:pt x="65368" y="18388"/>
                </a:lnTo>
                <a:lnTo>
                  <a:pt x="65638" y="18823"/>
                </a:lnTo>
                <a:lnTo>
                  <a:pt x="65846" y="19258"/>
                </a:lnTo>
                <a:lnTo>
                  <a:pt x="65949" y="19485"/>
                </a:lnTo>
                <a:lnTo>
                  <a:pt x="66033" y="19702"/>
                </a:lnTo>
                <a:lnTo>
                  <a:pt x="66095" y="19929"/>
                </a:lnTo>
                <a:lnTo>
                  <a:pt x="66157" y="20165"/>
                </a:lnTo>
                <a:lnTo>
                  <a:pt x="66199" y="20392"/>
                </a:lnTo>
                <a:lnTo>
                  <a:pt x="66240" y="20619"/>
                </a:lnTo>
                <a:lnTo>
                  <a:pt x="66261" y="20856"/>
                </a:lnTo>
                <a:lnTo>
                  <a:pt x="66261" y="21092"/>
                </a:lnTo>
                <a:lnTo>
                  <a:pt x="66261" y="21328"/>
                </a:lnTo>
                <a:lnTo>
                  <a:pt x="66240" y="21555"/>
                </a:lnTo>
                <a:lnTo>
                  <a:pt x="66199" y="21791"/>
                </a:lnTo>
                <a:lnTo>
                  <a:pt x="66157" y="22018"/>
                </a:lnTo>
                <a:lnTo>
                  <a:pt x="66095" y="22245"/>
                </a:lnTo>
                <a:lnTo>
                  <a:pt x="66033" y="22472"/>
                </a:lnTo>
                <a:lnTo>
                  <a:pt x="65949" y="22699"/>
                </a:lnTo>
                <a:lnTo>
                  <a:pt x="65846" y="22916"/>
                </a:lnTo>
                <a:lnTo>
                  <a:pt x="65638" y="23361"/>
                </a:lnTo>
                <a:lnTo>
                  <a:pt x="65368" y="23796"/>
                </a:lnTo>
                <a:lnTo>
                  <a:pt x="65057" y="24212"/>
                </a:lnTo>
                <a:lnTo>
                  <a:pt x="64683" y="24628"/>
                </a:lnTo>
                <a:lnTo>
                  <a:pt x="64289" y="25025"/>
                </a:lnTo>
                <a:lnTo>
                  <a:pt x="63853" y="25422"/>
                </a:lnTo>
                <a:lnTo>
                  <a:pt x="63375" y="25800"/>
                </a:lnTo>
                <a:lnTo>
                  <a:pt x="62857" y="26168"/>
                </a:lnTo>
                <a:lnTo>
                  <a:pt x="62296" y="26528"/>
                </a:lnTo>
                <a:lnTo>
                  <a:pt x="61715" y="26868"/>
                </a:lnTo>
                <a:lnTo>
                  <a:pt x="61071" y="27199"/>
                </a:lnTo>
                <a:lnTo>
                  <a:pt x="60428" y="27511"/>
                </a:lnTo>
                <a:lnTo>
                  <a:pt x="59722" y="27813"/>
                </a:lnTo>
                <a:lnTo>
                  <a:pt x="58996" y="28097"/>
                </a:lnTo>
                <a:lnTo>
                  <a:pt x="58248" y="28371"/>
                </a:lnTo>
                <a:lnTo>
                  <a:pt x="57459" y="28626"/>
                </a:lnTo>
                <a:lnTo>
                  <a:pt x="56650" y="28863"/>
                </a:lnTo>
                <a:lnTo>
                  <a:pt x="55820" y="29080"/>
                </a:lnTo>
                <a:lnTo>
                  <a:pt x="54968" y="29279"/>
                </a:lnTo>
                <a:lnTo>
                  <a:pt x="54076" y="29458"/>
                </a:lnTo>
                <a:lnTo>
                  <a:pt x="53183" y="29619"/>
                </a:lnTo>
                <a:lnTo>
                  <a:pt x="52249" y="29761"/>
                </a:lnTo>
                <a:lnTo>
                  <a:pt x="51294" y="29884"/>
                </a:lnTo>
                <a:lnTo>
                  <a:pt x="50339" y="29988"/>
                </a:lnTo>
                <a:lnTo>
                  <a:pt x="49841" y="30035"/>
                </a:lnTo>
                <a:lnTo>
                  <a:pt x="49343" y="30073"/>
                </a:lnTo>
                <a:lnTo>
                  <a:pt x="48866" y="30101"/>
                </a:lnTo>
                <a:lnTo>
                  <a:pt x="48347" y="30130"/>
                </a:lnTo>
                <a:lnTo>
                  <a:pt x="47848" y="30148"/>
                </a:lnTo>
                <a:lnTo>
                  <a:pt x="47350" y="30158"/>
                </a:lnTo>
                <a:lnTo>
                  <a:pt x="46831" y="30167"/>
                </a:lnTo>
                <a:lnTo>
                  <a:pt x="46312" y="30177"/>
                </a:lnTo>
                <a:lnTo>
                  <a:pt x="45793" y="30167"/>
                </a:lnTo>
                <a:lnTo>
                  <a:pt x="45295" y="30158"/>
                </a:lnTo>
                <a:lnTo>
                  <a:pt x="44776" y="30148"/>
                </a:lnTo>
                <a:lnTo>
                  <a:pt x="44278" y="30130"/>
                </a:lnTo>
                <a:lnTo>
                  <a:pt x="43780" y="30101"/>
                </a:lnTo>
                <a:lnTo>
                  <a:pt x="43282" y="30073"/>
                </a:lnTo>
                <a:lnTo>
                  <a:pt x="42783" y="30035"/>
                </a:lnTo>
                <a:lnTo>
                  <a:pt x="42285" y="29988"/>
                </a:lnTo>
                <a:lnTo>
                  <a:pt x="41330" y="29884"/>
                </a:lnTo>
                <a:lnTo>
                  <a:pt x="40375" y="29761"/>
                </a:lnTo>
                <a:lnTo>
                  <a:pt x="39462" y="29619"/>
                </a:lnTo>
                <a:lnTo>
                  <a:pt x="38549" y="29458"/>
                </a:lnTo>
                <a:lnTo>
                  <a:pt x="37677" y="29279"/>
                </a:lnTo>
                <a:lnTo>
                  <a:pt x="36805" y="29080"/>
                </a:lnTo>
                <a:lnTo>
                  <a:pt x="35975" y="28863"/>
                </a:lnTo>
                <a:lnTo>
                  <a:pt x="35165" y="28626"/>
                </a:lnTo>
                <a:lnTo>
                  <a:pt x="34376" y="28371"/>
                </a:lnTo>
                <a:lnTo>
                  <a:pt x="33629" y="28097"/>
                </a:lnTo>
                <a:lnTo>
                  <a:pt x="32903" y="27813"/>
                </a:lnTo>
                <a:lnTo>
                  <a:pt x="32218" y="27511"/>
                </a:lnTo>
                <a:lnTo>
                  <a:pt x="31553" y="27199"/>
                </a:lnTo>
                <a:lnTo>
                  <a:pt x="30931" y="26868"/>
                </a:lnTo>
                <a:lnTo>
                  <a:pt x="30329" y="26528"/>
                </a:lnTo>
                <a:lnTo>
                  <a:pt x="29768" y="26168"/>
                </a:lnTo>
                <a:lnTo>
                  <a:pt x="29249" y="25800"/>
                </a:lnTo>
                <a:lnTo>
                  <a:pt x="28772" y="25422"/>
                </a:lnTo>
                <a:lnTo>
                  <a:pt x="28336" y="25025"/>
                </a:lnTo>
                <a:lnTo>
                  <a:pt x="27941" y="24628"/>
                </a:lnTo>
                <a:lnTo>
                  <a:pt x="27588" y="24212"/>
                </a:lnTo>
                <a:lnTo>
                  <a:pt x="27256" y="23796"/>
                </a:lnTo>
                <a:lnTo>
                  <a:pt x="27007" y="23361"/>
                </a:lnTo>
                <a:lnTo>
                  <a:pt x="26779" y="22916"/>
                </a:lnTo>
                <a:lnTo>
                  <a:pt x="26675" y="22699"/>
                </a:lnTo>
                <a:lnTo>
                  <a:pt x="26592" y="22472"/>
                </a:lnTo>
                <a:lnTo>
                  <a:pt x="26530" y="22245"/>
                </a:lnTo>
                <a:lnTo>
                  <a:pt x="26468" y="22018"/>
                </a:lnTo>
                <a:lnTo>
                  <a:pt x="26426" y="21791"/>
                </a:lnTo>
                <a:lnTo>
                  <a:pt x="26405" y="21555"/>
                </a:lnTo>
                <a:lnTo>
                  <a:pt x="26385" y="21328"/>
                </a:lnTo>
                <a:lnTo>
                  <a:pt x="26364" y="21092"/>
                </a:lnTo>
                <a:lnTo>
                  <a:pt x="26385" y="20856"/>
                </a:lnTo>
                <a:lnTo>
                  <a:pt x="26405" y="20619"/>
                </a:lnTo>
                <a:lnTo>
                  <a:pt x="26426" y="20392"/>
                </a:lnTo>
                <a:lnTo>
                  <a:pt x="26468" y="20165"/>
                </a:lnTo>
                <a:lnTo>
                  <a:pt x="26530" y="19929"/>
                </a:lnTo>
                <a:lnTo>
                  <a:pt x="26592" y="19702"/>
                </a:lnTo>
                <a:lnTo>
                  <a:pt x="26675" y="19485"/>
                </a:lnTo>
                <a:lnTo>
                  <a:pt x="26779" y="19258"/>
                </a:lnTo>
                <a:lnTo>
                  <a:pt x="27007" y="18823"/>
                </a:lnTo>
                <a:lnTo>
                  <a:pt x="27256" y="18388"/>
                </a:lnTo>
                <a:lnTo>
                  <a:pt x="27588" y="17963"/>
                </a:lnTo>
                <a:lnTo>
                  <a:pt x="27941" y="17556"/>
                </a:lnTo>
                <a:lnTo>
                  <a:pt x="28336" y="17150"/>
                </a:lnTo>
                <a:lnTo>
                  <a:pt x="28772" y="16762"/>
                </a:lnTo>
                <a:lnTo>
                  <a:pt x="29249" y="16384"/>
                </a:lnTo>
                <a:lnTo>
                  <a:pt x="29768" y="16015"/>
                </a:lnTo>
                <a:lnTo>
                  <a:pt x="30329" y="15656"/>
                </a:lnTo>
                <a:lnTo>
                  <a:pt x="30931" y="15316"/>
                </a:lnTo>
                <a:lnTo>
                  <a:pt x="31553" y="14985"/>
                </a:lnTo>
                <a:lnTo>
                  <a:pt x="32218" y="14663"/>
                </a:lnTo>
                <a:lnTo>
                  <a:pt x="32903" y="14370"/>
                </a:lnTo>
                <a:lnTo>
                  <a:pt x="33629" y="14077"/>
                </a:lnTo>
                <a:lnTo>
                  <a:pt x="34376" y="13813"/>
                </a:lnTo>
                <a:lnTo>
                  <a:pt x="35165" y="13557"/>
                </a:lnTo>
                <a:lnTo>
                  <a:pt x="35975" y="13321"/>
                </a:lnTo>
                <a:lnTo>
                  <a:pt x="36805" y="13104"/>
                </a:lnTo>
                <a:lnTo>
                  <a:pt x="37677" y="12905"/>
                </a:lnTo>
                <a:lnTo>
                  <a:pt x="38549" y="12716"/>
                </a:lnTo>
                <a:lnTo>
                  <a:pt x="39462" y="12555"/>
                </a:lnTo>
                <a:lnTo>
                  <a:pt x="40375" y="12413"/>
                </a:lnTo>
                <a:lnTo>
                  <a:pt x="41330" y="12291"/>
                </a:lnTo>
                <a:lnTo>
                  <a:pt x="42285" y="12187"/>
                </a:lnTo>
                <a:lnTo>
                  <a:pt x="42783" y="12149"/>
                </a:lnTo>
                <a:lnTo>
                  <a:pt x="43282" y="12111"/>
                </a:lnTo>
                <a:lnTo>
                  <a:pt x="43780" y="12083"/>
                </a:lnTo>
                <a:lnTo>
                  <a:pt x="44278" y="12054"/>
                </a:lnTo>
                <a:lnTo>
                  <a:pt x="44776" y="12035"/>
                </a:lnTo>
                <a:lnTo>
                  <a:pt x="45295" y="12016"/>
                </a:lnTo>
                <a:lnTo>
                  <a:pt x="45793" y="12007"/>
                </a:lnTo>
                <a:close/>
                <a:moveTo>
                  <a:pt x="37718" y="1"/>
                </a:moveTo>
                <a:lnTo>
                  <a:pt x="37718" y="2979"/>
                </a:lnTo>
                <a:lnTo>
                  <a:pt x="36805" y="3073"/>
                </a:lnTo>
                <a:lnTo>
                  <a:pt x="35912" y="3177"/>
                </a:lnTo>
                <a:lnTo>
                  <a:pt x="35020" y="3291"/>
                </a:lnTo>
                <a:lnTo>
                  <a:pt x="34127" y="3404"/>
                </a:lnTo>
                <a:lnTo>
                  <a:pt x="33255" y="3536"/>
                </a:lnTo>
                <a:lnTo>
                  <a:pt x="32384" y="3678"/>
                </a:lnTo>
                <a:lnTo>
                  <a:pt x="31533" y="3820"/>
                </a:lnTo>
                <a:lnTo>
                  <a:pt x="30681" y="3981"/>
                </a:lnTo>
                <a:lnTo>
                  <a:pt x="29851" y="4141"/>
                </a:lnTo>
                <a:lnTo>
                  <a:pt x="29021" y="4312"/>
                </a:lnTo>
                <a:lnTo>
                  <a:pt x="28211" y="4491"/>
                </a:lnTo>
                <a:lnTo>
                  <a:pt x="27402" y="4680"/>
                </a:lnTo>
                <a:lnTo>
                  <a:pt x="26613" y="4879"/>
                </a:lnTo>
                <a:lnTo>
                  <a:pt x="25824" y="5087"/>
                </a:lnTo>
                <a:lnTo>
                  <a:pt x="25035" y="5295"/>
                </a:lnTo>
                <a:lnTo>
                  <a:pt x="24288" y="5512"/>
                </a:lnTo>
                <a:lnTo>
                  <a:pt x="19638" y="3404"/>
                </a:lnTo>
                <a:lnTo>
                  <a:pt x="7474" y="8944"/>
                </a:lnTo>
                <a:lnTo>
                  <a:pt x="12124" y="11052"/>
                </a:lnTo>
                <a:lnTo>
                  <a:pt x="11625" y="11402"/>
                </a:lnTo>
                <a:lnTo>
                  <a:pt x="11169" y="11752"/>
                </a:lnTo>
                <a:lnTo>
                  <a:pt x="10712" y="12111"/>
                </a:lnTo>
                <a:lnTo>
                  <a:pt x="10297" y="12480"/>
                </a:lnTo>
                <a:lnTo>
                  <a:pt x="9882" y="12839"/>
                </a:lnTo>
                <a:lnTo>
                  <a:pt x="9487" y="13217"/>
                </a:lnTo>
                <a:lnTo>
                  <a:pt x="9114" y="13595"/>
                </a:lnTo>
                <a:lnTo>
                  <a:pt x="8740" y="13973"/>
                </a:lnTo>
                <a:lnTo>
                  <a:pt x="8408" y="14361"/>
                </a:lnTo>
                <a:lnTo>
                  <a:pt x="8076" y="14748"/>
                </a:lnTo>
                <a:lnTo>
                  <a:pt x="7785" y="15146"/>
                </a:lnTo>
                <a:lnTo>
                  <a:pt x="7495" y="15543"/>
                </a:lnTo>
                <a:lnTo>
                  <a:pt x="7225" y="15940"/>
                </a:lnTo>
                <a:lnTo>
                  <a:pt x="6976" y="16346"/>
                </a:lnTo>
                <a:lnTo>
                  <a:pt x="6747" y="16762"/>
                </a:lnTo>
                <a:lnTo>
                  <a:pt x="6540" y="17169"/>
                </a:lnTo>
                <a:lnTo>
                  <a:pt x="1" y="17169"/>
                </a:lnTo>
                <a:lnTo>
                  <a:pt x="1" y="25006"/>
                </a:lnTo>
                <a:lnTo>
                  <a:pt x="6540" y="25006"/>
                </a:lnTo>
                <a:lnTo>
                  <a:pt x="6747" y="25422"/>
                </a:lnTo>
                <a:lnTo>
                  <a:pt x="6976" y="25828"/>
                </a:lnTo>
                <a:lnTo>
                  <a:pt x="7225" y="26235"/>
                </a:lnTo>
                <a:lnTo>
                  <a:pt x="7495" y="26641"/>
                </a:lnTo>
                <a:lnTo>
                  <a:pt x="7785" y="27038"/>
                </a:lnTo>
                <a:lnTo>
                  <a:pt x="8076" y="27426"/>
                </a:lnTo>
                <a:lnTo>
                  <a:pt x="8408" y="27823"/>
                </a:lnTo>
                <a:lnTo>
                  <a:pt x="8740" y="28201"/>
                </a:lnTo>
                <a:lnTo>
                  <a:pt x="9114" y="28589"/>
                </a:lnTo>
                <a:lnTo>
                  <a:pt x="9487" y="28967"/>
                </a:lnTo>
                <a:lnTo>
                  <a:pt x="9882" y="29335"/>
                </a:lnTo>
                <a:lnTo>
                  <a:pt x="10297" y="29704"/>
                </a:lnTo>
                <a:lnTo>
                  <a:pt x="10712" y="30063"/>
                </a:lnTo>
                <a:lnTo>
                  <a:pt x="11169" y="30423"/>
                </a:lnTo>
                <a:lnTo>
                  <a:pt x="11625" y="30782"/>
                </a:lnTo>
                <a:lnTo>
                  <a:pt x="12124" y="31122"/>
                </a:lnTo>
                <a:lnTo>
                  <a:pt x="7474" y="33230"/>
                </a:lnTo>
                <a:lnTo>
                  <a:pt x="19638" y="38780"/>
                </a:lnTo>
                <a:lnTo>
                  <a:pt x="24288" y="36662"/>
                </a:lnTo>
                <a:lnTo>
                  <a:pt x="25035" y="36889"/>
                </a:lnTo>
                <a:lnTo>
                  <a:pt x="25824" y="37097"/>
                </a:lnTo>
                <a:lnTo>
                  <a:pt x="26613" y="37305"/>
                </a:lnTo>
                <a:lnTo>
                  <a:pt x="27402" y="37494"/>
                </a:lnTo>
                <a:lnTo>
                  <a:pt x="28211" y="37683"/>
                </a:lnTo>
                <a:lnTo>
                  <a:pt x="29021" y="37863"/>
                </a:lnTo>
                <a:lnTo>
                  <a:pt x="29851" y="38033"/>
                </a:lnTo>
                <a:lnTo>
                  <a:pt x="30681" y="38203"/>
                </a:lnTo>
                <a:lnTo>
                  <a:pt x="31533" y="38354"/>
                </a:lnTo>
                <a:lnTo>
                  <a:pt x="32384" y="38506"/>
                </a:lnTo>
                <a:lnTo>
                  <a:pt x="33255" y="38638"/>
                </a:lnTo>
                <a:lnTo>
                  <a:pt x="34127" y="38770"/>
                </a:lnTo>
                <a:lnTo>
                  <a:pt x="35020" y="38893"/>
                </a:lnTo>
                <a:lnTo>
                  <a:pt x="35912" y="39007"/>
                </a:lnTo>
                <a:lnTo>
                  <a:pt x="36805" y="39111"/>
                </a:lnTo>
                <a:lnTo>
                  <a:pt x="37718" y="39205"/>
                </a:lnTo>
                <a:lnTo>
                  <a:pt x="37718" y="42183"/>
                </a:lnTo>
                <a:lnTo>
                  <a:pt x="54927" y="42183"/>
                </a:lnTo>
                <a:lnTo>
                  <a:pt x="54927" y="39205"/>
                </a:lnTo>
                <a:lnTo>
                  <a:pt x="55820" y="39111"/>
                </a:lnTo>
                <a:lnTo>
                  <a:pt x="56733" y="39007"/>
                </a:lnTo>
                <a:lnTo>
                  <a:pt x="57605" y="38893"/>
                </a:lnTo>
                <a:lnTo>
                  <a:pt x="58497" y="38770"/>
                </a:lnTo>
                <a:lnTo>
                  <a:pt x="59369" y="38638"/>
                </a:lnTo>
                <a:lnTo>
                  <a:pt x="60241" y="38506"/>
                </a:lnTo>
                <a:lnTo>
                  <a:pt x="61092" y="38354"/>
                </a:lnTo>
                <a:lnTo>
                  <a:pt x="61943" y="38203"/>
                </a:lnTo>
                <a:lnTo>
                  <a:pt x="62773" y="38033"/>
                </a:lnTo>
                <a:lnTo>
                  <a:pt x="63604" y="37863"/>
                </a:lnTo>
                <a:lnTo>
                  <a:pt x="64413" y="37683"/>
                </a:lnTo>
                <a:lnTo>
                  <a:pt x="65223" y="37494"/>
                </a:lnTo>
                <a:lnTo>
                  <a:pt x="66033" y="37305"/>
                </a:lnTo>
                <a:lnTo>
                  <a:pt x="66821" y="37097"/>
                </a:lnTo>
                <a:lnTo>
                  <a:pt x="67589" y="36889"/>
                </a:lnTo>
                <a:lnTo>
                  <a:pt x="68357" y="36662"/>
                </a:lnTo>
                <a:lnTo>
                  <a:pt x="72986" y="38780"/>
                </a:lnTo>
                <a:lnTo>
                  <a:pt x="85151" y="33230"/>
                </a:lnTo>
                <a:lnTo>
                  <a:pt x="80522" y="31122"/>
                </a:lnTo>
                <a:lnTo>
                  <a:pt x="80999" y="30782"/>
                </a:lnTo>
                <a:lnTo>
                  <a:pt x="81456" y="30423"/>
                </a:lnTo>
                <a:lnTo>
                  <a:pt x="81912" y="30063"/>
                </a:lnTo>
                <a:lnTo>
                  <a:pt x="82348" y="29704"/>
                </a:lnTo>
                <a:lnTo>
                  <a:pt x="82764" y="29335"/>
                </a:lnTo>
                <a:lnTo>
                  <a:pt x="83158" y="28967"/>
                </a:lnTo>
                <a:lnTo>
                  <a:pt x="83532" y="28589"/>
                </a:lnTo>
                <a:lnTo>
                  <a:pt x="83885" y="28201"/>
                </a:lnTo>
                <a:lnTo>
                  <a:pt x="84237" y="27823"/>
                </a:lnTo>
                <a:lnTo>
                  <a:pt x="84549" y="27426"/>
                </a:lnTo>
                <a:lnTo>
                  <a:pt x="84860" y="27038"/>
                </a:lnTo>
                <a:lnTo>
                  <a:pt x="85130" y="26641"/>
                </a:lnTo>
                <a:lnTo>
                  <a:pt x="85400" y="26235"/>
                </a:lnTo>
                <a:lnTo>
                  <a:pt x="85649" y="25828"/>
                </a:lnTo>
                <a:lnTo>
                  <a:pt x="85877" y="25422"/>
                </a:lnTo>
                <a:lnTo>
                  <a:pt x="86085" y="25006"/>
                </a:lnTo>
                <a:lnTo>
                  <a:pt x="92624" y="25006"/>
                </a:lnTo>
                <a:lnTo>
                  <a:pt x="92624" y="17169"/>
                </a:lnTo>
                <a:lnTo>
                  <a:pt x="86085" y="17169"/>
                </a:lnTo>
                <a:lnTo>
                  <a:pt x="85877" y="16762"/>
                </a:lnTo>
                <a:lnTo>
                  <a:pt x="85649" y="16346"/>
                </a:lnTo>
                <a:lnTo>
                  <a:pt x="85400" y="15940"/>
                </a:lnTo>
                <a:lnTo>
                  <a:pt x="85130" y="15543"/>
                </a:lnTo>
                <a:lnTo>
                  <a:pt x="84860" y="15146"/>
                </a:lnTo>
                <a:lnTo>
                  <a:pt x="84549" y="14748"/>
                </a:lnTo>
                <a:lnTo>
                  <a:pt x="84237" y="14361"/>
                </a:lnTo>
                <a:lnTo>
                  <a:pt x="83885" y="13973"/>
                </a:lnTo>
                <a:lnTo>
                  <a:pt x="83532" y="13595"/>
                </a:lnTo>
                <a:lnTo>
                  <a:pt x="83158" y="13217"/>
                </a:lnTo>
                <a:lnTo>
                  <a:pt x="82764" y="12839"/>
                </a:lnTo>
                <a:lnTo>
                  <a:pt x="82348" y="12480"/>
                </a:lnTo>
                <a:lnTo>
                  <a:pt x="81912" y="12111"/>
                </a:lnTo>
                <a:lnTo>
                  <a:pt x="81456" y="11752"/>
                </a:lnTo>
                <a:lnTo>
                  <a:pt x="80999" y="11402"/>
                </a:lnTo>
                <a:lnTo>
                  <a:pt x="80522" y="11052"/>
                </a:lnTo>
                <a:lnTo>
                  <a:pt x="85151" y="8944"/>
                </a:lnTo>
                <a:lnTo>
                  <a:pt x="72986" y="3404"/>
                </a:lnTo>
                <a:lnTo>
                  <a:pt x="68357" y="5512"/>
                </a:lnTo>
                <a:lnTo>
                  <a:pt x="67589" y="5295"/>
                </a:lnTo>
                <a:lnTo>
                  <a:pt x="66821" y="5087"/>
                </a:lnTo>
                <a:lnTo>
                  <a:pt x="66033" y="4879"/>
                </a:lnTo>
                <a:lnTo>
                  <a:pt x="65223" y="4680"/>
                </a:lnTo>
                <a:lnTo>
                  <a:pt x="64413" y="4491"/>
                </a:lnTo>
                <a:lnTo>
                  <a:pt x="63604" y="4312"/>
                </a:lnTo>
                <a:lnTo>
                  <a:pt x="62773" y="4141"/>
                </a:lnTo>
                <a:lnTo>
                  <a:pt x="61943" y="3981"/>
                </a:lnTo>
                <a:lnTo>
                  <a:pt x="61092" y="3820"/>
                </a:lnTo>
                <a:lnTo>
                  <a:pt x="60241" y="3678"/>
                </a:lnTo>
                <a:lnTo>
                  <a:pt x="59369" y="3536"/>
                </a:lnTo>
                <a:lnTo>
                  <a:pt x="58497" y="3404"/>
                </a:lnTo>
                <a:lnTo>
                  <a:pt x="57605" y="3291"/>
                </a:lnTo>
                <a:lnTo>
                  <a:pt x="56733" y="3177"/>
                </a:lnTo>
                <a:lnTo>
                  <a:pt x="55820" y="3073"/>
                </a:lnTo>
                <a:lnTo>
                  <a:pt x="54927" y="2979"/>
                </a:lnTo>
                <a:lnTo>
                  <a:pt x="54927" y="1"/>
                </a:lnTo>
                <a:close/>
              </a:path>
            </a:pathLst>
          </a:cu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4"/>
          <p:cNvSpPr/>
          <p:nvPr/>
        </p:nvSpPr>
        <p:spPr>
          <a:xfrm rot="-4233751" flipH="1">
            <a:off x="4255209" y="3501557"/>
            <a:ext cx="8854878" cy="7212947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FFFFFF">
              <a:alpha val="34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4"/>
          <p:cNvSpPr/>
          <p:nvPr/>
        </p:nvSpPr>
        <p:spPr>
          <a:xfrm rot="10800000" flipH="1">
            <a:off x="7755539" y="338823"/>
            <a:ext cx="960279" cy="973900"/>
          </a:xfrm>
          <a:custGeom>
            <a:avLst/>
            <a:gdLst/>
            <a:ahLst/>
            <a:cxnLst/>
            <a:rect l="l" t="t" r="r" b="b"/>
            <a:pathLst>
              <a:path w="92624" h="42183" extrusionOk="0">
                <a:moveTo>
                  <a:pt x="46831" y="12007"/>
                </a:moveTo>
                <a:lnTo>
                  <a:pt x="47350" y="12016"/>
                </a:lnTo>
                <a:lnTo>
                  <a:pt x="47848" y="12035"/>
                </a:lnTo>
                <a:lnTo>
                  <a:pt x="48347" y="12054"/>
                </a:lnTo>
                <a:lnTo>
                  <a:pt x="48866" y="12083"/>
                </a:lnTo>
                <a:lnTo>
                  <a:pt x="49343" y="12111"/>
                </a:lnTo>
                <a:lnTo>
                  <a:pt x="49841" y="12149"/>
                </a:lnTo>
                <a:lnTo>
                  <a:pt x="50339" y="12187"/>
                </a:lnTo>
                <a:lnTo>
                  <a:pt x="51294" y="12291"/>
                </a:lnTo>
                <a:lnTo>
                  <a:pt x="52249" y="12413"/>
                </a:lnTo>
                <a:lnTo>
                  <a:pt x="53183" y="12555"/>
                </a:lnTo>
                <a:lnTo>
                  <a:pt x="54076" y="12716"/>
                </a:lnTo>
                <a:lnTo>
                  <a:pt x="54968" y="12905"/>
                </a:lnTo>
                <a:lnTo>
                  <a:pt x="55820" y="13104"/>
                </a:lnTo>
                <a:lnTo>
                  <a:pt x="56650" y="13321"/>
                </a:lnTo>
                <a:lnTo>
                  <a:pt x="57459" y="13557"/>
                </a:lnTo>
                <a:lnTo>
                  <a:pt x="58248" y="13813"/>
                </a:lnTo>
                <a:lnTo>
                  <a:pt x="58996" y="14077"/>
                </a:lnTo>
                <a:lnTo>
                  <a:pt x="59722" y="14370"/>
                </a:lnTo>
                <a:lnTo>
                  <a:pt x="60428" y="14663"/>
                </a:lnTo>
                <a:lnTo>
                  <a:pt x="61071" y="14985"/>
                </a:lnTo>
                <a:lnTo>
                  <a:pt x="61715" y="15316"/>
                </a:lnTo>
                <a:lnTo>
                  <a:pt x="62296" y="15656"/>
                </a:lnTo>
                <a:lnTo>
                  <a:pt x="62857" y="16015"/>
                </a:lnTo>
                <a:lnTo>
                  <a:pt x="63375" y="16384"/>
                </a:lnTo>
                <a:lnTo>
                  <a:pt x="63853" y="16762"/>
                </a:lnTo>
                <a:lnTo>
                  <a:pt x="64289" y="17150"/>
                </a:lnTo>
                <a:lnTo>
                  <a:pt x="64683" y="17556"/>
                </a:lnTo>
                <a:lnTo>
                  <a:pt x="65057" y="17963"/>
                </a:lnTo>
                <a:lnTo>
                  <a:pt x="65368" y="18388"/>
                </a:lnTo>
                <a:lnTo>
                  <a:pt x="65638" y="18823"/>
                </a:lnTo>
                <a:lnTo>
                  <a:pt x="65846" y="19258"/>
                </a:lnTo>
                <a:lnTo>
                  <a:pt x="65949" y="19485"/>
                </a:lnTo>
                <a:lnTo>
                  <a:pt x="66033" y="19702"/>
                </a:lnTo>
                <a:lnTo>
                  <a:pt x="66095" y="19929"/>
                </a:lnTo>
                <a:lnTo>
                  <a:pt x="66157" y="20165"/>
                </a:lnTo>
                <a:lnTo>
                  <a:pt x="66199" y="20392"/>
                </a:lnTo>
                <a:lnTo>
                  <a:pt x="66240" y="20619"/>
                </a:lnTo>
                <a:lnTo>
                  <a:pt x="66261" y="20856"/>
                </a:lnTo>
                <a:lnTo>
                  <a:pt x="66261" y="21092"/>
                </a:lnTo>
                <a:lnTo>
                  <a:pt x="66261" y="21328"/>
                </a:lnTo>
                <a:lnTo>
                  <a:pt x="66240" y="21555"/>
                </a:lnTo>
                <a:lnTo>
                  <a:pt x="66199" y="21791"/>
                </a:lnTo>
                <a:lnTo>
                  <a:pt x="66157" y="22018"/>
                </a:lnTo>
                <a:lnTo>
                  <a:pt x="66095" y="22245"/>
                </a:lnTo>
                <a:lnTo>
                  <a:pt x="66033" y="22472"/>
                </a:lnTo>
                <a:lnTo>
                  <a:pt x="65949" y="22699"/>
                </a:lnTo>
                <a:lnTo>
                  <a:pt x="65846" y="22916"/>
                </a:lnTo>
                <a:lnTo>
                  <a:pt x="65638" y="23361"/>
                </a:lnTo>
                <a:lnTo>
                  <a:pt x="65368" y="23796"/>
                </a:lnTo>
                <a:lnTo>
                  <a:pt x="65057" y="24212"/>
                </a:lnTo>
                <a:lnTo>
                  <a:pt x="64683" y="24628"/>
                </a:lnTo>
                <a:lnTo>
                  <a:pt x="64289" y="25025"/>
                </a:lnTo>
                <a:lnTo>
                  <a:pt x="63853" y="25422"/>
                </a:lnTo>
                <a:lnTo>
                  <a:pt x="63375" y="25800"/>
                </a:lnTo>
                <a:lnTo>
                  <a:pt x="62857" y="26168"/>
                </a:lnTo>
                <a:lnTo>
                  <a:pt x="62296" y="26528"/>
                </a:lnTo>
                <a:lnTo>
                  <a:pt x="61715" y="26868"/>
                </a:lnTo>
                <a:lnTo>
                  <a:pt x="61071" y="27199"/>
                </a:lnTo>
                <a:lnTo>
                  <a:pt x="60428" y="27511"/>
                </a:lnTo>
                <a:lnTo>
                  <a:pt x="59722" y="27813"/>
                </a:lnTo>
                <a:lnTo>
                  <a:pt x="58996" y="28097"/>
                </a:lnTo>
                <a:lnTo>
                  <a:pt x="58248" y="28371"/>
                </a:lnTo>
                <a:lnTo>
                  <a:pt x="57459" y="28626"/>
                </a:lnTo>
                <a:lnTo>
                  <a:pt x="56650" y="28863"/>
                </a:lnTo>
                <a:lnTo>
                  <a:pt x="55820" y="29080"/>
                </a:lnTo>
                <a:lnTo>
                  <a:pt x="54968" y="29279"/>
                </a:lnTo>
                <a:lnTo>
                  <a:pt x="54076" y="29458"/>
                </a:lnTo>
                <a:lnTo>
                  <a:pt x="53183" y="29619"/>
                </a:lnTo>
                <a:lnTo>
                  <a:pt x="52249" y="29761"/>
                </a:lnTo>
                <a:lnTo>
                  <a:pt x="51294" y="29884"/>
                </a:lnTo>
                <a:lnTo>
                  <a:pt x="50339" y="29988"/>
                </a:lnTo>
                <a:lnTo>
                  <a:pt x="49841" y="30035"/>
                </a:lnTo>
                <a:lnTo>
                  <a:pt x="49343" y="30073"/>
                </a:lnTo>
                <a:lnTo>
                  <a:pt x="48866" y="30101"/>
                </a:lnTo>
                <a:lnTo>
                  <a:pt x="48347" y="30130"/>
                </a:lnTo>
                <a:lnTo>
                  <a:pt x="47848" y="30148"/>
                </a:lnTo>
                <a:lnTo>
                  <a:pt x="47350" y="30158"/>
                </a:lnTo>
                <a:lnTo>
                  <a:pt x="46831" y="30167"/>
                </a:lnTo>
                <a:lnTo>
                  <a:pt x="46312" y="30177"/>
                </a:lnTo>
                <a:lnTo>
                  <a:pt x="45793" y="30167"/>
                </a:lnTo>
                <a:lnTo>
                  <a:pt x="45295" y="30158"/>
                </a:lnTo>
                <a:lnTo>
                  <a:pt x="44776" y="30148"/>
                </a:lnTo>
                <a:lnTo>
                  <a:pt x="44278" y="30130"/>
                </a:lnTo>
                <a:lnTo>
                  <a:pt x="43780" y="30101"/>
                </a:lnTo>
                <a:lnTo>
                  <a:pt x="43282" y="30073"/>
                </a:lnTo>
                <a:lnTo>
                  <a:pt x="42783" y="30035"/>
                </a:lnTo>
                <a:lnTo>
                  <a:pt x="42285" y="29988"/>
                </a:lnTo>
                <a:lnTo>
                  <a:pt x="41330" y="29884"/>
                </a:lnTo>
                <a:lnTo>
                  <a:pt x="40375" y="29761"/>
                </a:lnTo>
                <a:lnTo>
                  <a:pt x="39462" y="29619"/>
                </a:lnTo>
                <a:lnTo>
                  <a:pt x="38549" y="29458"/>
                </a:lnTo>
                <a:lnTo>
                  <a:pt x="37677" y="29279"/>
                </a:lnTo>
                <a:lnTo>
                  <a:pt x="36805" y="29080"/>
                </a:lnTo>
                <a:lnTo>
                  <a:pt x="35975" y="28863"/>
                </a:lnTo>
                <a:lnTo>
                  <a:pt x="35165" y="28626"/>
                </a:lnTo>
                <a:lnTo>
                  <a:pt x="34376" y="28371"/>
                </a:lnTo>
                <a:lnTo>
                  <a:pt x="33629" y="28097"/>
                </a:lnTo>
                <a:lnTo>
                  <a:pt x="32903" y="27813"/>
                </a:lnTo>
                <a:lnTo>
                  <a:pt x="32218" y="27511"/>
                </a:lnTo>
                <a:lnTo>
                  <a:pt x="31553" y="27199"/>
                </a:lnTo>
                <a:lnTo>
                  <a:pt x="30931" y="26868"/>
                </a:lnTo>
                <a:lnTo>
                  <a:pt x="30329" y="26528"/>
                </a:lnTo>
                <a:lnTo>
                  <a:pt x="29768" y="26168"/>
                </a:lnTo>
                <a:lnTo>
                  <a:pt x="29249" y="25800"/>
                </a:lnTo>
                <a:lnTo>
                  <a:pt x="28772" y="25422"/>
                </a:lnTo>
                <a:lnTo>
                  <a:pt x="28336" y="25025"/>
                </a:lnTo>
                <a:lnTo>
                  <a:pt x="27941" y="24628"/>
                </a:lnTo>
                <a:lnTo>
                  <a:pt x="27588" y="24212"/>
                </a:lnTo>
                <a:lnTo>
                  <a:pt x="27256" y="23796"/>
                </a:lnTo>
                <a:lnTo>
                  <a:pt x="27007" y="23361"/>
                </a:lnTo>
                <a:lnTo>
                  <a:pt x="26779" y="22916"/>
                </a:lnTo>
                <a:lnTo>
                  <a:pt x="26675" y="22699"/>
                </a:lnTo>
                <a:lnTo>
                  <a:pt x="26592" y="22472"/>
                </a:lnTo>
                <a:lnTo>
                  <a:pt x="26530" y="22245"/>
                </a:lnTo>
                <a:lnTo>
                  <a:pt x="26468" y="22018"/>
                </a:lnTo>
                <a:lnTo>
                  <a:pt x="26426" y="21791"/>
                </a:lnTo>
                <a:lnTo>
                  <a:pt x="26405" y="21555"/>
                </a:lnTo>
                <a:lnTo>
                  <a:pt x="26385" y="21328"/>
                </a:lnTo>
                <a:lnTo>
                  <a:pt x="26364" y="21092"/>
                </a:lnTo>
                <a:lnTo>
                  <a:pt x="26385" y="20856"/>
                </a:lnTo>
                <a:lnTo>
                  <a:pt x="26405" y="20619"/>
                </a:lnTo>
                <a:lnTo>
                  <a:pt x="26426" y="20392"/>
                </a:lnTo>
                <a:lnTo>
                  <a:pt x="26468" y="20165"/>
                </a:lnTo>
                <a:lnTo>
                  <a:pt x="26530" y="19929"/>
                </a:lnTo>
                <a:lnTo>
                  <a:pt x="26592" y="19702"/>
                </a:lnTo>
                <a:lnTo>
                  <a:pt x="26675" y="19485"/>
                </a:lnTo>
                <a:lnTo>
                  <a:pt x="26779" y="19258"/>
                </a:lnTo>
                <a:lnTo>
                  <a:pt x="27007" y="18823"/>
                </a:lnTo>
                <a:lnTo>
                  <a:pt x="27256" y="18388"/>
                </a:lnTo>
                <a:lnTo>
                  <a:pt x="27588" y="17963"/>
                </a:lnTo>
                <a:lnTo>
                  <a:pt x="27941" y="17556"/>
                </a:lnTo>
                <a:lnTo>
                  <a:pt x="28336" y="17150"/>
                </a:lnTo>
                <a:lnTo>
                  <a:pt x="28772" y="16762"/>
                </a:lnTo>
                <a:lnTo>
                  <a:pt x="29249" y="16384"/>
                </a:lnTo>
                <a:lnTo>
                  <a:pt x="29768" y="16015"/>
                </a:lnTo>
                <a:lnTo>
                  <a:pt x="30329" y="15656"/>
                </a:lnTo>
                <a:lnTo>
                  <a:pt x="30931" y="15316"/>
                </a:lnTo>
                <a:lnTo>
                  <a:pt x="31553" y="14985"/>
                </a:lnTo>
                <a:lnTo>
                  <a:pt x="32218" y="14663"/>
                </a:lnTo>
                <a:lnTo>
                  <a:pt x="32903" y="14370"/>
                </a:lnTo>
                <a:lnTo>
                  <a:pt x="33629" y="14077"/>
                </a:lnTo>
                <a:lnTo>
                  <a:pt x="34376" y="13813"/>
                </a:lnTo>
                <a:lnTo>
                  <a:pt x="35165" y="13557"/>
                </a:lnTo>
                <a:lnTo>
                  <a:pt x="35975" y="13321"/>
                </a:lnTo>
                <a:lnTo>
                  <a:pt x="36805" y="13104"/>
                </a:lnTo>
                <a:lnTo>
                  <a:pt x="37677" y="12905"/>
                </a:lnTo>
                <a:lnTo>
                  <a:pt x="38549" y="12716"/>
                </a:lnTo>
                <a:lnTo>
                  <a:pt x="39462" y="12555"/>
                </a:lnTo>
                <a:lnTo>
                  <a:pt x="40375" y="12413"/>
                </a:lnTo>
                <a:lnTo>
                  <a:pt x="41330" y="12291"/>
                </a:lnTo>
                <a:lnTo>
                  <a:pt x="42285" y="12187"/>
                </a:lnTo>
                <a:lnTo>
                  <a:pt x="42783" y="12149"/>
                </a:lnTo>
                <a:lnTo>
                  <a:pt x="43282" y="12111"/>
                </a:lnTo>
                <a:lnTo>
                  <a:pt x="43780" y="12083"/>
                </a:lnTo>
                <a:lnTo>
                  <a:pt x="44278" y="12054"/>
                </a:lnTo>
                <a:lnTo>
                  <a:pt x="44776" y="12035"/>
                </a:lnTo>
                <a:lnTo>
                  <a:pt x="45295" y="12016"/>
                </a:lnTo>
                <a:lnTo>
                  <a:pt x="45793" y="12007"/>
                </a:lnTo>
                <a:close/>
                <a:moveTo>
                  <a:pt x="37718" y="1"/>
                </a:moveTo>
                <a:lnTo>
                  <a:pt x="37718" y="2979"/>
                </a:lnTo>
                <a:lnTo>
                  <a:pt x="36805" y="3073"/>
                </a:lnTo>
                <a:lnTo>
                  <a:pt x="35912" y="3177"/>
                </a:lnTo>
                <a:lnTo>
                  <a:pt x="35020" y="3291"/>
                </a:lnTo>
                <a:lnTo>
                  <a:pt x="34127" y="3404"/>
                </a:lnTo>
                <a:lnTo>
                  <a:pt x="33255" y="3536"/>
                </a:lnTo>
                <a:lnTo>
                  <a:pt x="32384" y="3678"/>
                </a:lnTo>
                <a:lnTo>
                  <a:pt x="31533" y="3820"/>
                </a:lnTo>
                <a:lnTo>
                  <a:pt x="30681" y="3981"/>
                </a:lnTo>
                <a:lnTo>
                  <a:pt x="29851" y="4141"/>
                </a:lnTo>
                <a:lnTo>
                  <a:pt x="29021" y="4312"/>
                </a:lnTo>
                <a:lnTo>
                  <a:pt x="28211" y="4491"/>
                </a:lnTo>
                <a:lnTo>
                  <a:pt x="27402" y="4680"/>
                </a:lnTo>
                <a:lnTo>
                  <a:pt x="26613" y="4879"/>
                </a:lnTo>
                <a:lnTo>
                  <a:pt x="25824" y="5087"/>
                </a:lnTo>
                <a:lnTo>
                  <a:pt x="25035" y="5295"/>
                </a:lnTo>
                <a:lnTo>
                  <a:pt x="24288" y="5512"/>
                </a:lnTo>
                <a:lnTo>
                  <a:pt x="19638" y="3404"/>
                </a:lnTo>
                <a:lnTo>
                  <a:pt x="7474" y="8944"/>
                </a:lnTo>
                <a:lnTo>
                  <a:pt x="12124" y="11052"/>
                </a:lnTo>
                <a:lnTo>
                  <a:pt x="11625" y="11402"/>
                </a:lnTo>
                <a:lnTo>
                  <a:pt x="11169" y="11752"/>
                </a:lnTo>
                <a:lnTo>
                  <a:pt x="10712" y="12111"/>
                </a:lnTo>
                <a:lnTo>
                  <a:pt x="10297" y="12480"/>
                </a:lnTo>
                <a:lnTo>
                  <a:pt x="9882" y="12839"/>
                </a:lnTo>
                <a:lnTo>
                  <a:pt x="9487" y="13217"/>
                </a:lnTo>
                <a:lnTo>
                  <a:pt x="9114" y="13595"/>
                </a:lnTo>
                <a:lnTo>
                  <a:pt x="8740" y="13973"/>
                </a:lnTo>
                <a:lnTo>
                  <a:pt x="8408" y="14361"/>
                </a:lnTo>
                <a:lnTo>
                  <a:pt x="8076" y="14748"/>
                </a:lnTo>
                <a:lnTo>
                  <a:pt x="7785" y="15146"/>
                </a:lnTo>
                <a:lnTo>
                  <a:pt x="7495" y="15543"/>
                </a:lnTo>
                <a:lnTo>
                  <a:pt x="7225" y="15940"/>
                </a:lnTo>
                <a:lnTo>
                  <a:pt x="6976" y="16346"/>
                </a:lnTo>
                <a:lnTo>
                  <a:pt x="6747" y="16762"/>
                </a:lnTo>
                <a:lnTo>
                  <a:pt x="6540" y="17169"/>
                </a:lnTo>
                <a:lnTo>
                  <a:pt x="1" y="17169"/>
                </a:lnTo>
                <a:lnTo>
                  <a:pt x="1" y="25006"/>
                </a:lnTo>
                <a:lnTo>
                  <a:pt x="6540" y="25006"/>
                </a:lnTo>
                <a:lnTo>
                  <a:pt x="6747" y="25422"/>
                </a:lnTo>
                <a:lnTo>
                  <a:pt x="6976" y="25828"/>
                </a:lnTo>
                <a:lnTo>
                  <a:pt x="7225" y="26235"/>
                </a:lnTo>
                <a:lnTo>
                  <a:pt x="7495" y="26641"/>
                </a:lnTo>
                <a:lnTo>
                  <a:pt x="7785" y="27038"/>
                </a:lnTo>
                <a:lnTo>
                  <a:pt x="8076" y="27426"/>
                </a:lnTo>
                <a:lnTo>
                  <a:pt x="8408" y="27823"/>
                </a:lnTo>
                <a:lnTo>
                  <a:pt x="8740" y="28201"/>
                </a:lnTo>
                <a:lnTo>
                  <a:pt x="9114" y="28589"/>
                </a:lnTo>
                <a:lnTo>
                  <a:pt x="9487" y="28967"/>
                </a:lnTo>
                <a:lnTo>
                  <a:pt x="9882" y="29335"/>
                </a:lnTo>
                <a:lnTo>
                  <a:pt x="10297" y="29704"/>
                </a:lnTo>
                <a:lnTo>
                  <a:pt x="10712" y="30063"/>
                </a:lnTo>
                <a:lnTo>
                  <a:pt x="11169" y="30423"/>
                </a:lnTo>
                <a:lnTo>
                  <a:pt x="11625" y="30782"/>
                </a:lnTo>
                <a:lnTo>
                  <a:pt x="12124" y="31122"/>
                </a:lnTo>
                <a:lnTo>
                  <a:pt x="7474" y="33230"/>
                </a:lnTo>
                <a:lnTo>
                  <a:pt x="19638" y="38780"/>
                </a:lnTo>
                <a:lnTo>
                  <a:pt x="24288" y="36662"/>
                </a:lnTo>
                <a:lnTo>
                  <a:pt x="25035" y="36889"/>
                </a:lnTo>
                <a:lnTo>
                  <a:pt x="25824" y="37097"/>
                </a:lnTo>
                <a:lnTo>
                  <a:pt x="26613" y="37305"/>
                </a:lnTo>
                <a:lnTo>
                  <a:pt x="27402" y="37494"/>
                </a:lnTo>
                <a:lnTo>
                  <a:pt x="28211" y="37683"/>
                </a:lnTo>
                <a:lnTo>
                  <a:pt x="29021" y="37863"/>
                </a:lnTo>
                <a:lnTo>
                  <a:pt x="29851" y="38033"/>
                </a:lnTo>
                <a:lnTo>
                  <a:pt x="30681" y="38203"/>
                </a:lnTo>
                <a:lnTo>
                  <a:pt x="31533" y="38354"/>
                </a:lnTo>
                <a:lnTo>
                  <a:pt x="32384" y="38506"/>
                </a:lnTo>
                <a:lnTo>
                  <a:pt x="33255" y="38638"/>
                </a:lnTo>
                <a:lnTo>
                  <a:pt x="34127" y="38770"/>
                </a:lnTo>
                <a:lnTo>
                  <a:pt x="35020" y="38893"/>
                </a:lnTo>
                <a:lnTo>
                  <a:pt x="35912" y="39007"/>
                </a:lnTo>
                <a:lnTo>
                  <a:pt x="36805" y="39111"/>
                </a:lnTo>
                <a:lnTo>
                  <a:pt x="37718" y="39205"/>
                </a:lnTo>
                <a:lnTo>
                  <a:pt x="37718" y="42183"/>
                </a:lnTo>
                <a:lnTo>
                  <a:pt x="54927" y="42183"/>
                </a:lnTo>
                <a:lnTo>
                  <a:pt x="54927" y="39205"/>
                </a:lnTo>
                <a:lnTo>
                  <a:pt x="55820" y="39111"/>
                </a:lnTo>
                <a:lnTo>
                  <a:pt x="56733" y="39007"/>
                </a:lnTo>
                <a:lnTo>
                  <a:pt x="57605" y="38893"/>
                </a:lnTo>
                <a:lnTo>
                  <a:pt x="58497" y="38770"/>
                </a:lnTo>
                <a:lnTo>
                  <a:pt x="59369" y="38638"/>
                </a:lnTo>
                <a:lnTo>
                  <a:pt x="60241" y="38506"/>
                </a:lnTo>
                <a:lnTo>
                  <a:pt x="61092" y="38354"/>
                </a:lnTo>
                <a:lnTo>
                  <a:pt x="61943" y="38203"/>
                </a:lnTo>
                <a:lnTo>
                  <a:pt x="62773" y="38033"/>
                </a:lnTo>
                <a:lnTo>
                  <a:pt x="63604" y="37863"/>
                </a:lnTo>
                <a:lnTo>
                  <a:pt x="64413" y="37683"/>
                </a:lnTo>
                <a:lnTo>
                  <a:pt x="65223" y="37494"/>
                </a:lnTo>
                <a:lnTo>
                  <a:pt x="66033" y="37305"/>
                </a:lnTo>
                <a:lnTo>
                  <a:pt x="66821" y="37097"/>
                </a:lnTo>
                <a:lnTo>
                  <a:pt x="67589" y="36889"/>
                </a:lnTo>
                <a:lnTo>
                  <a:pt x="68357" y="36662"/>
                </a:lnTo>
                <a:lnTo>
                  <a:pt x="72986" y="38780"/>
                </a:lnTo>
                <a:lnTo>
                  <a:pt x="85151" y="33230"/>
                </a:lnTo>
                <a:lnTo>
                  <a:pt x="80522" y="31122"/>
                </a:lnTo>
                <a:lnTo>
                  <a:pt x="80999" y="30782"/>
                </a:lnTo>
                <a:lnTo>
                  <a:pt x="81456" y="30423"/>
                </a:lnTo>
                <a:lnTo>
                  <a:pt x="81912" y="30063"/>
                </a:lnTo>
                <a:lnTo>
                  <a:pt x="82348" y="29704"/>
                </a:lnTo>
                <a:lnTo>
                  <a:pt x="82764" y="29335"/>
                </a:lnTo>
                <a:lnTo>
                  <a:pt x="83158" y="28967"/>
                </a:lnTo>
                <a:lnTo>
                  <a:pt x="83532" y="28589"/>
                </a:lnTo>
                <a:lnTo>
                  <a:pt x="83885" y="28201"/>
                </a:lnTo>
                <a:lnTo>
                  <a:pt x="84237" y="27823"/>
                </a:lnTo>
                <a:lnTo>
                  <a:pt x="84549" y="27426"/>
                </a:lnTo>
                <a:lnTo>
                  <a:pt x="84860" y="27038"/>
                </a:lnTo>
                <a:lnTo>
                  <a:pt x="85130" y="26641"/>
                </a:lnTo>
                <a:lnTo>
                  <a:pt x="85400" y="26235"/>
                </a:lnTo>
                <a:lnTo>
                  <a:pt x="85649" y="25828"/>
                </a:lnTo>
                <a:lnTo>
                  <a:pt x="85877" y="25422"/>
                </a:lnTo>
                <a:lnTo>
                  <a:pt x="86085" y="25006"/>
                </a:lnTo>
                <a:lnTo>
                  <a:pt x="92624" y="25006"/>
                </a:lnTo>
                <a:lnTo>
                  <a:pt x="92624" y="17169"/>
                </a:lnTo>
                <a:lnTo>
                  <a:pt x="86085" y="17169"/>
                </a:lnTo>
                <a:lnTo>
                  <a:pt x="85877" y="16762"/>
                </a:lnTo>
                <a:lnTo>
                  <a:pt x="85649" y="16346"/>
                </a:lnTo>
                <a:lnTo>
                  <a:pt x="85400" y="15940"/>
                </a:lnTo>
                <a:lnTo>
                  <a:pt x="85130" y="15543"/>
                </a:lnTo>
                <a:lnTo>
                  <a:pt x="84860" y="15146"/>
                </a:lnTo>
                <a:lnTo>
                  <a:pt x="84549" y="14748"/>
                </a:lnTo>
                <a:lnTo>
                  <a:pt x="84237" y="14361"/>
                </a:lnTo>
                <a:lnTo>
                  <a:pt x="83885" y="13973"/>
                </a:lnTo>
                <a:lnTo>
                  <a:pt x="83532" y="13595"/>
                </a:lnTo>
                <a:lnTo>
                  <a:pt x="83158" y="13217"/>
                </a:lnTo>
                <a:lnTo>
                  <a:pt x="82764" y="12839"/>
                </a:lnTo>
                <a:lnTo>
                  <a:pt x="82348" y="12480"/>
                </a:lnTo>
                <a:lnTo>
                  <a:pt x="81912" y="12111"/>
                </a:lnTo>
                <a:lnTo>
                  <a:pt x="81456" y="11752"/>
                </a:lnTo>
                <a:lnTo>
                  <a:pt x="80999" y="11402"/>
                </a:lnTo>
                <a:lnTo>
                  <a:pt x="80522" y="11052"/>
                </a:lnTo>
                <a:lnTo>
                  <a:pt x="85151" y="8944"/>
                </a:lnTo>
                <a:lnTo>
                  <a:pt x="72986" y="3404"/>
                </a:lnTo>
                <a:lnTo>
                  <a:pt x="68357" y="5512"/>
                </a:lnTo>
                <a:lnTo>
                  <a:pt x="67589" y="5295"/>
                </a:lnTo>
                <a:lnTo>
                  <a:pt x="66821" y="5087"/>
                </a:lnTo>
                <a:lnTo>
                  <a:pt x="66033" y="4879"/>
                </a:lnTo>
                <a:lnTo>
                  <a:pt x="65223" y="4680"/>
                </a:lnTo>
                <a:lnTo>
                  <a:pt x="64413" y="4491"/>
                </a:lnTo>
                <a:lnTo>
                  <a:pt x="63604" y="4312"/>
                </a:lnTo>
                <a:lnTo>
                  <a:pt x="62773" y="4141"/>
                </a:lnTo>
                <a:lnTo>
                  <a:pt x="61943" y="3981"/>
                </a:lnTo>
                <a:lnTo>
                  <a:pt x="61092" y="3820"/>
                </a:lnTo>
                <a:lnTo>
                  <a:pt x="60241" y="3678"/>
                </a:lnTo>
                <a:lnTo>
                  <a:pt x="59369" y="3536"/>
                </a:lnTo>
                <a:lnTo>
                  <a:pt x="58497" y="3404"/>
                </a:lnTo>
                <a:lnTo>
                  <a:pt x="57605" y="3291"/>
                </a:lnTo>
                <a:lnTo>
                  <a:pt x="56733" y="3177"/>
                </a:lnTo>
                <a:lnTo>
                  <a:pt x="55820" y="3073"/>
                </a:lnTo>
                <a:lnTo>
                  <a:pt x="54927" y="2979"/>
                </a:lnTo>
                <a:lnTo>
                  <a:pt x="54927" y="1"/>
                </a:lnTo>
                <a:close/>
              </a:path>
            </a:pathLst>
          </a:cu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4"/>
          <p:cNvSpPr txBox="1">
            <a:spLocks noGrp="1"/>
          </p:cNvSpPr>
          <p:nvPr>
            <p:ph type="subTitle" idx="1"/>
          </p:nvPr>
        </p:nvSpPr>
        <p:spPr>
          <a:xfrm>
            <a:off x="1308900" y="1680800"/>
            <a:ext cx="6526200" cy="227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>
                <a:solidFill>
                  <a:schemeClr val="accent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10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2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15"/>
          <p:cNvSpPr/>
          <p:nvPr/>
        </p:nvSpPr>
        <p:spPr>
          <a:xfrm rot="-7200177">
            <a:off x="3792578" y="-5879888"/>
            <a:ext cx="8854850" cy="7212448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FFFFFF">
              <a:alpha val="34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5"/>
          <p:cNvSpPr/>
          <p:nvPr/>
        </p:nvSpPr>
        <p:spPr>
          <a:xfrm rot="4233751">
            <a:off x="-4592544" y="3501557"/>
            <a:ext cx="8854878" cy="7212947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FFFFFF">
              <a:alpha val="34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5"/>
          <p:cNvSpPr/>
          <p:nvPr/>
        </p:nvSpPr>
        <p:spPr>
          <a:xfrm rot="10800000" flipH="1">
            <a:off x="7943851" y="4125773"/>
            <a:ext cx="960279" cy="973900"/>
          </a:xfrm>
          <a:custGeom>
            <a:avLst/>
            <a:gdLst/>
            <a:ahLst/>
            <a:cxnLst/>
            <a:rect l="l" t="t" r="r" b="b"/>
            <a:pathLst>
              <a:path w="92624" h="42183" extrusionOk="0">
                <a:moveTo>
                  <a:pt x="46831" y="12007"/>
                </a:moveTo>
                <a:lnTo>
                  <a:pt x="47350" y="12016"/>
                </a:lnTo>
                <a:lnTo>
                  <a:pt x="47848" y="12035"/>
                </a:lnTo>
                <a:lnTo>
                  <a:pt x="48347" y="12054"/>
                </a:lnTo>
                <a:lnTo>
                  <a:pt x="48866" y="12083"/>
                </a:lnTo>
                <a:lnTo>
                  <a:pt x="49343" y="12111"/>
                </a:lnTo>
                <a:lnTo>
                  <a:pt x="49841" y="12149"/>
                </a:lnTo>
                <a:lnTo>
                  <a:pt x="50339" y="12187"/>
                </a:lnTo>
                <a:lnTo>
                  <a:pt x="51294" y="12291"/>
                </a:lnTo>
                <a:lnTo>
                  <a:pt x="52249" y="12413"/>
                </a:lnTo>
                <a:lnTo>
                  <a:pt x="53183" y="12555"/>
                </a:lnTo>
                <a:lnTo>
                  <a:pt x="54076" y="12716"/>
                </a:lnTo>
                <a:lnTo>
                  <a:pt x="54968" y="12905"/>
                </a:lnTo>
                <a:lnTo>
                  <a:pt x="55820" y="13104"/>
                </a:lnTo>
                <a:lnTo>
                  <a:pt x="56650" y="13321"/>
                </a:lnTo>
                <a:lnTo>
                  <a:pt x="57459" y="13557"/>
                </a:lnTo>
                <a:lnTo>
                  <a:pt x="58248" y="13813"/>
                </a:lnTo>
                <a:lnTo>
                  <a:pt x="58996" y="14077"/>
                </a:lnTo>
                <a:lnTo>
                  <a:pt x="59722" y="14370"/>
                </a:lnTo>
                <a:lnTo>
                  <a:pt x="60428" y="14663"/>
                </a:lnTo>
                <a:lnTo>
                  <a:pt x="61071" y="14985"/>
                </a:lnTo>
                <a:lnTo>
                  <a:pt x="61715" y="15316"/>
                </a:lnTo>
                <a:lnTo>
                  <a:pt x="62296" y="15656"/>
                </a:lnTo>
                <a:lnTo>
                  <a:pt x="62857" y="16015"/>
                </a:lnTo>
                <a:lnTo>
                  <a:pt x="63375" y="16384"/>
                </a:lnTo>
                <a:lnTo>
                  <a:pt x="63853" y="16762"/>
                </a:lnTo>
                <a:lnTo>
                  <a:pt x="64289" y="17150"/>
                </a:lnTo>
                <a:lnTo>
                  <a:pt x="64683" y="17556"/>
                </a:lnTo>
                <a:lnTo>
                  <a:pt x="65057" y="17963"/>
                </a:lnTo>
                <a:lnTo>
                  <a:pt x="65368" y="18388"/>
                </a:lnTo>
                <a:lnTo>
                  <a:pt x="65638" y="18823"/>
                </a:lnTo>
                <a:lnTo>
                  <a:pt x="65846" y="19258"/>
                </a:lnTo>
                <a:lnTo>
                  <a:pt x="65949" y="19485"/>
                </a:lnTo>
                <a:lnTo>
                  <a:pt x="66033" y="19702"/>
                </a:lnTo>
                <a:lnTo>
                  <a:pt x="66095" y="19929"/>
                </a:lnTo>
                <a:lnTo>
                  <a:pt x="66157" y="20165"/>
                </a:lnTo>
                <a:lnTo>
                  <a:pt x="66199" y="20392"/>
                </a:lnTo>
                <a:lnTo>
                  <a:pt x="66240" y="20619"/>
                </a:lnTo>
                <a:lnTo>
                  <a:pt x="66261" y="20856"/>
                </a:lnTo>
                <a:lnTo>
                  <a:pt x="66261" y="21092"/>
                </a:lnTo>
                <a:lnTo>
                  <a:pt x="66261" y="21328"/>
                </a:lnTo>
                <a:lnTo>
                  <a:pt x="66240" y="21555"/>
                </a:lnTo>
                <a:lnTo>
                  <a:pt x="66199" y="21791"/>
                </a:lnTo>
                <a:lnTo>
                  <a:pt x="66157" y="22018"/>
                </a:lnTo>
                <a:lnTo>
                  <a:pt x="66095" y="22245"/>
                </a:lnTo>
                <a:lnTo>
                  <a:pt x="66033" y="22472"/>
                </a:lnTo>
                <a:lnTo>
                  <a:pt x="65949" y="22699"/>
                </a:lnTo>
                <a:lnTo>
                  <a:pt x="65846" y="22916"/>
                </a:lnTo>
                <a:lnTo>
                  <a:pt x="65638" y="23361"/>
                </a:lnTo>
                <a:lnTo>
                  <a:pt x="65368" y="23796"/>
                </a:lnTo>
                <a:lnTo>
                  <a:pt x="65057" y="24212"/>
                </a:lnTo>
                <a:lnTo>
                  <a:pt x="64683" y="24628"/>
                </a:lnTo>
                <a:lnTo>
                  <a:pt x="64289" y="25025"/>
                </a:lnTo>
                <a:lnTo>
                  <a:pt x="63853" y="25422"/>
                </a:lnTo>
                <a:lnTo>
                  <a:pt x="63375" y="25800"/>
                </a:lnTo>
                <a:lnTo>
                  <a:pt x="62857" y="26168"/>
                </a:lnTo>
                <a:lnTo>
                  <a:pt x="62296" y="26528"/>
                </a:lnTo>
                <a:lnTo>
                  <a:pt x="61715" y="26868"/>
                </a:lnTo>
                <a:lnTo>
                  <a:pt x="61071" y="27199"/>
                </a:lnTo>
                <a:lnTo>
                  <a:pt x="60428" y="27511"/>
                </a:lnTo>
                <a:lnTo>
                  <a:pt x="59722" y="27813"/>
                </a:lnTo>
                <a:lnTo>
                  <a:pt x="58996" y="28097"/>
                </a:lnTo>
                <a:lnTo>
                  <a:pt x="58248" y="28371"/>
                </a:lnTo>
                <a:lnTo>
                  <a:pt x="57459" y="28626"/>
                </a:lnTo>
                <a:lnTo>
                  <a:pt x="56650" y="28863"/>
                </a:lnTo>
                <a:lnTo>
                  <a:pt x="55820" y="29080"/>
                </a:lnTo>
                <a:lnTo>
                  <a:pt x="54968" y="29279"/>
                </a:lnTo>
                <a:lnTo>
                  <a:pt x="54076" y="29458"/>
                </a:lnTo>
                <a:lnTo>
                  <a:pt x="53183" y="29619"/>
                </a:lnTo>
                <a:lnTo>
                  <a:pt x="52249" y="29761"/>
                </a:lnTo>
                <a:lnTo>
                  <a:pt x="51294" y="29884"/>
                </a:lnTo>
                <a:lnTo>
                  <a:pt x="50339" y="29988"/>
                </a:lnTo>
                <a:lnTo>
                  <a:pt x="49841" y="30035"/>
                </a:lnTo>
                <a:lnTo>
                  <a:pt x="49343" y="30073"/>
                </a:lnTo>
                <a:lnTo>
                  <a:pt x="48866" y="30101"/>
                </a:lnTo>
                <a:lnTo>
                  <a:pt x="48347" y="30130"/>
                </a:lnTo>
                <a:lnTo>
                  <a:pt x="47848" y="30148"/>
                </a:lnTo>
                <a:lnTo>
                  <a:pt x="47350" y="30158"/>
                </a:lnTo>
                <a:lnTo>
                  <a:pt x="46831" y="30167"/>
                </a:lnTo>
                <a:lnTo>
                  <a:pt x="46312" y="30177"/>
                </a:lnTo>
                <a:lnTo>
                  <a:pt x="45793" y="30167"/>
                </a:lnTo>
                <a:lnTo>
                  <a:pt x="45295" y="30158"/>
                </a:lnTo>
                <a:lnTo>
                  <a:pt x="44776" y="30148"/>
                </a:lnTo>
                <a:lnTo>
                  <a:pt x="44278" y="30130"/>
                </a:lnTo>
                <a:lnTo>
                  <a:pt x="43780" y="30101"/>
                </a:lnTo>
                <a:lnTo>
                  <a:pt x="43282" y="30073"/>
                </a:lnTo>
                <a:lnTo>
                  <a:pt x="42783" y="30035"/>
                </a:lnTo>
                <a:lnTo>
                  <a:pt x="42285" y="29988"/>
                </a:lnTo>
                <a:lnTo>
                  <a:pt x="41330" y="29884"/>
                </a:lnTo>
                <a:lnTo>
                  <a:pt x="40375" y="29761"/>
                </a:lnTo>
                <a:lnTo>
                  <a:pt x="39462" y="29619"/>
                </a:lnTo>
                <a:lnTo>
                  <a:pt x="38549" y="29458"/>
                </a:lnTo>
                <a:lnTo>
                  <a:pt x="37677" y="29279"/>
                </a:lnTo>
                <a:lnTo>
                  <a:pt x="36805" y="29080"/>
                </a:lnTo>
                <a:lnTo>
                  <a:pt x="35975" y="28863"/>
                </a:lnTo>
                <a:lnTo>
                  <a:pt x="35165" y="28626"/>
                </a:lnTo>
                <a:lnTo>
                  <a:pt x="34376" y="28371"/>
                </a:lnTo>
                <a:lnTo>
                  <a:pt x="33629" y="28097"/>
                </a:lnTo>
                <a:lnTo>
                  <a:pt x="32903" y="27813"/>
                </a:lnTo>
                <a:lnTo>
                  <a:pt x="32218" y="27511"/>
                </a:lnTo>
                <a:lnTo>
                  <a:pt x="31553" y="27199"/>
                </a:lnTo>
                <a:lnTo>
                  <a:pt x="30931" y="26868"/>
                </a:lnTo>
                <a:lnTo>
                  <a:pt x="30329" y="26528"/>
                </a:lnTo>
                <a:lnTo>
                  <a:pt x="29768" y="26168"/>
                </a:lnTo>
                <a:lnTo>
                  <a:pt x="29249" y="25800"/>
                </a:lnTo>
                <a:lnTo>
                  <a:pt x="28772" y="25422"/>
                </a:lnTo>
                <a:lnTo>
                  <a:pt x="28336" y="25025"/>
                </a:lnTo>
                <a:lnTo>
                  <a:pt x="27941" y="24628"/>
                </a:lnTo>
                <a:lnTo>
                  <a:pt x="27588" y="24212"/>
                </a:lnTo>
                <a:lnTo>
                  <a:pt x="27256" y="23796"/>
                </a:lnTo>
                <a:lnTo>
                  <a:pt x="27007" y="23361"/>
                </a:lnTo>
                <a:lnTo>
                  <a:pt x="26779" y="22916"/>
                </a:lnTo>
                <a:lnTo>
                  <a:pt x="26675" y="22699"/>
                </a:lnTo>
                <a:lnTo>
                  <a:pt x="26592" y="22472"/>
                </a:lnTo>
                <a:lnTo>
                  <a:pt x="26530" y="22245"/>
                </a:lnTo>
                <a:lnTo>
                  <a:pt x="26468" y="22018"/>
                </a:lnTo>
                <a:lnTo>
                  <a:pt x="26426" y="21791"/>
                </a:lnTo>
                <a:lnTo>
                  <a:pt x="26405" y="21555"/>
                </a:lnTo>
                <a:lnTo>
                  <a:pt x="26385" y="21328"/>
                </a:lnTo>
                <a:lnTo>
                  <a:pt x="26364" y="21092"/>
                </a:lnTo>
                <a:lnTo>
                  <a:pt x="26385" y="20856"/>
                </a:lnTo>
                <a:lnTo>
                  <a:pt x="26405" y="20619"/>
                </a:lnTo>
                <a:lnTo>
                  <a:pt x="26426" y="20392"/>
                </a:lnTo>
                <a:lnTo>
                  <a:pt x="26468" y="20165"/>
                </a:lnTo>
                <a:lnTo>
                  <a:pt x="26530" y="19929"/>
                </a:lnTo>
                <a:lnTo>
                  <a:pt x="26592" y="19702"/>
                </a:lnTo>
                <a:lnTo>
                  <a:pt x="26675" y="19485"/>
                </a:lnTo>
                <a:lnTo>
                  <a:pt x="26779" y="19258"/>
                </a:lnTo>
                <a:lnTo>
                  <a:pt x="27007" y="18823"/>
                </a:lnTo>
                <a:lnTo>
                  <a:pt x="27256" y="18388"/>
                </a:lnTo>
                <a:lnTo>
                  <a:pt x="27588" y="17963"/>
                </a:lnTo>
                <a:lnTo>
                  <a:pt x="27941" y="17556"/>
                </a:lnTo>
                <a:lnTo>
                  <a:pt x="28336" y="17150"/>
                </a:lnTo>
                <a:lnTo>
                  <a:pt x="28772" y="16762"/>
                </a:lnTo>
                <a:lnTo>
                  <a:pt x="29249" y="16384"/>
                </a:lnTo>
                <a:lnTo>
                  <a:pt x="29768" y="16015"/>
                </a:lnTo>
                <a:lnTo>
                  <a:pt x="30329" y="15656"/>
                </a:lnTo>
                <a:lnTo>
                  <a:pt x="30931" y="15316"/>
                </a:lnTo>
                <a:lnTo>
                  <a:pt x="31553" y="14985"/>
                </a:lnTo>
                <a:lnTo>
                  <a:pt x="32218" y="14663"/>
                </a:lnTo>
                <a:lnTo>
                  <a:pt x="32903" y="14370"/>
                </a:lnTo>
                <a:lnTo>
                  <a:pt x="33629" y="14077"/>
                </a:lnTo>
                <a:lnTo>
                  <a:pt x="34376" y="13813"/>
                </a:lnTo>
                <a:lnTo>
                  <a:pt x="35165" y="13557"/>
                </a:lnTo>
                <a:lnTo>
                  <a:pt x="35975" y="13321"/>
                </a:lnTo>
                <a:lnTo>
                  <a:pt x="36805" y="13104"/>
                </a:lnTo>
                <a:lnTo>
                  <a:pt x="37677" y="12905"/>
                </a:lnTo>
                <a:lnTo>
                  <a:pt x="38549" y="12716"/>
                </a:lnTo>
                <a:lnTo>
                  <a:pt x="39462" y="12555"/>
                </a:lnTo>
                <a:lnTo>
                  <a:pt x="40375" y="12413"/>
                </a:lnTo>
                <a:lnTo>
                  <a:pt x="41330" y="12291"/>
                </a:lnTo>
                <a:lnTo>
                  <a:pt x="42285" y="12187"/>
                </a:lnTo>
                <a:lnTo>
                  <a:pt x="42783" y="12149"/>
                </a:lnTo>
                <a:lnTo>
                  <a:pt x="43282" y="12111"/>
                </a:lnTo>
                <a:lnTo>
                  <a:pt x="43780" y="12083"/>
                </a:lnTo>
                <a:lnTo>
                  <a:pt x="44278" y="12054"/>
                </a:lnTo>
                <a:lnTo>
                  <a:pt x="44776" y="12035"/>
                </a:lnTo>
                <a:lnTo>
                  <a:pt x="45295" y="12016"/>
                </a:lnTo>
                <a:lnTo>
                  <a:pt x="45793" y="12007"/>
                </a:lnTo>
                <a:close/>
                <a:moveTo>
                  <a:pt x="37718" y="1"/>
                </a:moveTo>
                <a:lnTo>
                  <a:pt x="37718" y="2979"/>
                </a:lnTo>
                <a:lnTo>
                  <a:pt x="36805" y="3073"/>
                </a:lnTo>
                <a:lnTo>
                  <a:pt x="35912" y="3177"/>
                </a:lnTo>
                <a:lnTo>
                  <a:pt x="35020" y="3291"/>
                </a:lnTo>
                <a:lnTo>
                  <a:pt x="34127" y="3404"/>
                </a:lnTo>
                <a:lnTo>
                  <a:pt x="33255" y="3536"/>
                </a:lnTo>
                <a:lnTo>
                  <a:pt x="32384" y="3678"/>
                </a:lnTo>
                <a:lnTo>
                  <a:pt x="31533" y="3820"/>
                </a:lnTo>
                <a:lnTo>
                  <a:pt x="30681" y="3981"/>
                </a:lnTo>
                <a:lnTo>
                  <a:pt x="29851" y="4141"/>
                </a:lnTo>
                <a:lnTo>
                  <a:pt x="29021" y="4312"/>
                </a:lnTo>
                <a:lnTo>
                  <a:pt x="28211" y="4491"/>
                </a:lnTo>
                <a:lnTo>
                  <a:pt x="27402" y="4680"/>
                </a:lnTo>
                <a:lnTo>
                  <a:pt x="26613" y="4879"/>
                </a:lnTo>
                <a:lnTo>
                  <a:pt x="25824" y="5087"/>
                </a:lnTo>
                <a:lnTo>
                  <a:pt x="25035" y="5295"/>
                </a:lnTo>
                <a:lnTo>
                  <a:pt x="24288" y="5512"/>
                </a:lnTo>
                <a:lnTo>
                  <a:pt x="19638" y="3404"/>
                </a:lnTo>
                <a:lnTo>
                  <a:pt x="7474" y="8944"/>
                </a:lnTo>
                <a:lnTo>
                  <a:pt x="12124" y="11052"/>
                </a:lnTo>
                <a:lnTo>
                  <a:pt x="11625" y="11402"/>
                </a:lnTo>
                <a:lnTo>
                  <a:pt x="11169" y="11752"/>
                </a:lnTo>
                <a:lnTo>
                  <a:pt x="10712" y="12111"/>
                </a:lnTo>
                <a:lnTo>
                  <a:pt x="10297" y="12480"/>
                </a:lnTo>
                <a:lnTo>
                  <a:pt x="9882" y="12839"/>
                </a:lnTo>
                <a:lnTo>
                  <a:pt x="9487" y="13217"/>
                </a:lnTo>
                <a:lnTo>
                  <a:pt x="9114" y="13595"/>
                </a:lnTo>
                <a:lnTo>
                  <a:pt x="8740" y="13973"/>
                </a:lnTo>
                <a:lnTo>
                  <a:pt x="8408" y="14361"/>
                </a:lnTo>
                <a:lnTo>
                  <a:pt x="8076" y="14748"/>
                </a:lnTo>
                <a:lnTo>
                  <a:pt x="7785" y="15146"/>
                </a:lnTo>
                <a:lnTo>
                  <a:pt x="7495" y="15543"/>
                </a:lnTo>
                <a:lnTo>
                  <a:pt x="7225" y="15940"/>
                </a:lnTo>
                <a:lnTo>
                  <a:pt x="6976" y="16346"/>
                </a:lnTo>
                <a:lnTo>
                  <a:pt x="6747" y="16762"/>
                </a:lnTo>
                <a:lnTo>
                  <a:pt x="6540" y="17169"/>
                </a:lnTo>
                <a:lnTo>
                  <a:pt x="1" y="17169"/>
                </a:lnTo>
                <a:lnTo>
                  <a:pt x="1" y="25006"/>
                </a:lnTo>
                <a:lnTo>
                  <a:pt x="6540" y="25006"/>
                </a:lnTo>
                <a:lnTo>
                  <a:pt x="6747" y="25422"/>
                </a:lnTo>
                <a:lnTo>
                  <a:pt x="6976" y="25828"/>
                </a:lnTo>
                <a:lnTo>
                  <a:pt x="7225" y="26235"/>
                </a:lnTo>
                <a:lnTo>
                  <a:pt x="7495" y="26641"/>
                </a:lnTo>
                <a:lnTo>
                  <a:pt x="7785" y="27038"/>
                </a:lnTo>
                <a:lnTo>
                  <a:pt x="8076" y="27426"/>
                </a:lnTo>
                <a:lnTo>
                  <a:pt x="8408" y="27823"/>
                </a:lnTo>
                <a:lnTo>
                  <a:pt x="8740" y="28201"/>
                </a:lnTo>
                <a:lnTo>
                  <a:pt x="9114" y="28589"/>
                </a:lnTo>
                <a:lnTo>
                  <a:pt x="9487" y="28967"/>
                </a:lnTo>
                <a:lnTo>
                  <a:pt x="9882" y="29335"/>
                </a:lnTo>
                <a:lnTo>
                  <a:pt x="10297" y="29704"/>
                </a:lnTo>
                <a:lnTo>
                  <a:pt x="10712" y="30063"/>
                </a:lnTo>
                <a:lnTo>
                  <a:pt x="11169" y="30423"/>
                </a:lnTo>
                <a:lnTo>
                  <a:pt x="11625" y="30782"/>
                </a:lnTo>
                <a:lnTo>
                  <a:pt x="12124" y="31122"/>
                </a:lnTo>
                <a:lnTo>
                  <a:pt x="7474" y="33230"/>
                </a:lnTo>
                <a:lnTo>
                  <a:pt x="19638" y="38780"/>
                </a:lnTo>
                <a:lnTo>
                  <a:pt x="24288" y="36662"/>
                </a:lnTo>
                <a:lnTo>
                  <a:pt x="25035" y="36889"/>
                </a:lnTo>
                <a:lnTo>
                  <a:pt x="25824" y="37097"/>
                </a:lnTo>
                <a:lnTo>
                  <a:pt x="26613" y="37305"/>
                </a:lnTo>
                <a:lnTo>
                  <a:pt x="27402" y="37494"/>
                </a:lnTo>
                <a:lnTo>
                  <a:pt x="28211" y="37683"/>
                </a:lnTo>
                <a:lnTo>
                  <a:pt x="29021" y="37863"/>
                </a:lnTo>
                <a:lnTo>
                  <a:pt x="29851" y="38033"/>
                </a:lnTo>
                <a:lnTo>
                  <a:pt x="30681" y="38203"/>
                </a:lnTo>
                <a:lnTo>
                  <a:pt x="31533" y="38354"/>
                </a:lnTo>
                <a:lnTo>
                  <a:pt x="32384" y="38506"/>
                </a:lnTo>
                <a:lnTo>
                  <a:pt x="33255" y="38638"/>
                </a:lnTo>
                <a:lnTo>
                  <a:pt x="34127" y="38770"/>
                </a:lnTo>
                <a:lnTo>
                  <a:pt x="35020" y="38893"/>
                </a:lnTo>
                <a:lnTo>
                  <a:pt x="35912" y="39007"/>
                </a:lnTo>
                <a:lnTo>
                  <a:pt x="36805" y="39111"/>
                </a:lnTo>
                <a:lnTo>
                  <a:pt x="37718" y="39205"/>
                </a:lnTo>
                <a:lnTo>
                  <a:pt x="37718" y="42183"/>
                </a:lnTo>
                <a:lnTo>
                  <a:pt x="54927" y="42183"/>
                </a:lnTo>
                <a:lnTo>
                  <a:pt x="54927" y="39205"/>
                </a:lnTo>
                <a:lnTo>
                  <a:pt x="55820" y="39111"/>
                </a:lnTo>
                <a:lnTo>
                  <a:pt x="56733" y="39007"/>
                </a:lnTo>
                <a:lnTo>
                  <a:pt x="57605" y="38893"/>
                </a:lnTo>
                <a:lnTo>
                  <a:pt x="58497" y="38770"/>
                </a:lnTo>
                <a:lnTo>
                  <a:pt x="59369" y="38638"/>
                </a:lnTo>
                <a:lnTo>
                  <a:pt x="60241" y="38506"/>
                </a:lnTo>
                <a:lnTo>
                  <a:pt x="61092" y="38354"/>
                </a:lnTo>
                <a:lnTo>
                  <a:pt x="61943" y="38203"/>
                </a:lnTo>
                <a:lnTo>
                  <a:pt x="62773" y="38033"/>
                </a:lnTo>
                <a:lnTo>
                  <a:pt x="63604" y="37863"/>
                </a:lnTo>
                <a:lnTo>
                  <a:pt x="64413" y="37683"/>
                </a:lnTo>
                <a:lnTo>
                  <a:pt x="65223" y="37494"/>
                </a:lnTo>
                <a:lnTo>
                  <a:pt x="66033" y="37305"/>
                </a:lnTo>
                <a:lnTo>
                  <a:pt x="66821" y="37097"/>
                </a:lnTo>
                <a:lnTo>
                  <a:pt x="67589" y="36889"/>
                </a:lnTo>
                <a:lnTo>
                  <a:pt x="68357" y="36662"/>
                </a:lnTo>
                <a:lnTo>
                  <a:pt x="72986" y="38780"/>
                </a:lnTo>
                <a:lnTo>
                  <a:pt x="85151" y="33230"/>
                </a:lnTo>
                <a:lnTo>
                  <a:pt x="80522" y="31122"/>
                </a:lnTo>
                <a:lnTo>
                  <a:pt x="80999" y="30782"/>
                </a:lnTo>
                <a:lnTo>
                  <a:pt x="81456" y="30423"/>
                </a:lnTo>
                <a:lnTo>
                  <a:pt x="81912" y="30063"/>
                </a:lnTo>
                <a:lnTo>
                  <a:pt x="82348" y="29704"/>
                </a:lnTo>
                <a:lnTo>
                  <a:pt x="82764" y="29335"/>
                </a:lnTo>
                <a:lnTo>
                  <a:pt x="83158" y="28967"/>
                </a:lnTo>
                <a:lnTo>
                  <a:pt x="83532" y="28589"/>
                </a:lnTo>
                <a:lnTo>
                  <a:pt x="83885" y="28201"/>
                </a:lnTo>
                <a:lnTo>
                  <a:pt x="84237" y="27823"/>
                </a:lnTo>
                <a:lnTo>
                  <a:pt x="84549" y="27426"/>
                </a:lnTo>
                <a:lnTo>
                  <a:pt x="84860" y="27038"/>
                </a:lnTo>
                <a:lnTo>
                  <a:pt x="85130" y="26641"/>
                </a:lnTo>
                <a:lnTo>
                  <a:pt x="85400" y="26235"/>
                </a:lnTo>
                <a:lnTo>
                  <a:pt x="85649" y="25828"/>
                </a:lnTo>
                <a:lnTo>
                  <a:pt x="85877" y="25422"/>
                </a:lnTo>
                <a:lnTo>
                  <a:pt x="86085" y="25006"/>
                </a:lnTo>
                <a:lnTo>
                  <a:pt x="92624" y="25006"/>
                </a:lnTo>
                <a:lnTo>
                  <a:pt x="92624" y="17169"/>
                </a:lnTo>
                <a:lnTo>
                  <a:pt x="86085" y="17169"/>
                </a:lnTo>
                <a:lnTo>
                  <a:pt x="85877" y="16762"/>
                </a:lnTo>
                <a:lnTo>
                  <a:pt x="85649" y="16346"/>
                </a:lnTo>
                <a:lnTo>
                  <a:pt x="85400" y="15940"/>
                </a:lnTo>
                <a:lnTo>
                  <a:pt x="85130" y="15543"/>
                </a:lnTo>
                <a:lnTo>
                  <a:pt x="84860" y="15146"/>
                </a:lnTo>
                <a:lnTo>
                  <a:pt x="84549" y="14748"/>
                </a:lnTo>
                <a:lnTo>
                  <a:pt x="84237" y="14361"/>
                </a:lnTo>
                <a:lnTo>
                  <a:pt x="83885" y="13973"/>
                </a:lnTo>
                <a:lnTo>
                  <a:pt x="83532" y="13595"/>
                </a:lnTo>
                <a:lnTo>
                  <a:pt x="83158" y="13217"/>
                </a:lnTo>
                <a:lnTo>
                  <a:pt x="82764" y="12839"/>
                </a:lnTo>
                <a:lnTo>
                  <a:pt x="82348" y="12480"/>
                </a:lnTo>
                <a:lnTo>
                  <a:pt x="81912" y="12111"/>
                </a:lnTo>
                <a:lnTo>
                  <a:pt x="81456" y="11752"/>
                </a:lnTo>
                <a:lnTo>
                  <a:pt x="80999" y="11402"/>
                </a:lnTo>
                <a:lnTo>
                  <a:pt x="80522" y="11052"/>
                </a:lnTo>
                <a:lnTo>
                  <a:pt x="85151" y="8944"/>
                </a:lnTo>
                <a:lnTo>
                  <a:pt x="72986" y="3404"/>
                </a:lnTo>
                <a:lnTo>
                  <a:pt x="68357" y="5512"/>
                </a:lnTo>
                <a:lnTo>
                  <a:pt x="67589" y="5295"/>
                </a:lnTo>
                <a:lnTo>
                  <a:pt x="66821" y="5087"/>
                </a:lnTo>
                <a:lnTo>
                  <a:pt x="66033" y="4879"/>
                </a:lnTo>
                <a:lnTo>
                  <a:pt x="65223" y="4680"/>
                </a:lnTo>
                <a:lnTo>
                  <a:pt x="64413" y="4491"/>
                </a:lnTo>
                <a:lnTo>
                  <a:pt x="63604" y="4312"/>
                </a:lnTo>
                <a:lnTo>
                  <a:pt x="62773" y="4141"/>
                </a:lnTo>
                <a:lnTo>
                  <a:pt x="61943" y="3981"/>
                </a:lnTo>
                <a:lnTo>
                  <a:pt x="61092" y="3820"/>
                </a:lnTo>
                <a:lnTo>
                  <a:pt x="60241" y="3678"/>
                </a:lnTo>
                <a:lnTo>
                  <a:pt x="59369" y="3536"/>
                </a:lnTo>
                <a:lnTo>
                  <a:pt x="58497" y="3404"/>
                </a:lnTo>
                <a:lnTo>
                  <a:pt x="57605" y="3291"/>
                </a:lnTo>
                <a:lnTo>
                  <a:pt x="56733" y="3177"/>
                </a:lnTo>
                <a:lnTo>
                  <a:pt x="55820" y="3073"/>
                </a:lnTo>
                <a:lnTo>
                  <a:pt x="54927" y="2979"/>
                </a:lnTo>
                <a:lnTo>
                  <a:pt x="54927" y="1"/>
                </a:lnTo>
                <a:close/>
              </a:path>
            </a:pathLst>
          </a:cu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5"/>
          <p:cNvSpPr txBox="1">
            <a:spLocks noGrp="1"/>
          </p:cNvSpPr>
          <p:nvPr>
            <p:ph type="subTitle" idx="1"/>
          </p:nvPr>
        </p:nvSpPr>
        <p:spPr>
          <a:xfrm>
            <a:off x="5432100" y="2021850"/>
            <a:ext cx="2991900" cy="10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>
                <a:solidFill>
                  <a:schemeClr val="accent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16"/>
          <p:cNvSpPr txBox="1">
            <a:spLocks noGrp="1"/>
          </p:cNvSpPr>
          <p:nvPr>
            <p:ph type="subTitle" idx="1"/>
          </p:nvPr>
        </p:nvSpPr>
        <p:spPr>
          <a:xfrm>
            <a:off x="5258925" y="1935100"/>
            <a:ext cx="3165000" cy="12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6"/>
          <p:cNvSpPr/>
          <p:nvPr/>
        </p:nvSpPr>
        <p:spPr>
          <a:xfrm rot="10800000" flipH="1">
            <a:off x="7755539" y="338823"/>
            <a:ext cx="960279" cy="973900"/>
          </a:xfrm>
          <a:custGeom>
            <a:avLst/>
            <a:gdLst/>
            <a:ahLst/>
            <a:cxnLst/>
            <a:rect l="l" t="t" r="r" b="b"/>
            <a:pathLst>
              <a:path w="92624" h="42183" extrusionOk="0">
                <a:moveTo>
                  <a:pt x="46831" y="12007"/>
                </a:moveTo>
                <a:lnTo>
                  <a:pt x="47350" y="12016"/>
                </a:lnTo>
                <a:lnTo>
                  <a:pt x="47848" y="12035"/>
                </a:lnTo>
                <a:lnTo>
                  <a:pt x="48347" y="12054"/>
                </a:lnTo>
                <a:lnTo>
                  <a:pt x="48866" y="12083"/>
                </a:lnTo>
                <a:lnTo>
                  <a:pt x="49343" y="12111"/>
                </a:lnTo>
                <a:lnTo>
                  <a:pt x="49841" y="12149"/>
                </a:lnTo>
                <a:lnTo>
                  <a:pt x="50339" y="12187"/>
                </a:lnTo>
                <a:lnTo>
                  <a:pt x="51294" y="12291"/>
                </a:lnTo>
                <a:lnTo>
                  <a:pt x="52249" y="12413"/>
                </a:lnTo>
                <a:lnTo>
                  <a:pt x="53183" y="12555"/>
                </a:lnTo>
                <a:lnTo>
                  <a:pt x="54076" y="12716"/>
                </a:lnTo>
                <a:lnTo>
                  <a:pt x="54968" y="12905"/>
                </a:lnTo>
                <a:lnTo>
                  <a:pt x="55820" y="13104"/>
                </a:lnTo>
                <a:lnTo>
                  <a:pt x="56650" y="13321"/>
                </a:lnTo>
                <a:lnTo>
                  <a:pt x="57459" y="13557"/>
                </a:lnTo>
                <a:lnTo>
                  <a:pt x="58248" y="13813"/>
                </a:lnTo>
                <a:lnTo>
                  <a:pt x="58996" y="14077"/>
                </a:lnTo>
                <a:lnTo>
                  <a:pt x="59722" y="14370"/>
                </a:lnTo>
                <a:lnTo>
                  <a:pt x="60428" y="14663"/>
                </a:lnTo>
                <a:lnTo>
                  <a:pt x="61071" y="14985"/>
                </a:lnTo>
                <a:lnTo>
                  <a:pt x="61715" y="15316"/>
                </a:lnTo>
                <a:lnTo>
                  <a:pt x="62296" y="15656"/>
                </a:lnTo>
                <a:lnTo>
                  <a:pt x="62857" y="16015"/>
                </a:lnTo>
                <a:lnTo>
                  <a:pt x="63375" y="16384"/>
                </a:lnTo>
                <a:lnTo>
                  <a:pt x="63853" y="16762"/>
                </a:lnTo>
                <a:lnTo>
                  <a:pt x="64289" y="17150"/>
                </a:lnTo>
                <a:lnTo>
                  <a:pt x="64683" y="17556"/>
                </a:lnTo>
                <a:lnTo>
                  <a:pt x="65057" y="17963"/>
                </a:lnTo>
                <a:lnTo>
                  <a:pt x="65368" y="18388"/>
                </a:lnTo>
                <a:lnTo>
                  <a:pt x="65638" y="18823"/>
                </a:lnTo>
                <a:lnTo>
                  <a:pt x="65846" y="19258"/>
                </a:lnTo>
                <a:lnTo>
                  <a:pt x="65949" y="19485"/>
                </a:lnTo>
                <a:lnTo>
                  <a:pt x="66033" y="19702"/>
                </a:lnTo>
                <a:lnTo>
                  <a:pt x="66095" y="19929"/>
                </a:lnTo>
                <a:lnTo>
                  <a:pt x="66157" y="20165"/>
                </a:lnTo>
                <a:lnTo>
                  <a:pt x="66199" y="20392"/>
                </a:lnTo>
                <a:lnTo>
                  <a:pt x="66240" y="20619"/>
                </a:lnTo>
                <a:lnTo>
                  <a:pt x="66261" y="20856"/>
                </a:lnTo>
                <a:lnTo>
                  <a:pt x="66261" y="21092"/>
                </a:lnTo>
                <a:lnTo>
                  <a:pt x="66261" y="21328"/>
                </a:lnTo>
                <a:lnTo>
                  <a:pt x="66240" y="21555"/>
                </a:lnTo>
                <a:lnTo>
                  <a:pt x="66199" y="21791"/>
                </a:lnTo>
                <a:lnTo>
                  <a:pt x="66157" y="22018"/>
                </a:lnTo>
                <a:lnTo>
                  <a:pt x="66095" y="22245"/>
                </a:lnTo>
                <a:lnTo>
                  <a:pt x="66033" y="22472"/>
                </a:lnTo>
                <a:lnTo>
                  <a:pt x="65949" y="22699"/>
                </a:lnTo>
                <a:lnTo>
                  <a:pt x="65846" y="22916"/>
                </a:lnTo>
                <a:lnTo>
                  <a:pt x="65638" y="23361"/>
                </a:lnTo>
                <a:lnTo>
                  <a:pt x="65368" y="23796"/>
                </a:lnTo>
                <a:lnTo>
                  <a:pt x="65057" y="24212"/>
                </a:lnTo>
                <a:lnTo>
                  <a:pt x="64683" y="24628"/>
                </a:lnTo>
                <a:lnTo>
                  <a:pt x="64289" y="25025"/>
                </a:lnTo>
                <a:lnTo>
                  <a:pt x="63853" y="25422"/>
                </a:lnTo>
                <a:lnTo>
                  <a:pt x="63375" y="25800"/>
                </a:lnTo>
                <a:lnTo>
                  <a:pt x="62857" y="26168"/>
                </a:lnTo>
                <a:lnTo>
                  <a:pt x="62296" y="26528"/>
                </a:lnTo>
                <a:lnTo>
                  <a:pt x="61715" y="26868"/>
                </a:lnTo>
                <a:lnTo>
                  <a:pt x="61071" y="27199"/>
                </a:lnTo>
                <a:lnTo>
                  <a:pt x="60428" y="27511"/>
                </a:lnTo>
                <a:lnTo>
                  <a:pt x="59722" y="27813"/>
                </a:lnTo>
                <a:lnTo>
                  <a:pt x="58996" y="28097"/>
                </a:lnTo>
                <a:lnTo>
                  <a:pt x="58248" y="28371"/>
                </a:lnTo>
                <a:lnTo>
                  <a:pt x="57459" y="28626"/>
                </a:lnTo>
                <a:lnTo>
                  <a:pt x="56650" y="28863"/>
                </a:lnTo>
                <a:lnTo>
                  <a:pt x="55820" y="29080"/>
                </a:lnTo>
                <a:lnTo>
                  <a:pt x="54968" y="29279"/>
                </a:lnTo>
                <a:lnTo>
                  <a:pt x="54076" y="29458"/>
                </a:lnTo>
                <a:lnTo>
                  <a:pt x="53183" y="29619"/>
                </a:lnTo>
                <a:lnTo>
                  <a:pt x="52249" y="29761"/>
                </a:lnTo>
                <a:lnTo>
                  <a:pt x="51294" y="29884"/>
                </a:lnTo>
                <a:lnTo>
                  <a:pt x="50339" y="29988"/>
                </a:lnTo>
                <a:lnTo>
                  <a:pt x="49841" y="30035"/>
                </a:lnTo>
                <a:lnTo>
                  <a:pt x="49343" y="30073"/>
                </a:lnTo>
                <a:lnTo>
                  <a:pt x="48866" y="30101"/>
                </a:lnTo>
                <a:lnTo>
                  <a:pt x="48347" y="30130"/>
                </a:lnTo>
                <a:lnTo>
                  <a:pt x="47848" y="30148"/>
                </a:lnTo>
                <a:lnTo>
                  <a:pt x="47350" y="30158"/>
                </a:lnTo>
                <a:lnTo>
                  <a:pt x="46831" y="30167"/>
                </a:lnTo>
                <a:lnTo>
                  <a:pt x="46312" y="30177"/>
                </a:lnTo>
                <a:lnTo>
                  <a:pt x="45793" y="30167"/>
                </a:lnTo>
                <a:lnTo>
                  <a:pt x="45295" y="30158"/>
                </a:lnTo>
                <a:lnTo>
                  <a:pt x="44776" y="30148"/>
                </a:lnTo>
                <a:lnTo>
                  <a:pt x="44278" y="30130"/>
                </a:lnTo>
                <a:lnTo>
                  <a:pt x="43780" y="30101"/>
                </a:lnTo>
                <a:lnTo>
                  <a:pt x="43282" y="30073"/>
                </a:lnTo>
                <a:lnTo>
                  <a:pt x="42783" y="30035"/>
                </a:lnTo>
                <a:lnTo>
                  <a:pt x="42285" y="29988"/>
                </a:lnTo>
                <a:lnTo>
                  <a:pt x="41330" y="29884"/>
                </a:lnTo>
                <a:lnTo>
                  <a:pt x="40375" y="29761"/>
                </a:lnTo>
                <a:lnTo>
                  <a:pt x="39462" y="29619"/>
                </a:lnTo>
                <a:lnTo>
                  <a:pt x="38549" y="29458"/>
                </a:lnTo>
                <a:lnTo>
                  <a:pt x="37677" y="29279"/>
                </a:lnTo>
                <a:lnTo>
                  <a:pt x="36805" y="29080"/>
                </a:lnTo>
                <a:lnTo>
                  <a:pt x="35975" y="28863"/>
                </a:lnTo>
                <a:lnTo>
                  <a:pt x="35165" y="28626"/>
                </a:lnTo>
                <a:lnTo>
                  <a:pt x="34376" y="28371"/>
                </a:lnTo>
                <a:lnTo>
                  <a:pt x="33629" y="28097"/>
                </a:lnTo>
                <a:lnTo>
                  <a:pt x="32903" y="27813"/>
                </a:lnTo>
                <a:lnTo>
                  <a:pt x="32218" y="27511"/>
                </a:lnTo>
                <a:lnTo>
                  <a:pt x="31553" y="27199"/>
                </a:lnTo>
                <a:lnTo>
                  <a:pt x="30931" y="26868"/>
                </a:lnTo>
                <a:lnTo>
                  <a:pt x="30329" y="26528"/>
                </a:lnTo>
                <a:lnTo>
                  <a:pt x="29768" y="26168"/>
                </a:lnTo>
                <a:lnTo>
                  <a:pt x="29249" y="25800"/>
                </a:lnTo>
                <a:lnTo>
                  <a:pt x="28772" y="25422"/>
                </a:lnTo>
                <a:lnTo>
                  <a:pt x="28336" y="25025"/>
                </a:lnTo>
                <a:lnTo>
                  <a:pt x="27941" y="24628"/>
                </a:lnTo>
                <a:lnTo>
                  <a:pt x="27588" y="24212"/>
                </a:lnTo>
                <a:lnTo>
                  <a:pt x="27256" y="23796"/>
                </a:lnTo>
                <a:lnTo>
                  <a:pt x="27007" y="23361"/>
                </a:lnTo>
                <a:lnTo>
                  <a:pt x="26779" y="22916"/>
                </a:lnTo>
                <a:lnTo>
                  <a:pt x="26675" y="22699"/>
                </a:lnTo>
                <a:lnTo>
                  <a:pt x="26592" y="22472"/>
                </a:lnTo>
                <a:lnTo>
                  <a:pt x="26530" y="22245"/>
                </a:lnTo>
                <a:lnTo>
                  <a:pt x="26468" y="22018"/>
                </a:lnTo>
                <a:lnTo>
                  <a:pt x="26426" y="21791"/>
                </a:lnTo>
                <a:lnTo>
                  <a:pt x="26405" y="21555"/>
                </a:lnTo>
                <a:lnTo>
                  <a:pt x="26385" y="21328"/>
                </a:lnTo>
                <a:lnTo>
                  <a:pt x="26364" y="21092"/>
                </a:lnTo>
                <a:lnTo>
                  <a:pt x="26385" y="20856"/>
                </a:lnTo>
                <a:lnTo>
                  <a:pt x="26405" y="20619"/>
                </a:lnTo>
                <a:lnTo>
                  <a:pt x="26426" y="20392"/>
                </a:lnTo>
                <a:lnTo>
                  <a:pt x="26468" y="20165"/>
                </a:lnTo>
                <a:lnTo>
                  <a:pt x="26530" y="19929"/>
                </a:lnTo>
                <a:lnTo>
                  <a:pt x="26592" y="19702"/>
                </a:lnTo>
                <a:lnTo>
                  <a:pt x="26675" y="19485"/>
                </a:lnTo>
                <a:lnTo>
                  <a:pt x="26779" y="19258"/>
                </a:lnTo>
                <a:lnTo>
                  <a:pt x="27007" y="18823"/>
                </a:lnTo>
                <a:lnTo>
                  <a:pt x="27256" y="18388"/>
                </a:lnTo>
                <a:lnTo>
                  <a:pt x="27588" y="17963"/>
                </a:lnTo>
                <a:lnTo>
                  <a:pt x="27941" y="17556"/>
                </a:lnTo>
                <a:lnTo>
                  <a:pt x="28336" y="17150"/>
                </a:lnTo>
                <a:lnTo>
                  <a:pt x="28772" y="16762"/>
                </a:lnTo>
                <a:lnTo>
                  <a:pt x="29249" y="16384"/>
                </a:lnTo>
                <a:lnTo>
                  <a:pt x="29768" y="16015"/>
                </a:lnTo>
                <a:lnTo>
                  <a:pt x="30329" y="15656"/>
                </a:lnTo>
                <a:lnTo>
                  <a:pt x="30931" y="15316"/>
                </a:lnTo>
                <a:lnTo>
                  <a:pt x="31553" y="14985"/>
                </a:lnTo>
                <a:lnTo>
                  <a:pt x="32218" y="14663"/>
                </a:lnTo>
                <a:lnTo>
                  <a:pt x="32903" y="14370"/>
                </a:lnTo>
                <a:lnTo>
                  <a:pt x="33629" y="14077"/>
                </a:lnTo>
                <a:lnTo>
                  <a:pt x="34376" y="13813"/>
                </a:lnTo>
                <a:lnTo>
                  <a:pt x="35165" y="13557"/>
                </a:lnTo>
                <a:lnTo>
                  <a:pt x="35975" y="13321"/>
                </a:lnTo>
                <a:lnTo>
                  <a:pt x="36805" y="13104"/>
                </a:lnTo>
                <a:lnTo>
                  <a:pt x="37677" y="12905"/>
                </a:lnTo>
                <a:lnTo>
                  <a:pt x="38549" y="12716"/>
                </a:lnTo>
                <a:lnTo>
                  <a:pt x="39462" y="12555"/>
                </a:lnTo>
                <a:lnTo>
                  <a:pt x="40375" y="12413"/>
                </a:lnTo>
                <a:lnTo>
                  <a:pt x="41330" y="12291"/>
                </a:lnTo>
                <a:lnTo>
                  <a:pt x="42285" y="12187"/>
                </a:lnTo>
                <a:lnTo>
                  <a:pt x="42783" y="12149"/>
                </a:lnTo>
                <a:lnTo>
                  <a:pt x="43282" y="12111"/>
                </a:lnTo>
                <a:lnTo>
                  <a:pt x="43780" y="12083"/>
                </a:lnTo>
                <a:lnTo>
                  <a:pt x="44278" y="12054"/>
                </a:lnTo>
                <a:lnTo>
                  <a:pt x="44776" y="12035"/>
                </a:lnTo>
                <a:lnTo>
                  <a:pt x="45295" y="12016"/>
                </a:lnTo>
                <a:lnTo>
                  <a:pt x="45793" y="12007"/>
                </a:lnTo>
                <a:close/>
                <a:moveTo>
                  <a:pt x="37718" y="1"/>
                </a:moveTo>
                <a:lnTo>
                  <a:pt x="37718" y="2979"/>
                </a:lnTo>
                <a:lnTo>
                  <a:pt x="36805" y="3073"/>
                </a:lnTo>
                <a:lnTo>
                  <a:pt x="35912" y="3177"/>
                </a:lnTo>
                <a:lnTo>
                  <a:pt x="35020" y="3291"/>
                </a:lnTo>
                <a:lnTo>
                  <a:pt x="34127" y="3404"/>
                </a:lnTo>
                <a:lnTo>
                  <a:pt x="33255" y="3536"/>
                </a:lnTo>
                <a:lnTo>
                  <a:pt x="32384" y="3678"/>
                </a:lnTo>
                <a:lnTo>
                  <a:pt x="31533" y="3820"/>
                </a:lnTo>
                <a:lnTo>
                  <a:pt x="30681" y="3981"/>
                </a:lnTo>
                <a:lnTo>
                  <a:pt x="29851" y="4141"/>
                </a:lnTo>
                <a:lnTo>
                  <a:pt x="29021" y="4312"/>
                </a:lnTo>
                <a:lnTo>
                  <a:pt x="28211" y="4491"/>
                </a:lnTo>
                <a:lnTo>
                  <a:pt x="27402" y="4680"/>
                </a:lnTo>
                <a:lnTo>
                  <a:pt x="26613" y="4879"/>
                </a:lnTo>
                <a:lnTo>
                  <a:pt x="25824" y="5087"/>
                </a:lnTo>
                <a:lnTo>
                  <a:pt x="25035" y="5295"/>
                </a:lnTo>
                <a:lnTo>
                  <a:pt x="24288" y="5512"/>
                </a:lnTo>
                <a:lnTo>
                  <a:pt x="19638" y="3404"/>
                </a:lnTo>
                <a:lnTo>
                  <a:pt x="7474" y="8944"/>
                </a:lnTo>
                <a:lnTo>
                  <a:pt x="12124" y="11052"/>
                </a:lnTo>
                <a:lnTo>
                  <a:pt x="11625" y="11402"/>
                </a:lnTo>
                <a:lnTo>
                  <a:pt x="11169" y="11752"/>
                </a:lnTo>
                <a:lnTo>
                  <a:pt x="10712" y="12111"/>
                </a:lnTo>
                <a:lnTo>
                  <a:pt x="10297" y="12480"/>
                </a:lnTo>
                <a:lnTo>
                  <a:pt x="9882" y="12839"/>
                </a:lnTo>
                <a:lnTo>
                  <a:pt x="9487" y="13217"/>
                </a:lnTo>
                <a:lnTo>
                  <a:pt x="9114" y="13595"/>
                </a:lnTo>
                <a:lnTo>
                  <a:pt x="8740" y="13973"/>
                </a:lnTo>
                <a:lnTo>
                  <a:pt x="8408" y="14361"/>
                </a:lnTo>
                <a:lnTo>
                  <a:pt x="8076" y="14748"/>
                </a:lnTo>
                <a:lnTo>
                  <a:pt x="7785" y="15146"/>
                </a:lnTo>
                <a:lnTo>
                  <a:pt x="7495" y="15543"/>
                </a:lnTo>
                <a:lnTo>
                  <a:pt x="7225" y="15940"/>
                </a:lnTo>
                <a:lnTo>
                  <a:pt x="6976" y="16346"/>
                </a:lnTo>
                <a:lnTo>
                  <a:pt x="6747" y="16762"/>
                </a:lnTo>
                <a:lnTo>
                  <a:pt x="6540" y="17169"/>
                </a:lnTo>
                <a:lnTo>
                  <a:pt x="1" y="17169"/>
                </a:lnTo>
                <a:lnTo>
                  <a:pt x="1" y="25006"/>
                </a:lnTo>
                <a:lnTo>
                  <a:pt x="6540" y="25006"/>
                </a:lnTo>
                <a:lnTo>
                  <a:pt x="6747" y="25422"/>
                </a:lnTo>
                <a:lnTo>
                  <a:pt x="6976" y="25828"/>
                </a:lnTo>
                <a:lnTo>
                  <a:pt x="7225" y="26235"/>
                </a:lnTo>
                <a:lnTo>
                  <a:pt x="7495" y="26641"/>
                </a:lnTo>
                <a:lnTo>
                  <a:pt x="7785" y="27038"/>
                </a:lnTo>
                <a:lnTo>
                  <a:pt x="8076" y="27426"/>
                </a:lnTo>
                <a:lnTo>
                  <a:pt x="8408" y="27823"/>
                </a:lnTo>
                <a:lnTo>
                  <a:pt x="8740" y="28201"/>
                </a:lnTo>
                <a:lnTo>
                  <a:pt x="9114" y="28589"/>
                </a:lnTo>
                <a:lnTo>
                  <a:pt x="9487" y="28967"/>
                </a:lnTo>
                <a:lnTo>
                  <a:pt x="9882" y="29335"/>
                </a:lnTo>
                <a:lnTo>
                  <a:pt x="10297" y="29704"/>
                </a:lnTo>
                <a:lnTo>
                  <a:pt x="10712" y="30063"/>
                </a:lnTo>
                <a:lnTo>
                  <a:pt x="11169" y="30423"/>
                </a:lnTo>
                <a:lnTo>
                  <a:pt x="11625" y="30782"/>
                </a:lnTo>
                <a:lnTo>
                  <a:pt x="12124" y="31122"/>
                </a:lnTo>
                <a:lnTo>
                  <a:pt x="7474" y="33230"/>
                </a:lnTo>
                <a:lnTo>
                  <a:pt x="19638" y="38780"/>
                </a:lnTo>
                <a:lnTo>
                  <a:pt x="24288" y="36662"/>
                </a:lnTo>
                <a:lnTo>
                  <a:pt x="25035" y="36889"/>
                </a:lnTo>
                <a:lnTo>
                  <a:pt x="25824" y="37097"/>
                </a:lnTo>
                <a:lnTo>
                  <a:pt x="26613" y="37305"/>
                </a:lnTo>
                <a:lnTo>
                  <a:pt x="27402" y="37494"/>
                </a:lnTo>
                <a:lnTo>
                  <a:pt x="28211" y="37683"/>
                </a:lnTo>
                <a:lnTo>
                  <a:pt x="29021" y="37863"/>
                </a:lnTo>
                <a:lnTo>
                  <a:pt x="29851" y="38033"/>
                </a:lnTo>
                <a:lnTo>
                  <a:pt x="30681" y="38203"/>
                </a:lnTo>
                <a:lnTo>
                  <a:pt x="31533" y="38354"/>
                </a:lnTo>
                <a:lnTo>
                  <a:pt x="32384" y="38506"/>
                </a:lnTo>
                <a:lnTo>
                  <a:pt x="33255" y="38638"/>
                </a:lnTo>
                <a:lnTo>
                  <a:pt x="34127" y="38770"/>
                </a:lnTo>
                <a:lnTo>
                  <a:pt x="35020" y="38893"/>
                </a:lnTo>
                <a:lnTo>
                  <a:pt x="35912" y="39007"/>
                </a:lnTo>
                <a:lnTo>
                  <a:pt x="36805" y="39111"/>
                </a:lnTo>
                <a:lnTo>
                  <a:pt x="37718" y="39205"/>
                </a:lnTo>
                <a:lnTo>
                  <a:pt x="37718" y="42183"/>
                </a:lnTo>
                <a:lnTo>
                  <a:pt x="54927" y="42183"/>
                </a:lnTo>
                <a:lnTo>
                  <a:pt x="54927" y="39205"/>
                </a:lnTo>
                <a:lnTo>
                  <a:pt x="55820" y="39111"/>
                </a:lnTo>
                <a:lnTo>
                  <a:pt x="56733" y="39007"/>
                </a:lnTo>
                <a:lnTo>
                  <a:pt x="57605" y="38893"/>
                </a:lnTo>
                <a:lnTo>
                  <a:pt x="58497" y="38770"/>
                </a:lnTo>
                <a:lnTo>
                  <a:pt x="59369" y="38638"/>
                </a:lnTo>
                <a:lnTo>
                  <a:pt x="60241" y="38506"/>
                </a:lnTo>
                <a:lnTo>
                  <a:pt x="61092" y="38354"/>
                </a:lnTo>
                <a:lnTo>
                  <a:pt x="61943" y="38203"/>
                </a:lnTo>
                <a:lnTo>
                  <a:pt x="62773" y="38033"/>
                </a:lnTo>
                <a:lnTo>
                  <a:pt x="63604" y="37863"/>
                </a:lnTo>
                <a:lnTo>
                  <a:pt x="64413" y="37683"/>
                </a:lnTo>
                <a:lnTo>
                  <a:pt x="65223" y="37494"/>
                </a:lnTo>
                <a:lnTo>
                  <a:pt x="66033" y="37305"/>
                </a:lnTo>
                <a:lnTo>
                  <a:pt x="66821" y="37097"/>
                </a:lnTo>
                <a:lnTo>
                  <a:pt x="67589" y="36889"/>
                </a:lnTo>
                <a:lnTo>
                  <a:pt x="68357" y="36662"/>
                </a:lnTo>
                <a:lnTo>
                  <a:pt x="72986" y="38780"/>
                </a:lnTo>
                <a:lnTo>
                  <a:pt x="85151" y="33230"/>
                </a:lnTo>
                <a:lnTo>
                  <a:pt x="80522" y="31122"/>
                </a:lnTo>
                <a:lnTo>
                  <a:pt x="80999" y="30782"/>
                </a:lnTo>
                <a:lnTo>
                  <a:pt x="81456" y="30423"/>
                </a:lnTo>
                <a:lnTo>
                  <a:pt x="81912" y="30063"/>
                </a:lnTo>
                <a:lnTo>
                  <a:pt x="82348" y="29704"/>
                </a:lnTo>
                <a:lnTo>
                  <a:pt x="82764" y="29335"/>
                </a:lnTo>
                <a:lnTo>
                  <a:pt x="83158" y="28967"/>
                </a:lnTo>
                <a:lnTo>
                  <a:pt x="83532" y="28589"/>
                </a:lnTo>
                <a:lnTo>
                  <a:pt x="83885" y="28201"/>
                </a:lnTo>
                <a:lnTo>
                  <a:pt x="84237" y="27823"/>
                </a:lnTo>
                <a:lnTo>
                  <a:pt x="84549" y="27426"/>
                </a:lnTo>
                <a:lnTo>
                  <a:pt x="84860" y="27038"/>
                </a:lnTo>
                <a:lnTo>
                  <a:pt x="85130" y="26641"/>
                </a:lnTo>
                <a:lnTo>
                  <a:pt x="85400" y="26235"/>
                </a:lnTo>
                <a:lnTo>
                  <a:pt x="85649" y="25828"/>
                </a:lnTo>
                <a:lnTo>
                  <a:pt x="85877" y="25422"/>
                </a:lnTo>
                <a:lnTo>
                  <a:pt x="86085" y="25006"/>
                </a:lnTo>
                <a:lnTo>
                  <a:pt x="92624" y="25006"/>
                </a:lnTo>
                <a:lnTo>
                  <a:pt x="92624" y="17169"/>
                </a:lnTo>
                <a:lnTo>
                  <a:pt x="86085" y="17169"/>
                </a:lnTo>
                <a:lnTo>
                  <a:pt x="85877" y="16762"/>
                </a:lnTo>
                <a:lnTo>
                  <a:pt x="85649" y="16346"/>
                </a:lnTo>
                <a:lnTo>
                  <a:pt x="85400" y="15940"/>
                </a:lnTo>
                <a:lnTo>
                  <a:pt x="85130" y="15543"/>
                </a:lnTo>
                <a:lnTo>
                  <a:pt x="84860" y="15146"/>
                </a:lnTo>
                <a:lnTo>
                  <a:pt x="84549" y="14748"/>
                </a:lnTo>
                <a:lnTo>
                  <a:pt x="84237" y="14361"/>
                </a:lnTo>
                <a:lnTo>
                  <a:pt x="83885" y="13973"/>
                </a:lnTo>
                <a:lnTo>
                  <a:pt x="83532" y="13595"/>
                </a:lnTo>
                <a:lnTo>
                  <a:pt x="83158" y="13217"/>
                </a:lnTo>
                <a:lnTo>
                  <a:pt x="82764" y="12839"/>
                </a:lnTo>
                <a:lnTo>
                  <a:pt x="82348" y="12480"/>
                </a:lnTo>
                <a:lnTo>
                  <a:pt x="81912" y="12111"/>
                </a:lnTo>
                <a:lnTo>
                  <a:pt x="81456" y="11752"/>
                </a:lnTo>
                <a:lnTo>
                  <a:pt x="80999" y="11402"/>
                </a:lnTo>
                <a:lnTo>
                  <a:pt x="80522" y="11052"/>
                </a:lnTo>
                <a:lnTo>
                  <a:pt x="85151" y="8944"/>
                </a:lnTo>
                <a:lnTo>
                  <a:pt x="72986" y="3404"/>
                </a:lnTo>
                <a:lnTo>
                  <a:pt x="68357" y="5512"/>
                </a:lnTo>
                <a:lnTo>
                  <a:pt x="67589" y="5295"/>
                </a:lnTo>
                <a:lnTo>
                  <a:pt x="66821" y="5087"/>
                </a:lnTo>
                <a:lnTo>
                  <a:pt x="66033" y="4879"/>
                </a:lnTo>
                <a:lnTo>
                  <a:pt x="65223" y="4680"/>
                </a:lnTo>
                <a:lnTo>
                  <a:pt x="64413" y="4491"/>
                </a:lnTo>
                <a:lnTo>
                  <a:pt x="63604" y="4312"/>
                </a:lnTo>
                <a:lnTo>
                  <a:pt x="62773" y="4141"/>
                </a:lnTo>
                <a:lnTo>
                  <a:pt x="61943" y="3981"/>
                </a:lnTo>
                <a:lnTo>
                  <a:pt x="61092" y="3820"/>
                </a:lnTo>
                <a:lnTo>
                  <a:pt x="60241" y="3678"/>
                </a:lnTo>
                <a:lnTo>
                  <a:pt x="59369" y="3536"/>
                </a:lnTo>
                <a:lnTo>
                  <a:pt x="58497" y="3404"/>
                </a:lnTo>
                <a:lnTo>
                  <a:pt x="57605" y="3291"/>
                </a:lnTo>
                <a:lnTo>
                  <a:pt x="56733" y="3177"/>
                </a:lnTo>
                <a:lnTo>
                  <a:pt x="55820" y="3073"/>
                </a:lnTo>
                <a:lnTo>
                  <a:pt x="54927" y="2979"/>
                </a:lnTo>
                <a:lnTo>
                  <a:pt x="54927" y="1"/>
                </a:lnTo>
                <a:close/>
              </a:path>
            </a:pathLst>
          </a:cu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6"/>
          <p:cNvSpPr/>
          <p:nvPr/>
        </p:nvSpPr>
        <p:spPr>
          <a:xfrm rot="-320912" flipH="1">
            <a:off x="-4600431" y="3258034"/>
            <a:ext cx="8854767" cy="7212582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FFFFFF">
              <a:alpha val="34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3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2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7"/>
          <p:cNvSpPr txBox="1">
            <a:spLocks noGrp="1"/>
          </p:cNvSpPr>
          <p:nvPr>
            <p:ph type="subTitle" idx="1"/>
          </p:nvPr>
        </p:nvSpPr>
        <p:spPr>
          <a:xfrm>
            <a:off x="720000" y="1959600"/>
            <a:ext cx="3201900" cy="12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5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8"/>
          <p:cNvSpPr/>
          <p:nvPr/>
        </p:nvSpPr>
        <p:spPr>
          <a:xfrm rot="-4233751" flipH="1">
            <a:off x="2944234" y="3926657"/>
            <a:ext cx="8854878" cy="7212947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FFFFFF">
              <a:alpha val="34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8"/>
          <p:cNvSpPr/>
          <p:nvPr/>
        </p:nvSpPr>
        <p:spPr>
          <a:xfrm rot="7200177" flipH="1">
            <a:off x="-2990985" y="-5942713"/>
            <a:ext cx="8854850" cy="7212448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FFFFFF">
              <a:alpha val="34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18"/>
          <p:cNvSpPr/>
          <p:nvPr/>
        </p:nvSpPr>
        <p:spPr>
          <a:xfrm rot="10800000">
            <a:off x="1866848" y="3551359"/>
            <a:ext cx="589552" cy="597944"/>
          </a:xfrm>
          <a:custGeom>
            <a:avLst/>
            <a:gdLst/>
            <a:ahLst/>
            <a:cxnLst/>
            <a:rect l="l" t="t" r="r" b="b"/>
            <a:pathLst>
              <a:path w="92624" h="42183" extrusionOk="0">
                <a:moveTo>
                  <a:pt x="46831" y="12007"/>
                </a:moveTo>
                <a:lnTo>
                  <a:pt x="47350" y="12016"/>
                </a:lnTo>
                <a:lnTo>
                  <a:pt x="47848" y="12035"/>
                </a:lnTo>
                <a:lnTo>
                  <a:pt x="48347" y="12054"/>
                </a:lnTo>
                <a:lnTo>
                  <a:pt x="48866" y="12083"/>
                </a:lnTo>
                <a:lnTo>
                  <a:pt x="49343" y="12111"/>
                </a:lnTo>
                <a:lnTo>
                  <a:pt x="49841" y="12149"/>
                </a:lnTo>
                <a:lnTo>
                  <a:pt x="50339" y="12187"/>
                </a:lnTo>
                <a:lnTo>
                  <a:pt x="51294" y="12291"/>
                </a:lnTo>
                <a:lnTo>
                  <a:pt x="52249" y="12413"/>
                </a:lnTo>
                <a:lnTo>
                  <a:pt x="53183" y="12555"/>
                </a:lnTo>
                <a:lnTo>
                  <a:pt x="54076" y="12716"/>
                </a:lnTo>
                <a:lnTo>
                  <a:pt x="54968" y="12905"/>
                </a:lnTo>
                <a:lnTo>
                  <a:pt x="55820" y="13104"/>
                </a:lnTo>
                <a:lnTo>
                  <a:pt x="56650" y="13321"/>
                </a:lnTo>
                <a:lnTo>
                  <a:pt x="57459" y="13557"/>
                </a:lnTo>
                <a:lnTo>
                  <a:pt x="58248" y="13813"/>
                </a:lnTo>
                <a:lnTo>
                  <a:pt x="58996" y="14077"/>
                </a:lnTo>
                <a:lnTo>
                  <a:pt x="59722" y="14370"/>
                </a:lnTo>
                <a:lnTo>
                  <a:pt x="60428" y="14663"/>
                </a:lnTo>
                <a:lnTo>
                  <a:pt x="61071" y="14985"/>
                </a:lnTo>
                <a:lnTo>
                  <a:pt x="61715" y="15316"/>
                </a:lnTo>
                <a:lnTo>
                  <a:pt x="62296" y="15656"/>
                </a:lnTo>
                <a:lnTo>
                  <a:pt x="62857" y="16015"/>
                </a:lnTo>
                <a:lnTo>
                  <a:pt x="63375" y="16384"/>
                </a:lnTo>
                <a:lnTo>
                  <a:pt x="63853" y="16762"/>
                </a:lnTo>
                <a:lnTo>
                  <a:pt x="64289" y="17150"/>
                </a:lnTo>
                <a:lnTo>
                  <a:pt x="64683" y="17556"/>
                </a:lnTo>
                <a:lnTo>
                  <a:pt x="65057" y="17963"/>
                </a:lnTo>
                <a:lnTo>
                  <a:pt x="65368" y="18388"/>
                </a:lnTo>
                <a:lnTo>
                  <a:pt x="65638" y="18823"/>
                </a:lnTo>
                <a:lnTo>
                  <a:pt x="65846" y="19258"/>
                </a:lnTo>
                <a:lnTo>
                  <a:pt x="65949" y="19485"/>
                </a:lnTo>
                <a:lnTo>
                  <a:pt x="66033" y="19702"/>
                </a:lnTo>
                <a:lnTo>
                  <a:pt x="66095" y="19929"/>
                </a:lnTo>
                <a:lnTo>
                  <a:pt x="66157" y="20165"/>
                </a:lnTo>
                <a:lnTo>
                  <a:pt x="66199" y="20392"/>
                </a:lnTo>
                <a:lnTo>
                  <a:pt x="66240" y="20619"/>
                </a:lnTo>
                <a:lnTo>
                  <a:pt x="66261" y="20856"/>
                </a:lnTo>
                <a:lnTo>
                  <a:pt x="66261" y="21092"/>
                </a:lnTo>
                <a:lnTo>
                  <a:pt x="66261" y="21328"/>
                </a:lnTo>
                <a:lnTo>
                  <a:pt x="66240" y="21555"/>
                </a:lnTo>
                <a:lnTo>
                  <a:pt x="66199" y="21791"/>
                </a:lnTo>
                <a:lnTo>
                  <a:pt x="66157" y="22018"/>
                </a:lnTo>
                <a:lnTo>
                  <a:pt x="66095" y="22245"/>
                </a:lnTo>
                <a:lnTo>
                  <a:pt x="66033" y="22472"/>
                </a:lnTo>
                <a:lnTo>
                  <a:pt x="65949" y="22699"/>
                </a:lnTo>
                <a:lnTo>
                  <a:pt x="65846" y="22916"/>
                </a:lnTo>
                <a:lnTo>
                  <a:pt x="65638" y="23361"/>
                </a:lnTo>
                <a:lnTo>
                  <a:pt x="65368" y="23796"/>
                </a:lnTo>
                <a:lnTo>
                  <a:pt x="65057" y="24212"/>
                </a:lnTo>
                <a:lnTo>
                  <a:pt x="64683" y="24628"/>
                </a:lnTo>
                <a:lnTo>
                  <a:pt x="64289" y="25025"/>
                </a:lnTo>
                <a:lnTo>
                  <a:pt x="63853" y="25422"/>
                </a:lnTo>
                <a:lnTo>
                  <a:pt x="63375" y="25800"/>
                </a:lnTo>
                <a:lnTo>
                  <a:pt x="62857" y="26168"/>
                </a:lnTo>
                <a:lnTo>
                  <a:pt x="62296" y="26528"/>
                </a:lnTo>
                <a:lnTo>
                  <a:pt x="61715" y="26868"/>
                </a:lnTo>
                <a:lnTo>
                  <a:pt x="61071" y="27199"/>
                </a:lnTo>
                <a:lnTo>
                  <a:pt x="60428" y="27511"/>
                </a:lnTo>
                <a:lnTo>
                  <a:pt x="59722" y="27813"/>
                </a:lnTo>
                <a:lnTo>
                  <a:pt x="58996" y="28097"/>
                </a:lnTo>
                <a:lnTo>
                  <a:pt x="58248" y="28371"/>
                </a:lnTo>
                <a:lnTo>
                  <a:pt x="57459" y="28626"/>
                </a:lnTo>
                <a:lnTo>
                  <a:pt x="56650" y="28863"/>
                </a:lnTo>
                <a:lnTo>
                  <a:pt x="55820" y="29080"/>
                </a:lnTo>
                <a:lnTo>
                  <a:pt x="54968" y="29279"/>
                </a:lnTo>
                <a:lnTo>
                  <a:pt x="54076" y="29458"/>
                </a:lnTo>
                <a:lnTo>
                  <a:pt x="53183" y="29619"/>
                </a:lnTo>
                <a:lnTo>
                  <a:pt x="52249" y="29761"/>
                </a:lnTo>
                <a:lnTo>
                  <a:pt x="51294" y="29884"/>
                </a:lnTo>
                <a:lnTo>
                  <a:pt x="50339" y="29988"/>
                </a:lnTo>
                <a:lnTo>
                  <a:pt x="49841" y="30035"/>
                </a:lnTo>
                <a:lnTo>
                  <a:pt x="49343" y="30073"/>
                </a:lnTo>
                <a:lnTo>
                  <a:pt x="48866" y="30101"/>
                </a:lnTo>
                <a:lnTo>
                  <a:pt x="48347" y="30130"/>
                </a:lnTo>
                <a:lnTo>
                  <a:pt x="47848" y="30148"/>
                </a:lnTo>
                <a:lnTo>
                  <a:pt x="47350" y="30158"/>
                </a:lnTo>
                <a:lnTo>
                  <a:pt x="46831" y="30167"/>
                </a:lnTo>
                <a:lnTo>
                  <a:pt x="46312" y="30177"/>
                </a:lnTo>
                <a:lnTo>
                  <a:pt x="45793" y="30167"/>
                </a:lnTo>
                <a:lnTo>
                  <a:pt x="45295" y="30158"/>
                </a:lnTo>
                <a:lnTo>
                  <a:pt x="44776" y="30148"/>
                </a:lnTo>
                <a:lnTo>
                  <a:pt x="44278" y="30130"/>
                </a:lnTo>
                <a:lnTo>
                  <a:pt x="43780" y="30101"/>
                </a:lnTo>
                <a:lnTo>
                  <a:pt x="43282" y="30073"/>
                </a:lnTo>
                <a:lnTo>
                  <a:pt x="42783" y="30035"/>
                </a:lnTo>
                <a:lnTo>
                  <a:pt x="42285" y="29988"/>
                </a:lnTo>
                <a:lnTo>
                  <a:pt x="41330" y="29884"/>
                </a:lnTo>
                <a:lnTo>
                  <a:pt x="40375" y="29761"/>
                </a:lnTo>
                <a:lnTo>
                  <a:pt x="39462" y="29619"/>
                </a:lnTo>
                <a:lnTo>
                  <a:pt x="38549" y="29458"/>
                </a:lnTo>
                <a:lnTo>
                  <a:pt x="37677" y="29279"/>
                </a:lnTo>
                <a:lnTo>
                  <a:pt x="36805" y="29080"/>
                </a:lnTo>
                <a:lnTo>
                  <a:pt x="35975" y="28863"/>
                </a:lnTo>
                <a:lnTo>
                  <a:pt x="35165" y="28626"/>
                </a:lnTo>
                <a:lnTo>
                  <a:pt x="34376" y="28371"/>
                </a:lnTo>
                <a:lnTo>
                  <a:pt x="33629" y="28097"/>
                </a:lnTo>
                <a:lnTo>
                  <a:pt x="32903" y="27813"/>
                </a:lnTo>
                <a:lnTo>
                  <a:pt x="32218" y="27511"/>
                </a:lnTo>
                <a:lnTo>
                  <a:pt x="31553" y="27199"/>
                </a:lnTo>
                <a:lnTo>
                  <a:pt x="30931" y="26868"/>
                </a:lnTo>
                <a:lnTo>
                  <a:pt x="30329" y="26528"/>
                </a:lnTo>
                <a:lnTo>
                  <a:pt x="29768" y="26168"/>
                </a:lnTo>
                <a:lnTo>
                  <a:pt x="29249" y="25800"/>
                </a:lnTo>
                <a:lnTo>
                  <a:pt x="28772" y="25422"/>
                </a:lnTo>
                <a:lnTo>
                  <a:pt x="28336" y="25025"/>
                </a:lnTo>
                <a:lnTo>
                  <a:pt x="27941" y="24628"/>
                </a:lnTo>
                <a:lnTo>
                  <a:pt x="27588" y="24212"/>
                </a:lnTo>
                <a:lnTo>
                  <a:pt x="27256" y="23796"/>
                </a:lnTo>
                <a:lnTo>
                  <a:pt x="27007" y="23361"/>
                </a:lnTo>
                <a:lnTo>
                  <a:pt x="26779" y="22916"/>
                </a:lnTo>
                <a:lnTo>
                  <a:pt x="26675" y="22699"/>
                </a:lnTo>
                <a:lnTo>
                  <a:pt x="26592" y="22472"/>
                </a:lnTo>
                <a:lnTo>
                  <a:pt x="26530" y="22245"/>
                </a:lnTo>
                <a:lnTo>
                  <a:pt x="26468" y="22018"/>
                </a:lnTo>
                <a:lnTo>
                  <a:pt x="26426" y="21791"/>
                </a:lnTo>
                <a:lnTo>
                  <a:pt x="26405" y="21555"/>
                </a:lnTo>
                <a:lnTo>
                  <a:pt x="26385" y="21328"/>
                </a:lnTo>
                <a:lnTo>
                  <a:pt x="26364" y="21092"/>
                </a:lnTo>
                <a:lnTo>
                  <a:pt x="26385" y="20856"/>
                </a:lnTo>
                <a:lnTo>
                  <a:pt x="26405" y="20619"/>
                </a:lnTo>
                <a:lnTo>
                  <a:pt x="26426" y="20392"/>
                </a:lnTo>
                <a:lnTo>
                  <a:pt x="26468" y="20165"/>
                </a:lnTo>
                <a:lnTo>
                  <a:pt x="26530" y="19929"/>
                </a:lnTo>
                <a:lnTo>
                  <a:pt x="26592" y="19702"/>
                </a:lnTo>
                <a:lnTo>
                  <a:pt x="26675" y="19485"/>
                </a:lnTo>
                <a:lnTo>
                  <a:pt x="26779" y="19258"/>
                </a:lnTo>
                <a:lnTo>
                  <a:pt x="27007" y="18823"/>
                </a:lnTo>
                <a:lnTo>
                  <a:pt x="27256" y="18388"/>
                </a:lnTo>
                <a:lnTo>
                  <a:pt x="27588" y="17963"/>
                </a:lnTo>
                <a:lnTo>
                  <a:pt x="27941" y="17556"/>
                </a:lnTo>
                <a:lnTo>
                  <a:pt x="28336" y="17150"/>
                </a:lnTo>
                <a:lnTo>
                  <a:pt x="28772" y="16762"/>
                </a:lnTo>
                <a:lnTo>
                  <a:pt x="29249" y="16384"/>
                </a:lnTo>
                <a:lnTo>
                  <a:pt x="29768" y="16015"/>
                </a:lnTo>
                <a:lnTo>
                  <a:pt x="30329" y="15656"/>
                </a:lnTo>
                <a:lnTo>
                  <a:pt x="30931" y="15316"/>
                </a:lnTo>
                <a:lnTo>
                  <a:pt x="31553" y="14985"/>
                </a:lnTo>
                <a:lnTo>
                  <a:pt x="32218" y="14663"/>
                </a:lnTo>
                <a:lnTo>
                  <a:pt x="32903" y="14370"/>
                </a:lnTo>
                <a:lnTo>
                  <a:pt x="33629" y="14077"/>
                </a:lnTo>
                <a:lnTo>
                  <a:pt x="34376" y="13813"/>
                </a:lnTo>
                <a:lnTo>
                  <a:pt x="35165" y="13557"/>
                </a:lnTo>
                <a:lnTo>
                  <a:pt x="35975" y="13321"/>
                </a:lnTo>
                <a:lnTo>
                  <a:pt x="36805" y="13104"/>
                </a:lnTo>
                <a:lnTo>
                  <a:pt x="37677" y="12905"/>
                </a:lnTo>
                <a:lnTo>
                  <a:pt x="38549" y="12716"/>
                </a:lnTo>
                <a:lnTo>
                  <a:pt x="39462" y="12555"/>
                </a:lnTo>
                <a:lnTo>
                  <a:pt x="40375" y="12413"/>
                </a:lnTo>
                <a:lnTo>
                  <a:pt x="41330" y="12291"/>
                </a:lnTo>
                <a:lnTo>
                  <a:pt x="42285" y="12187"/>
                </a:lnTo>
                <a:lnTo>
                  <a:pt x="42783" y="12149"/>
                </a:lnTo>
                <a:lnTo>
                  <a:pt x="43282" y="12111"/>
                </a:lnTo>
                <a:lnTo>
                  <a:pt x="43780" y="12083"/>
                </a:lnTo>
                <a:lnTo>
                  <a:pt x="44278" y="12054"/>
                </a:lnTo>
                <a:lnTo>
                  <a:pt x="44776" y="12035"/>
                </a:lnTo>
                <a:lnTo>
                  <a:pt x="45295" y="12016"/>
                </a:lnTo>
                <a:lnTo>
                  <a:pt x="45793" y="12007"/>
                </a:lnTo>
                <a:close/>
                <a:moveTo>
                  <a:pt x="37718" y="1"/>
                </a:moveTo>
                <a:lnTo>
                  <a:pt x="37718" y="2979"/>
                </a:lnTo>
                <a:lnTo>
                  <a:pt x="36805" y="3073"/>
                </a:lnTo>
                <a:lnTo>
                  <a:pt x="35912" y="3177"/>
                </a:lnTo>
                <a:lnTo>
                  <a:pt x="35020" y="3291"/>
                </a:lnTo>
                <a:lnTo>
                  <a:pt x="34127" y="3404"/>
                </a:lnTo>
                <a:lnTo>
                  <a:pt x="33255" y="3536"/>
                </a:lnTo>
                <a:lnTo>
                  <a:pt x="32384" y="3678"/>
                </a:lnTo>
                <a:lnTo>
                  <a:pt x="31533" y="3820"/>
                </a:lnTo>
                <a:lnTo>
                  <a:pt x="30681" y="3981"/>
                </a:lnTo>
                <a:lnTo>
                  <a:pt x="29851" y="4141"/>
                </a:lnTo>
                <a:lnTo>
                  <a:pt x="29021" y="4312"/>
                </a:lnTo>
                <a:lnTo>
                  <a:pt x="28211" y="4491"/>
                </a:lnTo>
                <a:lnTo>
                  <a:pt x="27402" y="4680"/>
                </a:lnTo>
                <a:lnTo>
                  <a:pt x="26613" y="4879"/>
                </a:lnTo>
                <a:lnTo>
                  <a:pt x="25824" y="5087"/>
                </a:lnTo>
                <a:lnTo>
                  <a:pt x="25035" y="5295"/>
                </a:lnTo>
                <a:lnTo>
                  <a:pt x="24288" y="5512"/>
                </a:lnTo>
                <a:lnTo>
                  <a:pt x="19638" y="3404"/>
                </a:lnTo>
                <a:lnTo>
                  <a:pt x="7474" y="8944"/>
                </a:lnTo>
                <a:lnTo>
                  <a:pt x="12124" y="11052"/>
                </a:lnTo>
                <a:lnTo>
                  <a:pt x="11625" y="11402"/>
                </a:lnTo>
                <a:lnTo>
                  <a:pt x="11169" y="11752"/>
                </a:lnTo>
                <a:lnTo>
                  <a:pt x="10712" y="12111"/>
                </a:lnTo>
                <a:lnTo>
                  <a:pt x="10297" y="12480"/>
                </a:lnTo>
                <a:lnTo>
                  <a:pt x="9882" y="12839"/>
                </a:lnTo>
                <a:lnTo>
                  <a:pt x="9487" y="13217"/>
                </a:lnTo>
                <a:lnTo>
                  <a:pt x="9114" y="13595"/>
                </a:lnTo>
                <a:lnTo>
                  <a:pt x="8740" y="13973"/>
                </a:lnTo>
                <a:lnTo>
                  <a:pt x="8408" y="14361"/>
                </a:lnTo>
                <a:lnTo>
                  <a:pt x="8076" y="14748"/>
                </a:lnTo>
                <a:lnTo>
                  <a:pt x="7785" y="15146"/>
                </a:lnTo>
                <a:lnTo>
                  <a:pt x="7495" y="15543"/>
                </a:lnTo>
                <a:lnTo>
                  <a:pt x="7225" y="15940"/>
                </a:lnTo>
                <a:lnTo>
                  <a:pt x="6976" y="16346"/>
                </a:lnTo>
                <a:lnTo>
                  <a:pt x="6747" y="16762"/>
                </a:lnTo>
                <a:lnTo>
                  <a:pt x="6540" y="17169"/>
                </a:lnTo>
                <a:lnTo>
                  <a:pt x="1" y="17169"/>
                </a:lnTo>
                <a:lnTo>
                  <a:pt x="1" y="25006"/>
                </a:lnTo>
                <a:lnTo>
                  <a:pt x="6540" y="25006"/>
                </a:lnTo>
                <a:lnTo>
                  <a:pt x="6747" y="25422"/>
                </a:lnTo>
                <a:lnTo>
                  <a:pt x="6976" y="25828"/>
                </a:lnTo>
                <a:lnTo>
                  <a:pt x="7225" y="26235"/>
                </a:lnTo>
                <a:lnTo>
                  <a:pt x="7495" y="26641"/>
                </a:lnTo>
                <a:lnTo>
                  <a:pt x="7785" y="27038"/>
                </a:lnTo>
                <a:lnTo>
                  <a:pt x="8076" y="27426"/>
                </a:lnTo>
                <a:lnTo>
                  <a:pt x="8408" y="27823"/>
                </a:lnTo>
                <a:lnTo>
                  <a:pt x="8740" y="28201"/>
                </a:lnTo>
                <a:lnTo>
                  <a:pt x="9114" y="28589"/>
                </a:lnTo>
                <a:lnTo>
                  <a:pt x="9487" y="28967"/>
                </a:lnTo>
                <a:lnTo>
                  <a:pt x="9882" y="29335"/>
                </a:lnTo>
                <a:lnTo>
                  <a:pt x="10297" y="29704"/>
                </a:lnTo>
                <a:lnTo>
                  <a:pt x="10712" y="30063"/>
                </a:lnTo>
                <a:lnTo>
                  <a:pt x="11169" y="30423"/>
                </a:lnTo>
                <a:lnTo>
                  <a:pt x="11625" y="30782"/>
                </a:lnTo>
                <a:lnTo>
                  <a:pt x="12124" y="31122"/>
                </a:lnTo>
                <a:lnTo>
                  <a:pt x="7474" y="33230"/>
                </a:lnTo>
                <a:lnTo>
                  <a:pt x="19638" y="38780"/>
                </a:lnTo>
                <a:lnTo>
                  <a:pt x="24288" y="36662"/>
                </a:lnTo>
                <a:lnTo>
                  <a:pt x="25035" y="36889"/>
                </a:lnTo>
                <a:lnTo>
                  <a:pt x="25824" y="37097"/>
                </a:lnTo>
                <a:lnTo>
                  <a:pt x="26613" y="37305"/>
                </a:lnTo>
                <a:lnTo>
                  <a:pt x="27402" y="37494"/>
                </a:lnTo>
                <a:lnTo>
                  <a:pt x="28211" y="37683"/>
                </a:lnTo>
                <a:lnTo>
                  <a:pt x="29021" y="37863"/>
                </a:lnTo>
                <a:lnTo>
                  <a:pt x="29851" y="38033"/>
                </a:lnTo>
                <a:lnTo>
                  <a:pt x="30681" y="38203"/>
                </a:lnTo>
                <a:lnTo>
                  <a:pt x="31533" y="38354"/>
                </a:lnTo>
                <a:lnTo>
                  <a:pt x="32384" y="38506"/>
                </a:lnTo>
                <a:lnTo>
                  <a:pt x="33255" y="38638"/>
                </a:lnTo>
                <a:lnTo>
                  <a:pt x="34127" y="38770"/>
                </a:lnTo>
                <a:lnTo>
                  <a:pt x="35020" y="38893"/>
                </a:lnTo>
                <a:lnTo>
                  <a:pt x="35912" y="39007"/>
                </a:lnTo>
                <a:lnTo>
                  <a:pt x="36805" y="39111"/>
                </a:lnTo>
                <a:lnTo>
                  <a:pt x="37718" y="39205"/>
                </a:lnTo>
                <a:lnTo>
                  <a:pt x="37718" y="42183"/>
                </a:lnTo>
                <a:lnTo>
                  <a:pt x="54927" y="42183"/>
                </a:lnTo>
                <a:lnTo>
                  <a:pt x="54927" y="39205"/>
                </a:lnTo>
                <a:lnTo>
                  <a:pt x="55820" y="39111"/>
                </a:lnTo>
                <a:lnTo>
                  <a:pt x="56733" y="39007"/>
                </a:lnTo>
                <a:lnTo>
                  <a:pt x="57605" y="38893"/>
                </a:lnTo>
                <a:lnTo>
                  <a:pt x="58497" y="38770"/>
                </a:lnTo>
                <a:lnTo>
                  <a:pt x="59369" y="38638"/>
                </a:lnTo>
                <a:lnTo>
                  <a:pt x="60241" y="38506"/>
                </a:lnTo>
                <a:lnTo>
                  <a:pt x="61092" y="38354"/>
                </a:lnTo>
                <a:lnTo>
                  <a:pt x="61943" y="38203"/>
                </a:lnTo>
                <a:lnTo>
                  <a:pt x="62773" y="38033"/>
                </a:lnTo>
                <a:lnTo>
                  <a:pt x="63604" y="37863"/>
                </a:lnTo>
                <a:lnTo>
                  <a:pt x="64413" y="37683"/>
                </a:lnTo>
                <a:lnTo>
                  <a:pt x="65223" y="37494"/>
                </a:lnTo>
                <a:lnTo>
                  <a:pt x="66033" y="37305"/>
                </a:lnTo>
                <a:lnTo>
                  <a:pt x="66821" y="37097"/>
                </a:lnTo>
                <a:lnTo>
                  <a:pt x="67589" y="36889"/>
                </a:lnTo>
                <a:lnTo>
                  <a:pt x="68357" y="36662"/>
                </a:lnTo>
                <a:lnTo>
                  <a:pt x="72986" y="38780"/>
                </a:lnTo>
                <a:lnTo>
                  <a:pt x="85151" y="33230"/>
                </a:lnTo>
                <a:lnTo>
                  <a:pt x="80522" y="31122"/>
                </a:lnTo>
                <a:lnTo>
                  <a:pt x="80999" y="30782"/>
                </a:lnTo>
                <a:lnTo>
                  <a:pt x="81456" y="30423"/>
                </a:lnTo>
                <a:lnTo>
                  <a:pt x="81912" y="30063"/>
                </a:lnTo>
                <a:lnTo>
                  <a:pt x="82348" y="29704"/>
                </a:lnTo>
                <a:lnTo>
                  <a:pt x="82764" y="29335"/>
                </a:lnTo>
                <a:lnTo>
                  <a:pt x="83158" y="28967"/>
                </a:lnTo>
                <a:lnTo>
                  <a:pt x="83532" y="28589"/>
                </a:lnTo>
                <a:lnTo>
                  <a:pt x="83885" y="28201"/>
                </a:lnTo>
                <a:lnTo>
                  <a:pt x="84237" y="27823"/>
                </a:lnTo>
                <a:lnTo>
                  <a:pt x="84549" y="27426"/>
                </a:lnTo>
                <a:lnTo>
                  <a:pt x="84860" y="27038"/>
                </a:lnTo>
                <a:lnTo>
                  <a:pt x="85130" y="26641"/>
                </a:lnTo>
                <a:lnTo>
                  <a:pt x="85400" y="26235"/>
                </a:lnTo>
                <a:lnTo>
                  <a:pt x="85649" y="25828"/>
                </a:lnTo>
                <a:lnTo>
                  <a:pt x="85877" y="25422"/>
                </a:lnTo>
                <a:lnTo>
                  <a:pt x="86085" y="25006"/>
                </a:lnTo>
                <a:lnTo>
                  <a:pt x="92624" y="25006"/>
                </a:lnTo>
                <a:lnTo>
                  <a:pt x="92624" y="17169"/>
                </a:lnTo>
                <a:lnTo>
                  <a:pt x="86085" y="17169"/>
                </a:lnTo>
                <a:lnTo>
                  <a:pt x="85877" y="16762"/>
                </a:lnTo>
                <a:lnTo>
                  <a:pt x="85649" y="16346"/>
                </a:lnTo>
                <a:lnTo>
                  <a:pt x="85400" y="15940"/>
                </a:lnTo>
                <a:lnTo>
                  <a:pt x="85130" y="15543"/>
                </a:lnTo>
                <a:lnTo>
                  <a:pt x="84860" y="15146"/>
                </a:lnTo>
                <a:lnTo>
                  <a:pt x="84549" y="14748"/>
                </a:lnTo>
                <a:lnTo>
                  <a:pt x="84237" y="14361"/>
                </a:lnTo>
                <a:lnTo>
                  <a:pt x="83885" y="13973"/>
                </a:lnTo>
                <a:lnTo>
                  <a:pt x="83532" y="13595"/>
                </a:lnTo>
                <a:lnTo>
                  <a:pt x="83158" y="13217"/>
                </a:lnTo>
                <a:lnTo>
                  <a:pt x="82764" y="12839"/>
                </a:lnTo>
                <a:lnTo>
                  <a:pt x="82348" y="12480"/>
                </a:lnTo>
                <a:lnTo>
                  <a:pt x="81912" y="12111"/>
                </a:lnTo>
                <a:lnTo>
                  <a:pt x="81456" y="11752"/>
                </a:lnTo>
                <a:lnTo>
                  <a:pt x="80999" y="11402"/>
                </a:lnTo>
                <a:lnTo>
                  <a:pt x="80522" y="11052"/>
                </a:lnTo>
                <a:lnTo>
                  <a:pt x="85151" y="8944"/>
                </a:lnTo>
                <a:lnTo>
                  <a:pt x="72986" y="3404"/>
                </a:lnTo>
                <a:lnTo>
                  <a:pt x="68357" y="5512"/>
                </a:lnTo>
                <a:lnTo>
                  <a:pt x="67589" y="5295"/>
                </a:lnTo>
                <a:lnTo>
                  <a:pt x="66821" y="5087"/>
                </a:lnTo>
                <a:lnTo>
                  <a:pt x="66033" y="4879"/>
                </a:lnTo>
                <a:lnTo>
                  <a:pt x="65223" y="4680"/>
                </a:lnTo>
                <a:lnTo>
                  <a:pt x="64413" y="4491"/>
                </a:lnTo>
                <a:lnTo>
                  <a:pt x="63604" y="4312"/>
                </a:lnTo>
                <a:lnTo>
                  <a:pt x="62773" y="4141"/>
                </a:lnTo>
                <a:lnTo>
                  <a:pt x="61943" y="3981"/>
                </a:lnTo>
                <a:lnTo>
                  <a:pt x="61092" y="3820"/>
                </a:lnTo>
                <a:lnTo>
                  <a:pt x="60241" y="3678"/>
                </a:lnTo>
                <a:lnTo>
                  <a:pt x="59369" y="3536"/>
                </a:lnTo>
                <a:lnTo>
                  <a:pt x="58497" y="3404"/>
                </a:lnTo>
                <a:lnTo>
                  <a:pt x="57605" y="3291"/>
                </a:lnTo>
                <a:lnTo>
                  <a:pt x="56733" y="3177"/>
                </a:lnTo>
                <a:lnTo>
                  <a:pt x="55820" y="3073"/>
                </a:lnTo>
                <a:lnTo>
                  <a:pt x="54927" y="2979"/>
                </a:lnTo>
                <a:lnTo>
                  <a:pt x="54927" y="1"/>
                </a:lnTo>
                <a:close/>
              </a:path>
            </a:pathLst>
          </a:cu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8"/>
          <p:cNvSpPr/>
          <p:nvPr/>
        </p:nvSpPr>
        <p:spPr>
          <a:xfrm rot="10800000">
            <a:off x="2058002" y="967370"/>
            <a:ext cx="1011223" cy="1025574"/>
          </a:xfrm>
          <a:custGeom>
            <a:avLst/>
            <a:gdLst/>
            <a:ahLst/>
            <a:cxnLst/>
            <a:rect l="l" t="t" r="r" b="b"/>
            <a:pathLst>
              <a:path w="92624" h="42183" extrusionOk="0">
                <a:moveTo>
                  <a:pt x="46831" y="12007"/>
                </a:moveTo>
                <a:lnTo>
                  <a:pt x="47350" y="12016"/>
                </a:lnTo>
                <a:lnTo>
                  <a:pt x="47848" y="12035"/>
                </a:lnTo>
                <a:lnTo>
                  <a:pt x="48347" y="12054"/>
                </a:lnTo>
                <a:lnTo>
                  <a:pt x="48866" y="12083"/>
                </a:lnTo>
                <a:lnTo>
                  <a:pt x="49343" y="12111"/>
                </a:lnTo>
                <a:lnTo>
                  <a:pt x="49841" y="12149"/>
                </a:lnTo>
                <a:lnTo>
                  <a:pt x="50339" y="12187"/>
                </a:lnTo>
                <a:lnTo>
                  <a:pt x="51294" y="12291"/>
                </a:lnTo>
                <a:lnTo>
                  <a:pt x="52249" y="12413"/>
                </a:lnTo>
                <a:lnTo>
                  <a:pt x="53183" y="12555"/>
                </a:lnTo>
                <a:lnTo>
                  <a:pt x="54076" y="12716"/>
                </a:lnTo>
                <a:lnTo>
                  <a:pt x="54968" y="12905"/>
                </a:lnTo>
                <a:lnTo>
                  <a:pt x="55820" y="13104"/>
                </a:lnTo>
                <a:lnTo>
                  <a:pt x="56650" y="13321"/>
                </a:lnTo>
                <a:lnTo>
                  <a:pt x="57459" y="13557"/>
                </a:lnTo>
                <a:lnTo>
                  <a:pt x="58248" y="13813"/>
                </a:lnTo>
                <a:lnTo>
                  <a:pt x="58996" y="14077"/>
                </a:lnTo>
                <a:lnTo>
                  <a:pt x="59722" y="14370"/>
                </a:lnTo>
                <a:lnTo>
                  <a:pt x="60428" y="14663"/>
                </a:lnTo>
                <a:lnTo>
                  <a:pt x="61071" y="14985"/>
                </a:lnTo>
                <a:lnTo>
                  <a:pt x="61715" y="15316"/>
                </a:lnTo>
                <a:lnTo>
                  <a:pt x="62296" y="15656"/>
                </a:lnTo>
                <a:lnTo>
                  <a:pt x="62857" y="16015"/>
                </a:lnTo>
                <a:lnTo>
                  <a:pt x="63375" y="16384"/>
                </a:lnTo>
                <a:lnTo>
                  <a:pt x="63853" y="16762"/>
                </a:lnTo>
                <a:lnTo>
                  <a:pt x="64289" y="17150"/>
                </a:lnTo>
                <a:lnTo>
                  <a:pt x="64683" y="17556"/>
                </a:lnTo>
                <a:lnTo>
                  <a:pt x="65057" y="17963"/>
                </a:lnTo>
                <a:lnTo>
                  <a:pt x="65368" y="18388"/>
                </a:lnTo>
                <a:lnTo>
                  <a:pt x="65638" y="18823"/>
                </a:lnTo>
                <a:lnTo>
                  <a:pt x="65846" y="19258"/>
                </a:lnTo>
                <a:lnTo>
                  <a:pt x="65949" y="19485"/>
                </a:lnTo>
                <a:lnTo>
                  <a:pt x="66033" y="19702"/>
                </a:lnTo>
                <a:lnTo>
                  <a:pt x="66095" y="19929"/>
                </a:lnTo>
                <a:lnTo>
                  <a:pt x="66157" y="20165"/>
                </a:lnTo>
                <a:lnTo>
                  <a:pt x="66199" y="20392"/>
                </a:lnTo>
                <a:lnTo>
                  <a:pt x="66240" y="20619"/>
                </a:lnTo>
                <a:lnTo>
                  <a:pt x="66261" y="20856"/>
                </a:lnTo>
                <a:lnTo>
                  <a:pt x="66261" y="21092"/>
                </a:lnTo>
                <a:lnTo>
                  <a:pt x="66261" y="21328"/>
                </a:lnTo>
                <a:lnTo>
                  <a:pt x="66240" y="21555"/>
                </a:lnTo>
                <a:lnTo>
                  <a:pt x="66199" y="21791"/>
                </a:lnTo>
                <a:lnTo>
                  <a:pt x="66157" y="22018"/>
                </a:lnTo>
                <a:lnTo>
                  <a:pt x="66095" y="22245"/>
                </a:lnTo>
                <a:lnTo>
                  <a:pt x="66033" y="22472"/>
                </a:lnTo>
                <a:lnTo>
                  <a:pt x="65949" y="22699"/>
                </a:lnTo>
                <a:lnTo>
                  <a:pt x="65846" y="22916"/>
                </a:lnTo>
                <a:lnTo>
                  <a:pt x="65638" y="23361"/>
                </a:lnTo>
                <a:lnTo>
                  <a:pt x="65368" y="23796"/>
                </a:lnTo>
                <a:lnTo>
                  <a:pt x="65057" y="24212"/>
                </a:lnTo>
                <a:lnTo>
                  <a:pt x="64683" y="24628"/>
                </a:lnTo>
                <a:lnTo>
                  <a:pt x="64289" y="25025"/>
                </a:lnTo>
                <a:lnTo>
                  <a:pt x="63853" y="25422"/>
                </a:lnTo>
                <a:lnTo>
                  <a:pt x="63375" y="25800"/>
                </a:lnTo>
                <a:lnTo>
                  <a:pt x="62857" y="26168"/>
                </a:lnTo>
                <a:lnTo>
                  <a:pt x="62296" y="26528"/>
                </a:lnTo>
                <a:lnTo>
                  <a:pt x="61715" y="26868"/>
                </a:lnTo>
                <a:lnTo>
                  <a:pt x="61071" y="27199"/>
                </a:lnTo>
                <a:lnTo>
                  <a:pt x="60428" y="27511"/>
                </a:lnTo>
                <a:lnTo>
                  <a:pt x="59722" y="27813"/>
                </a:lnTo>
                <a:lnTo>
                  <a:pt x="58996" y="28097"/>
                </a:lnTo>
                <a:lnTo>
                  <a:pt x="58248" y="28371"/>
                </a:lnTo>
                <a:lnTo>
                  <a:pt x="57459" y="28626"/>
                </a:lnTo>
                <a:lnTo>
                  <a:pt x="56650" y="28863"/>
                </a:lnTo>
                <a:lnTo>
                  <a:pt x="55820" y="29080"/>
                </a:lnTo>
                <a:lnTo>
                  <a:pt x="54968" y="29279"/>
                </a:lnTo>
                <a:lnTo>
                  <a:pt x="54076" y="29458"/>
                </a:lnTo>
                <a:lnTo>
                  <a:pt x="53183" y="29619"/>
                </a:lnTo>
                <a:lnTo>
                  <a:pt x="52249" y="29761"/>
                </a:lnTo>
                <a:lnTo>
                  <a:pt x="51294" y="29884"/>
                </a:lnTo>
                <a:lnTo>
                  <a:pt x="50339" y="29988"/>
                </a:lnTo>
                <a:lnTo>
                  <a:pt x="49841" y="30035"/>
                </a:lnTo>
                <a:lnTo>
                  <a:pt x="49343" y="30073"/>
                </a:lnTo>
                <a:lnTo>
                  <a:pt x="48866" y="30101"/>
                </a:lnTo>
                <a:lnTo>
                  <a:pt x="48347" y="30130"/>
                </a:lnTo>
                <a:lnTo>
                  <a:pt x="47848" y="30148"/>
                </a:lnTo>
                <a:lnTo>
                  <a:pt x="47350" y="30158"/>
                </a:lnTo>
                <a:lnTo>
                  <a:pt x="46831" y="30167"/>
                </a:lnTo>
                <a:lnTo>
                  <a:pt x="46312" y="30177"/>
                </a:lnTo>
                <a:lnTo>
                  <a:pt x="45793" y="30167"/>
                </a:lnTo>
                <a:lnTo>
                  <a:pt x="45295" y="30158"/>
                </a:lnTo>
                <a:lnTo>
                  <a:pt x="44776" y="30148"/>
                </a:lnTo>
                <a:lnTo>
                  <a:pt x="44278" y="30130"/>
                </a:lnTo>
                <a:lnTo>
                  <a:pt x="43780" y="30101"/>
                </a:lnTo>
                <a:lnTo>
                  <a:pt x="43282" y="30073"/>
                </a:lnTo>
                <a:lnTo>
                  <a:pt x="42783" y="30035"/>
                </a:lnTo>
                <a:lnTo>
                  <a:pt x="42285" y="29988"/>
                </a:lnTo>
                <a:lnTo>
                  <a:pt x="41330" y="29884"/>
                </a:lnTo>
                <a:lnTo>
                  <a:pt x="40375" y="29761"/>
                </a:lnTo>
                <a:lnTo>
                  <a:pt x="39462" y="29619"/>
                </a:lnTo>
                <a:lnTo>
                  <a:pt x="38549" y="29458"/>
                </a:lnTo>
                <a:lnTo>
                  <a:pt x="37677" y="29279"/>
                </a:lnTo>
                <a:lnTo>
                  <a:pt x="36805" y="29080"/>
                </a:lnTo>
                <a:lnTo>
                  <a:pt x="35975" y="28863"/>
                </a:lnTo>
                <a:lnTo>
                  <a:pt x="35165" y="28626"/>
                </a:lnTo>
                <a:lnTo>
                  <a:pt x="34376" y="28371"/>
                </a:lnTo>
                <a:lnTo>
                  <a:pt x="33629" y="28097"/>
                </a:lnTo>
                <a:lnTo>
                  <a:pt x="32903" y="27813"/>
                </a:lnTo>
                <a:lnTo>
                  <a:pt x="32218" y="27511"/>
                </a:lnTo>
                <a:lnTo>
                  <a:pt x="31553" y="27199"/>
                </a:lnTo>
                <a:lnTo>
                  <a:pt x="30931" y="26868"/>
                </a:lnTo>
                <a:lnTo>
                  <a:pt x="30329" y="26528"/>
                </a:lnTo>
                <a:lnTo>
                  <a:pt x="29768" y="26168"/>
                </a:lnTo>
                <a:lnTo>
                  <a:pt x="29249" y="25800"/>
                </a:lnTo>
                <a:lnTo>
                  <a:pt x="28772" y="25422"/>
                </a:lnTo>
                <a:lnTo>
                  <a:pt x="28336" y="25025"/>
                </a:lnTo>
                <a:lnTo>
                  <a:pt x="27941" y="24628"/>
                </a:lnTo>
                <a:lnTo>
                  <a:pt x="27588" y="24212"/>
                </a:lnTo>
                <a:lnTo>
                  <a:pt x="27256" y="23796"/>
                </a:lnTo>
                <a:lnTo>
                  <a:pt x="27007" y="23361"/>
                </a:lnTo>
                <a:lnTo>
                  <a:pt x="26779" y="22916"/>
                </a:lnTo>
                <a:lnTo>
                  <a:pt x="26675" y="22699"/>
                </a:lnTo>
                <a:lnTo>
                  <a:pt x="26592" y="22472"/>
                </a:lnTo>
                <a:lnTo>
                  <a:pt x="26530" y="22245"/>
                </a:lnTo>
                <a:lnTo>
                  <a:pt x="26468" y="22018"/>
                </a:lnTo>
                <a:lnTo>
                  <a:pt x="26426" y="21791"/>
                </a:lnTo>
                <a:lnTo>
                  <a:pt x="26405" y="21555"/>
                </a:lnTo>
                <a:lnTo>
                  <a:pt x="26385" y="21328"/>
                </a:lnTo>
                <a:lnTo>
                  <a:pt x="26364" y="21092"/>
                </a:lnTo>
                <a:lnTo>
                  <a:pt x="26385" y="20856"/>
                </a:lnTo>
                <a:lnTo>
                  <a:pt x="26405" y="20619"/>
                </a:lnTo>
                <a:lnTo>
                  <a:pt x="26426" y="20392"/>
                </a:lnTo>
                <a:lnTo>
                  <a:pt x="26468" y="20165"/>
                </a:lnTo>
                <a:lnTo>
                  <a:pt x="26530" y="19929"/>
                </a:lnTo>
                <a:lnTo>
                  <a:pt x="26592" y="19702"/>
                </a:lnTo>
                <a:lnTo>
                  <a:pt x="26675" y="19485"/>
                </a:lnTo>
                <a:lnTo>
                  <a:pt x="26779" y="19258"/>
                </a:lnTo>
                <a:lnTo>
                  <a:pt x="27007" y="18823"/>
                </a:lnTo>
                <a:lnTo>
                  <a:pt x="27256" y="18388"/>
                </a:lnTo>
                <a:lnTo>
                  <a:pt x="27588" y="17963"/>
                </a:lnTo>
                <a:lnTo>
                  <a:pt x="27941" y="17556"/>
                </a:lnTo>
                <a:lnTo>
                  <a:pt x="28336" y="17150"/>
                </a:lnTo>
                <a:lnTo>
                  <a:pt x="28772" y="16762"/>
                </a:lnTo>
                <a:lnTo>
                  <a:pt x="29249" y="16384"/>
                </a:lnTo>
                <a:lnTo>
                  <a:pt x="29768" y="16015"/>
                </a:lnTo>
                <a:lnTo>
                  <a:pt x="30329" y="15656"/>
                </a:lnTo>
                <a:lnTo>
                  <a:pt x="30931" y="15316"/>
                </a:lnTo>
                <a:lnTo>
                  <a:pt x="31553" y="14985"/>
                </a:lnTo>
                <a:lnTo>
                  <a:pt x="32218" y="14663"/>
                </a:lnTo>
                <a:lnTo>
                  <a:pt x="32903" y="14370"/>
                </a:lnTo>
                <a:lnTo>
                  <a:pt x="33629" y="14077"/>
                </a:lnTo>
                <a:lnTo>
                  <a:pt x="34376" y="13813"/>
                </a:lnTo>
                <a:lnTo>
                  <a:pt x="35165" y="13557"/>
                </a:lnTo>
                <a:lnTo>
                  <a:pt x="35975" y="13321"/>
                </a:lnTo>
                <a:lnTo>
                  <a:pt x="36805" y="13104"/>
                </a:lnTo>
                <a:lnTo>
                  <a:pt x="37677" y="12905"/>
                </a:lnTo>
                <a:lnTo>
                  <a:pt x="38549" y="12716"/>
                </a:lnTo>
                <a:lnTo>
                  <a:pt x="39462" y="12555"/>
                </a:lnTo>
                <a:lnTo>
                  <a:pt x="40375" y="12413"/>
                </a:lnTo>
                <a:lnTo>
                  <a:pt x="41330" y="12291"/>
                </a:lnTo>
                <a:lnTo>
                  <a:pt x="42285" y="12187"/>
                </a:lnTo>
                <a:lnTo>
                  <a:pt x="42783" y="12149"/>
                </a:lnTo>
                <a:lnTo>
                  <a:pt x="43282" y="12111"/>
                </a:lnTo>
                <a:lnTo>
                  <a:pt x="43780" y="12083"/>
                </a:lnTo>
                <a:lnTo>
                  <a:pt x="44278" y="12054"/>
                </a:lnTo>
                <a:lnTo>
                  <a:pt x="44776" y="12035"/>
                </a:lnTo>
                <a:lnTo>
                  <a:pt x="45295" y="12016"/>
                </a:lnTo>
                <a:lnTo>
                  <a:pt x="45793" y="12007"/>
                </a:lnTo>
                <a:close/>
                <a:moveTo>
                  <a:pt x="37718" y="1"/>
                </a:moveTo>
                <a:lnTo>
                  <a:pt x="37718" y="2979"/>
                </a:lnTo>
                <a:lnTo>
                  <a:pt x="36805" y="3073"/>
                </a:lnTo>
                <a:lnTo>
                  <a:pt x="35912" y="3177"/>
                </a:lnTo>
                <a:lnTo>
                  <a:pt x="35020" y="3291"/>
                </a:lnTo>
                <a:lnTo>
                  <a:pt x="34127" y="3404"/>
                </a:lnTo>
                <a:lnTo>
                  <a:pt x="33255" y="3536"/>
                </a:lnTo>
                <a:lnTo>
                  <a:pt x="32384" y="3678"/>
                </a:lnTo>
                <a:lnTo>
                  <a:pt x="31533" y="3820"/>
                </a:lnTo>
                <a:lnTo>
                  <a:pt x="30681" y="3981"/>
                </a:lnTo>
                <a:lnTo>
                  <a:pt x="29851" y="4141"/>
                </a:lnTo>
                <a:lnTo>
                  <a:pt x="29021" y="4312"/>
                </a:lnTo>
                <a:lnTo>
                  <a:pt x="28211" y="4491"/>
                </a:lnTo>
                <a:lnTo>
                  <a:pt x="27402" y="4680"/>
                </a:lnTo>
                <a:lnTo>
                  <a:pt x="26613" y="4879"/>
                </a:lnTo>
                <a:lnTo>
                  <a:pt x="25824" y="5087"/>
                </a:lnTo>
                <a:lnTo>
                  <a:pt x="25035" y="5295"/>
                </a:lnTo>
                <a:lnTo>
                  <a:pt x="24288" y="5512"/>
                </a:lnTo>
                <a:lnTo>
                  <a:pt x="19638" y="3404"/>
                </a:lnTo>
                <a:lnTo>
                  <a:pt x="7474" y="8944"/>
                </a:lnTo>
                <a:lnTo>
                  <a:pt x="12124" y="11052"/>
                </a:lnTo>
                <a:lnTo>
                  <a:pt x="11625" y="11402"/>
                </a:lnTo>
                <a:lnTo>
                  <a:pt x="11169" y="11752"/>
                </a:lnTo>
                <a:lnTo>
                  <a:pt x="10712" y="12111"/>
                </a:lnTo>
                <a:lnTo>
                  <a:pt x="10297" y="12480"/>
                </a:lnTo>
                <a:lnTo>
                  <a:pt x="9882" y="12839"/>
                </a:lnTo>
                <a:lnTo>
                  <a:pt x="9487" y="13217"/>
                </a:lnTo>
                <a:lnTo>
                  <a:pt x="9114" y="13595"/>
                </a:lnTo>
                <a:lnTo>
                  <a:pt x="8740" y="13973"/>
                </a:lnTo>
                <a:lnTo>
                  <a:pt x="8408" y="14361"/>
                </a:lnTo>
                <a:lnTo>
                  <a:pt x="8076" y="14748"/>
                </a:lnTo>
                <a:lnTo>
                  <a:pt x="7785" y="15146"/>
                </a:lnTo>
                <a:lnTo>
                  <a:pt x="7495" y="15543"/>
                </a:lnTo>
                <a:lnTo>
                  <a:pt x="7225" y="15940"/>
                </a:lnTo>
                <a:lnTo>
                  <a:pt x="6976" y="16346"/>
                </a:lnTo>
                <a:lnTo>
                  <a:pt x="6747" y="16762"/>
                </a:lnTo>
                <a:lnTo>
                  <a:pt x="6540" y="17169"/>
                </a:lnTo>
                <a:lnTo>
                  <a:pt x="1" y="17169"/>
                </a:lnTo>
                <a:lnTo>
                  <a:pt x="1" y="25006"/>
                </a:lnTo>
                <a:lnTo>
                  <a:pt x="6540" y="25006"/>
                </a:lnTo>
                <a:lnTo>
                  <a:pt x="6747" y="25422"/>
                </a:lnTo>
                <a:lnTo>
                  <a:pt x="6976" y="25828"/>
                </a:lnTo>
                <a:lnTo>
                  <a:pt x="7225" y="26235"/>
                </a:lnTo>
                <a:lnTo>
                  <a:pt x="7495" y="26641"/>
                </a:lnTo>
                <a:lnTo>
                  <a:pt x="7785" y="27038"/>
                </a:lnTo>
                <a:lnTo>
                  <a:pt x="8076" y="27426"/>
                </a:lnTo>
                <a:lnTo>
                  <a:pt x="8408" y="27823"/>
                </a:lnTo>
                <a:lnTo>
                  <a:pt x="8740" y="28201"/>
                </a:lnTo>
                <a:lnTo>
                  <a:pt x="9114" y="28589"/>
                </a:lnTo>
                <a:lnTo>
                  <a:pt x="9487" y="28967"/>
                </a:lnTo>
                <a:lnTo>
                  <a:pt x="9882" y="29335"/>
                </a:lnTo>
                <a:lnTo>
                  <a:pt x="10297" y="29704"/>
                </a:lnTo>
                <a:lnTo>
                  <a:pt x="10712" y="30063"/>
                </a:lnTo>
                <a:lnTo>
                  <a:pt x="11169" y="30423"/>
                </a:lnTo>
                <a:lnTo>
                  <a:pt x="11625" y="30782"/>
                </a:lnTo>
                <a:lnTo>
                  <a:pt x="12124" y="31122"/>
                </a:lnTo>
                <a:lnTo>
                  <a:pt x="7474" y="33230"/>
                </a:lnTo>
                <a:lnTo>
                  <a:pt x="19638" y="38780"/>
                </a:lnTo>
                <a:lnTo>
                  <a:pt x="24288" y="36662"/>
                </a:lnTo>
                <a:lnTo>
                  <a:pt x="25035" y="36889"/>
                </a:lnTo>
                <a:lnTo>
                  <a:pt x="25824" y="37097"/>
                </a:lnTo>
                <a:lnTo>
                  <a:pt x="26613" y="37305"/>
                </a:lnTo>
                <a:lnTo>
                  <a:pt x="27402" y="37494"/>
                </a:lnTo>
                <a:lnTo>
                  <a:pt x="28211" y="37683"/>
                </a:lnTo>
                <a:lnTo>
                  <a:pt x="29021" y="37863"/>
                </a:lnTo>
                <a:lnTo>
                  <a:pt x="29851" y="38033"/>
                </a:lnTo>
                <a:lnTo>
                  <a:pt x="30681" y="38203"/>
                </a:lnTo>
                <a:lnTo>
                  <a:pt x="31533" y="38354"/>
                </a:lnTo>
                <a:lnTo>
                  <a:pt x="32384" y="38506"/>
                </a:lnTo>
                <a:lnTo>
                  <a:pt x="33255" y="38638"/>
                </a:lnTo>
                <a:lnTo>
                  <a:pt x="34127" y="38770"/>
                </a:lnTo>
                <a:lnTo>
                  <a:pt x="35020" y="38893"/>
                </a:lnTo>
                <a:lnTo>
                  <a:pt x="35912" y="39007"/>
                </a:lnTo>
                <a:lnTo>
                  <a:pt x="36805" y="39111"/>
                </a:lnTo>
                <a:lnTo>
                  <a:pt x="37718" y="39205"/>
                </a:lnTo>
                <a:lnTo>
                  <a:pt x="37718" y="42183"/>
                </a:lnTo>
                <a:lnTo>
                  <a:pt x="54927" y="42183"/>
                </a:lnTo>
                <a:lnTo>
                  <a:pt x="54927" y="39205"/>
                </a:lnTo>
                <a:lnTo>
                  <a:pt x="55820" y="39111"/>
                </a:lnTo>
                <a:lnTo>
                  <a:pt x="56733" y="39007"/>
                </a:lnTo>
                <a:lnTo>
                  <a:pt x="57605" y="38893"/>
                </a:lnTo>
                <a:lnTo>
                  <a:pt x="58497" y="38770"/>
                </a:lnTo>
                <a:lnTo>
                  <a:pt x="59369" y="38638"/>
                </a:lnTo>
                <a:lnTo>
                  <a:pt x="60241" y="38506"/>
                </a:lnTo>
                <a:lnTo>
                  <a:pt x="61092" y="38354"/>
                </a:lnTo>
                <a:lnTo>
                  <a:pt x="61943" y="38203"/>
                </a:lnTo>
                <a:lnTo>
                  <a:pt x="62773" y="38033"/>
                </a:lnTo>
                <a:lnTo>
                  <a:pt x="63604" y="37863"/>
                </a:lnTo>
                <a:lnTo>
                  <a:pt x="64413" y="37683"/>
                </a:lnTo>
                <a:lnTo>
                  <a:pt x="65223" y="37494"/>
                </a:lnTo>
                <a:lnTo>
                  <a:pt x="66033" y="37305"/>
                </a:lnTo>
                <a:lnTo>
                  <a:pt x="66821" y="37097"/>
                </a:lnTo>
                <a:lnTo>
                  <a:pt x="67589" y="36889"/>
                </a:lnTo>
                <a:lnTo>
                  <a:pt x="68357" y="36662"/>
                </a:lnTo>
                <a:lnTo>
                  <a:pt x="72986" y="38780"/>
                </a:lnTo>
                <a:lnTo>
                  <a:pt x="85151" y="33230"/>
                </a:lnTo>
                <a:lnTo>
                  <a:pt x="80522" y="31122"/>
                </a:lnTo>
                <a:lnTo>
                  <a:pt x="80999" y="30782"/>
                </a:lnTo>
                <a:lnTo>
                  <a:pt x="81456" y="30423"/>
                </a:lnTo>
                <a:lnTo>
                  <a:pt x="81912" y="30063"/>
                </a:lnTo>
                <a:lnTo>
                  <a:pt x="82348" y="29704"/>
                </a:lnTo>
                <a:lnTo>
                  <a:pt x="82764" y="29335"/>
                </a:lnTo>
                <a:lnTo>
                  <a:pt x="83158" y="28967"/>
                </a:lnTo>
                <a:lnTo>
                  <a:pt x="83532" y="28589"/>
                </a:lnTo>
                <a:lnTo>
                  <a:pt x="83885" y="28201"/>
                </a:lnTo>
                <a:lnTo>
                  <a:pt x="84237" y="27823"/>
                </a:lnTo>
                <a:lnTo>
                  <a:pt x="84549" y="27426"/>
                </a:lnTo>
                <a:lnTo>
                  <a:pt x="84860" y="27038"/>
                </a:lnTo>
                <a:lnTo>
                  <a:pt x="85130" y="26641"/>
                </a:lnTo>
                <a:lnTo>
                  <a:pt x="85400" y="26235"/>
                </a:lnTo>
                <a:lnTo>
                  <a:pt x="85649" y="25828"/>
                </a:lnTo>
                <a:lnTo>
                  <a:pt x="85877" y="25422"/>
                </a:lnTo>
                <a:lnTo>
                  <a:pt x="86085" y="25006"/>
                </a:lnTo>
                <a:lnTo>
                  <a:pt x="92624" y="25006"/>
                </a:lnTo>
                <a:lnTo>
                  <a:pt x="92624" y="17169"/>
                </a:lnTo>
                <a:lnTo>
                  <a:pt x="86085" y="17169"/>
                </a:lnTo>
                <a:lnTo>
                  <a:pt x="85877" y="16762"/>
                </a:lnTo>
                <a:lnTo>
                  <a:pt x="85649" y="16346"/>
                </a:lnTo>
                <a:lnTo>
                  <a:pt x="85400" y="15940"/>
                </a:lnTo>
                <a:lnTo>
                  <a:pt x="85130" y="15543"/>
                </a:lnTo>
                <a:lnTo>
                  <a:pt x="84860" y="15146"/>
                </a:lnTo>
                <a:lnTo>
                  <a:pt x="84549" y="14748"/>
                </a:lnTo>
                <a:lnTo>
                  <a:pt x="84237" y="14361"/>
                </a:lnTo>
                <a:lnTo>
                  <a:pt x="83885" y="13973"/>
                </a:lnTo>
                <a:lnTo>
                  <a:pt x="83532" y="13595"/>
                </a:lnTo>
                <a:lnTo>
                  <a:pt x="83158" y="13217"/>
                </a:lnTo>
                <a:lnTo>
                  <a:pt x="82764" y="12839"/>
                </a:lnTo>
                <a:lnTo>
                  <a:pt x="82348" y="12480"/>
                </a:lnTo>
                <a:lnTo>
                  <a:pt x="81912" y="12111"/>
                </a:lnTo>
                <a:lnTo>
                  <a:pt x="81456" y="11752"/>
                </a:lnTo>
                <a:lnTo>
                  <a:pt x="80999" y="11402"/>
                </a:lnTo>
                <a:lnTo>
                  <a:pt x="80522" y="11052"/>
                </a:lnTo>
                <a:lnTo>
                  <a:pt x="85151" y="8944"/>
                </a:lnTo>
                <a:lnTo>
                  <a:pt x="72986" y="3404"/>
                </a:lnTo>
                <a:lnTo>
                  <a:pt x="68357" y="5512"/>
                </a:lnTo>
                <a:lnTo>
                  <a:pt x="67589" y="5295"/>
                </a:lnTo>
                <a:lnTo>
                  <a:pt x="66821" y="5087"/>
                </a:lnTo>
                <a:lnTo>
                  <a:pt x="66033" y="4879"/>
                </a:lnTo>
                <a:lnTo>
                  <a:pt x="65223" y="4680"/>
                </a:lnTo>
                <a:lnTo>
                  <a:pt x="64413" y="4491"/>
                </a:lnTo>
                <a:lnTo>
                  <a:pt x="63604" y="4312"/>
                </a:lnTo>
                <a:lnTo>
                  <a:pt x="62773" y="4141"/>
                </a:lnTo>
                <a:lnTo>
                  <a:pt x="61943" y="3981"/>
                </a:lnTo>
                <a:lnTo>
                  <a:pt x="61092" y="3820"/>
                </a:lnTo>
                <a:lnTo>
                  <a:pt x="60241" y="3678"/>
                </a:lnTo>
                <a:lnTo>
                  <a:pt x="59369" y="3536"/>
                </a:lnTo>
                <a:lnTo>
                  <a:pt x="58497" y="3404"/>
                </a:lnTo>
                <a:lnTo>
                  <a:pt x="57605" y="3291"/>
                </a:lnTo>
                <a:lnTo>
                  <a:pt x="56733" y="3177"/>
                </a:lnTo>
                <a:lnTo>
                  <a:pt x="55820" y="3073"/>
                </a:lnTo>
                <a:lnTo>
                  <a:pt x="54927" y="2979"/>
                </a:lnTo>
                <a:lnTo>
                  <a:pt x="54927" y="1"/>
                </a:lnTo>
                <a:close/>
              </a:path>
            </a:pathLst>
          </a:cu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8"/>
          <p:cNvSpPr/>
          <p:nvPr/>
        </p:nvSpPr>
        <p:spPr>
          <a:xfrm rot="10800000">
            <a:off x="6616525" y="1937309"/>
            <a:ext cx="831300" cy="843238"/>
          </a:xfrm>
          <a:custGeom>
            <a:avLst/>
            <a:gdLst/>
            <a:ahLst/>
            <a:cxnLst/>
            <a:rect l="l" t="t" r="r" b="b"/>
            <a:pathLst>
              <a:path w="92624" h="42183" extrusionOk="0">
                <a:moveTo>
                  <a:pt x="46831" y="12007"/>
                </a:moveTo>
                <a:lnTo>
                  <a:pt x="47350" y="12016"/>
                </a:lnTo>
                <a:lnTo>
                  <a:pt x="47848" y="12035"/>
                </a:lnTo>
                <a:lnTo>
                  <a:pt x="48347" y="12054"/>
                </a:lnTo>
                <a:lnTo>
                  <a:pt x="48866" y="12083"/>
                </a:lnTo>
                <a:lnTo>
                  <a:pt x="49343" y="12111"/>
                </a:lnTo>
                <a:lnTo>
                  <a:pt x="49841" y="12149"/>
                </a:lnTo>
                <a:lnTo>
                  <a:pt x="50339" y="12187"/>
                </a:lnTo>
                <a:lnTo>
                  <a:pt x="51294" y="12291"/>
                </a:lnTo>
                <a:lnTo>
                  <a:pt x="52249" y="12413"/>
                </a:lnTo>
                <a:lnTo>
                  <a:pt x="53183" y="12555"/>
                </a:lnTo>
                <a:lnTo>
                  <a:pt x="54076" y="12716"/>
                </a:lnTo>
                <a:lnTo>
                  <a:pt x="54968" y="12905"/>
                </a:lnTo>
                <a:lnTo>
                  <a:pt x="55820" y="13104"/>
                </a:lnTo>
                <a:lnTo>
                  <a:pt x="56650" y="13321"/>
                </a:lnTo>
                <a:lnTo>
                  <a:pt x="57459" y="13557"/>
                </a:lnTo>
                <a:lnTo>
                  <a:pt x="58248" y="13813"/>
                </a:lnTo>
                <a:lnTo>
                  <a:pt x="58996" y="14077"/>
                </a:lnTo>
                <a:lnTo>
                  <a:pt x="59722" y="14370"/>
                </a:lnTo>
                <a:lnTo>
                  <a:pt x="60428" y="14663"/>
                </a:lnTo>
                <a:lnTo>
                  <a:pt x="61071" y="14985"/>
                </a:lnTo>
                <a:lnTo>
                  <a:pt x="61715" y="15316"/>
                </a:lnTo>
                <a:lnTo>
                  <a:pt x="62296" y="15656"/>
                </a:lnTo>
                <a:lnTo>
                  <a:pt x="62857" y="16015"/>
                </a:lnTo>
                <a:lnTo>
                  <a:pt x="63375" y="16384"/>
                </a:lnTo>
                <a:lnTo>
                  <a:pt x="63853" y="16762"/>
                </a:lnTo>
                <a:lnTo>
                  <a:pt x="64289" y="17150"/>
                </a:lnTo>
                <a:lnTo>
                  <a:pt x="64683" y="17556"/>
                </a:lnTo>
                <a:lnTo>
                  <a:pt x="65057" y="17963"/>
                </a:lnTo>
                <a:lnTo>
                  <a:pt x="65368" y="18388"/>
                </a:lnTo>
                <a:lnTo>
                  <a:pt x="65638" y="18823"/>
                </a:lnTo>
                <a:lnTo>
                  <a:pt x="65846" y="19258"/>
                </a:lnTo>
                <a:lnTo>
                  <a:pt x="65949" y="19485"/>
                </a:lnTo>
                <a:lnTo>
                  <a:pt x="66033" y="19702"/>
                </a:lnTo>
                <a:lnTo>
                  <a:pt x="66095" y="19929"/>
                </a:lnTo>
                <a:lnTo>
                  <a:pt x="66157" y="20165"/>
                </a:lnTo>
                <a:lnTo>
                  <a:pt x="66199" y="20392"/>
                </a:lnTo>
                <a:lnTo>
                  <a:pt x="66240" y="20619"/>
                </a:lnTo>
                <a:lnTo>
                  <a:pt x="66261" y="20856"/>
                </a:lnTo>
                <a:lnTo>
                  <a:pt x="66261" y="21092"/>
                </a:lnTo>
                <a:lnTo>
                  <a:pt x="66261" y="21328"/>
                </a:lnTo>
                <a:lnTo>
                  <a:pt x="66240" y="21555"/>
                </a:lnTo>
                <a:lnTo>
                  <a:pt x="66199" y="21791"/>
                </a:lnTo>
                <a:lnTo>
                  <a:pt x="66157" y="22018"/>
                </a:lnTo>
                <a:lnTo>
                  <a:pt x="66095" y="22245"/>
                </a:lnTo>
                <a:lnTo>
                  <a:pt x="66033" y="22472"/>
                </a:lnTo>
                <a:lnTo>
                  <a:pt x="65949" y="22699"/>
                </a:lnTo>
                <a:lnTo>
                  <a:pt x="65846" y="22916"/>
                </a:lnTo>
                <a:lnTo>
                  <a:pt x="65638" y="23361"/>
                </a:lnTo>
                <a:lnTo>
                  <a:pt x="65368" y="23796"/>
                </a:lnTo>
                <a:lnTo>
                  <a:pt x="65057" y="24212"/>
                </a:lnTo>
                <a:lnTo>
                  <a:pt x="64683" y="24628"/>
                </a:lnTo>
                <a:lnTo>
                  <a:pt x="64289" y="25025"/>
                </a:lnTo>
                <a:lnTo>
                  <a:pt x="63853" y="25422"/>
                </a:lnTo>
                <a:lnTo>
                  <a:pt x="63375" y="25800"/>
                </a:lnTo>
                <a:lnTo>
                  <a:pt x="62857" y="26168"/>
                </a:lnTo>
                <a:lnTo>
                  <a:pt x="62296" y="26528"/>
                </a:lnTo>
                <a:lnTo>
                  <a:pt x="61715" y="26868"/>
                </a:lnTo>
                <a:lnTo>
                  <a:pt x="61071" y="27199"/>
                </a:lnTo>
                <a:lnTo>
                  <a:pt x="60428" y="27511"/>
                </a:lnTo>
                <a:lnTo>
                  <a:pt x="59722" y="27813"/>
                </a:lnTo>
                <a:lnTo>
                  <a:pt x="58996" y="28097"/>
                </a:lnTo>
                <a:lnTo>
                  <a:pt x="58248" y="28371"/>
                </a:lnTo>
                <a:lnTo>
                  <a:pt x="57459" y="28626"/>
                </a:lnTo>
                <a:lnTo>
                  <a:pt x="56650" y="28863"/>
                </a:lnTo>
                <a:lnTo>
                  <a:pt x="55820" y="29080"/>
                </a:lnTo>
                <a:lnTo>
                  <a:pt x="54968" y="29279"/>
                </a:lnTo>
                <a:lnTo>
                  <a:pt x="54076" y="29458"/>
                </a:lnTo>
                <a:lnTo>
                  <a:pt x="53183" y="29619"/>
                </a:lnTo>
                <a:lnTo>
                  <a:pt x="52249" y="29761"/>
                </a:lnTo>
                <a:lnTo>
                  <a:pt x="51294" y="29884"/>
                </a:lnTo>
                <a:lnTo>
                  <a:pt x="50339" y="29988"/>
                </a:lnTo>
                <a:lnTo>
                  <a:pt x="49841" y="30035"/>
                </a:lnTo>
                <a:lnTo>
                  <a:pt x="49343" y="30073"/>
                </a:lnTo>
                <a:lnTo>
                  <a:pt x="48866" y="30101"/>
                </a:lnTo>
                <a:lnTo>
                  <a:pt x="48347" y="30130"/>
                </a:lnTo>
                <a:lnTo>
                  <a:pt x="47848" y="30148"/>
                </a:lnTo>
                <a:lnTo>
                  <a:pt x="47350" y="30158"/>
                </a:lnTo>
                <a:lnTo>
                  <a:pt x="46831" y="30167"/>
                </a:lnTo>
                <a:lnTo>
                  <a:pt x="46312" y="30177"/>
                </a:lnTo>
                <a:lnTo>
                  <a:pt x="45793" y="30167"/>
                </a:lnTo>
                <a:lnTo>
                  <a:pt x="45295" y="30158"/>
                </a:lnTo>
                <a:lnTo>
                  <a:pt x="44776" y="30148"/>
                </a:lnTo>
                <a:lnTo>
                  <a:pt x="44278" y="30130"/>
                </a:lnTo>
                <a:lnTo>
                  <a:pt x="43780" y="30101"/>
                </a:lnTo>
                <a:lnTo>
                  <a:pt x="43282" y="30073"/>
                </a:lnTo>
                <a:lnTo>
                  <a:pt x="42783" y="30035"/>
                </a:lnTo>
                <a:lnTo>
                  <a:pt x="42285" y="29988"/>
                </a:lnTo>
                <a:lnTo>
                  <a:pt x="41330" y="29884"/>
                </a:lnTo>
                <a:lnTo>
                  <a:pt x="40375" y="29761"/>
                </a:lnTo>
                <a:lnTo>
                  <a:pt x="39462" y="29619"/>
                </a:lnTo>
                <a:lnTo>
                  <a:pt x="38549" y="29458"/>
                </a:lnTo>
                <a:lnTo>
                  <a:pt x="37677" y="29279"/>
                </a:lnTo>
                <a:lnTo>
                  <a:pt x="36805" y="29080"/>
                </a:lnTo>
                <a:lnTo>
                  <a:pt x="35975" y="28863"/>
                </a:lnTo>
                <a:lnTo>
                  <a:pt x="35165" y="28626"/>
                </a:lnTo>
                <a:lnTo>
                  <a:pt x="34376" y="28371"/>
                </a:lnTo>
                <a:lnTo>
                  <a:pt x="33629" y="28097"/>
                </a:lnTo>
                <a:lnTo>
                  <a:pt x="32903" y="27813"/>
                </a:lnTo>
                <a:lnTo>
                  <a:pt x="32218" y="27511"/>
                </a:lnTo>
                <a:lnTo>
                  <a:pt x="31553" y="27199"/>
                </a:lnTo>
                <a:lnTo>
                  <a:pt x="30931" y="26868"/>
                </a:lnTo>
                <a:lnTo>
                  <a:pt x="30329" y="26528"/>
                </a:lnTo>
                <a:lnTo>
                  <a:pt x="29768" y="26168"/>
                </a:lnTo>
                <a:lnTo>
                  <a:pt x="29249" y="25800"/>
                </a:lnTo>
                <a:lnTo>
                  <a:pt x="28772" y="25422"/>
                </a:lnTo>
                <a:lnTo>
                  <a:pt x="28336" y="25025"/>
                </a:lnTo>
                <a:lnTo>
                  <a:pt x="27941" y="24628"/>
                </a:lnTo>
                <a:lnTo>
                  <a:pt x="27588" y="24212"/>
                </a:lnTo>
                <a:lnTo>
                  <a:pt x="27256" y="23796"/>
                </a:lnTo>
                <a:lnTo>
                  <a:pt x="27007" y="23361"/>
                </a:lnTo>
                <a:lnTo>
                  <a:pt x="26779" y="22916"/>
                </a:lnTo>
                <a:lnTo>
                  <a:pt x="26675" y="22699"/>
                </a:lnTo>
                <a:lnTo>
                  <a:pt x="26592" y="22472"/>
                </a:lnTo>
                <a:lnTo>
                  <a:pt x="26530" y="22245"/>
                </a:lnTo>
                <a:lnTo>
                  <a:pt x="26468" y="22018"/>
                </a:lnTo>
                <a:lnTo>
                  <a:pt x="26426" y="21791"/>
                </a:lnTo>
                <a:lnTo>
                  <a:pt x="26405" y="21555"/>
                </a:lnTo>
                <a:lnTo>
                  <a:pt x="26385" y="21328"/>
                </a:lnTo>
                <a:lnTo>
                  <a:pt x="26364" y="21092"/>
                </a:lnTo>
                <a:lnTo>
                  <a:pt x="26385" y="20856"/>
                </a:lnTo>
                <a:lnTo>
                  <a:pt x="26405" y="20619"/>
                </a:lnTo>
                <a:lnTo>
                  <a:pt x="26426" y="20392"/>
                </a:lnTo>
                <a:lnTo>
                  <a:pt x="26468" y="20165"/>
                </a:lnTo>
                <a:lnTo>
                  <a:pt x="26530" y="19929"/>
                </a:lnTo>
                <a:lnTo>
                  <a:pt x="26592" y="19702"/>
                </a:lnTo>
                <a:lnTo>
                  <a:pt x="26675" y="19485"/>
                </a:lnTo>
                <a:lnTo>
                  <a:pt x="26779" y="19258"/>
                </a:lnTo>
                <a:lnTo>
                  <a:pt x="27007" y="18823"/>
                </a:lnTo>
                <a:lnTo>
                  <a:pt x="27256" y="18388"/>
                </a:lnTo>
                <a:lnTo>
                  <a:pt x="27588" y="17963"/>
                </a:lnTo>
                <a:lnTo>
                  <a:pt x="27941" y="17556"/>
                </a:lnTo>
                <a:lnTo>
                  <a:pt x="28336" y="17150"/>
                </a:lnTo>
                <a:lnTo>
                  <a:pt x="28772" y="16762"/>
                </a:lnTo>
                <a:lnTo>
                  <a:pt x="29249" y="16384"/>
                </a:lnTo>
                <a:lnTo>
                  <a:pt x="29768" y="16015"/>
                </a:lnTo>
                <a:lnTo>
                  <a:pt x="30329" y="15656"/>
                </a:lnTo>
                <a:lnTo>
                  <a:pt x="30931" y="15316"/>
                </a:lnTo>
                <a:lnTo>
                  <a:pt x="31553" y="14985"/>
                </a:lnTo>
                <a:lnTo>
                  <a:pt x="32218" y="14663"/>
                </a:lnTo>
                <a:lnTo>
                  <a:pt x="32903" y="14370"/>
                </a:lnTo>
                <a:lnTo>
                  <a:pt x="33629" y="14077"/>
                </a:lnTo>
                <a:lnTo>
                  <a:pt x="34376" y="13813"/>
                </a:lnTo>
                <a:lnTo>
                  <a:pt x="35165" y="13557"/>
                </a:lnTo>
                <a:lnTo>
                  <a:pt x="35975" y="13321"/>
                </a:lnTo>
                <a:lnTo>
                  <a:pt x="36805" y="13104"/>
                </a:lnTo>
                <a:lnTo>
                  <a:pt x="37677" y="12905"/>
                </a:lnTo>
                <a:lnTo>
                  <a:pt x="38549" y="12716"/>
                </a:lnTo>
                <a:lnTo>
                  <a:pt x="39462" y="12555"/>
                </a:lnTo>
                <a:lnTo>
                  <a:pt x="40375" y="12413"/>
                </a:lnTo>
                <a:lnTo>
                  <a:pt x="41330" y="12291"/>
                </a:lnTo>
                <a:lnTo>
                  <a:pt x="42285" y="12187"/>
                </a:lnTo>
                <a:lnTo>
                  <a:pt x="42783" y="12149"/>
                </a:lnTo>
                <a:lnTo>
                  <a:pt x="43282" y="12111"/>
                </a:lnTo>
                <a:lnTo>
                  <a:pt x="43780" y="12083"/>
                </a:lnTo>
                <a:lnTo>
                  <a:pt x="44278" y="12054"/>
                </a:lnTo>
                <a:lnTo>
                  <a:pt x="44776" y="12035"/>
                </a:lnTo>
                <a:lnTo>
                  <a:pt x="45295" y="12016"/>
                </a:lnTo>
                <a:lnTo>
                  <a:pt x="45793" y="12007"/>
                </a:lnTo>
                <a:close/>
                <a:moveTo>
                  <a:pt x="37718" y="1"/>
                </a:moveTo>
                <a:lnTo>
                  <a:pt x="37718" y="2979"/>
                </a:lnTo>
                <a:lnTo>
                  <a:pt x="36805" y="3073"/>
                </a:lnTo>
                <a:lnTo>
                  <a:pt x="35912" y="3177"/>
                </a:lnTo>
                <a:lnTo>
                  <a:pt x="35020" y="3291"/>
                </a:lnTo>
                <a:lnTo>
                  <a:pt x="34127" y="3404"/>
                </a:lnTo>
                <a:lnTo>
                  <a:pt x="33255" y="3536"/>
                </a:lnTo>
                <a:lnTo>
                  <a:pt x="32384" y="3678"/>
                </a:lnTo>
                <a:lnTo>
                  <a:pt x="31533" y="3820"/>
                </a:lnTo>
                <a:lnTo>
                  <a:pt x="30681" y="3981"/>
                </a:lnTo>
                <a:lnTo>
                  <a:pt x="29851" y="4141"/>
                </a:lnTo>
                <a:lnTo>
                  <a:pt x="29021" y="4312"/>
                </a:lnTo>
                <a:lnTo>
                  <a:pt x="28211" y="4491"/>
                </a:lnTo>
                <a:lnTo>
                  <a:pt x="27402" y="4680"/>
                </a:lnTo>
                <a:lnTo>
                  <a:pt x="26613" y="4879"/>
                </a:lnTo>
                <a:lnTo>
                  <a:pt x="25824" y="5087"/>
                </a:lnTo>
                <a:lnTo>
                  <a:pt x="25035" y="5295"/>
                </a:lnTo>
                <a:lnTo>
                  <a:pt x="24288" y="5512"/>
                </a:lnTo>
                <a:lnTo>
                  <a:pt x="19638" y="3404"/>
                </a:lnTo>
                <a:lnTo>
                  <a:pt x="7474" y="8944"/>
                </a:lnTo>
                <a:lnTo>
                  <a:pt x="12124" y="11052"/>
                </a:lnTo>
                <a:lnTo>
                  <a:pt x="11625" y="11402"/>
                </a:lnTo>
                <a:lnTo>
                  <a:pt x="11169" y="11752"/>
                </a:lnTo>
                <a:lnTo>
                  <a:pt x="10712" y="12111"/>
                </a:lnTo>
                <a:lnTo>
                  <a:pt x="10297" y="12480"/>
                </a:lnTo>
                <a:lnTo>
                  <a:pt x="9882" y="12839"/>
                </a:lnTo>
                <a:lnTo>
                  <a:pt x="9487" y="13217"/>
                </a:lnTo>
                <a:lnTo>
                  <a:pt x="9114" y="13595"/>
                </a:lnTo>
                <a:lnTo>
                  <a:pt x="8740" y="13973"/>
                </a:lnTo>
                <a:lnTo>
                  <a:pt x="8408" y="14361"/>
                </a:lnTo>
                <a:lnTo>
                  <a:pt x="8076" y="14748"/>
                </a:lnTo>
                <a:lnTo>
                  <a:pt x="7785" y="15146"/>
                </a:lnTo>
                <a:lnTo>
                  <a:pt x="7495" y="15543"/>
                </a:lnTo>
                <a:lnTo>
                  <a:pt x="7225" y="15940"/>
                </a:lnTo>
                <a:lnTo>
                  <a:pt x="6976" y="16346"/>
                </a:lnTo>
                <a:lnTo>
                  <a:pt x="6747" y="16762"/>
                </a:lnTo>
                <a:lnTo>
                  <a:pt x="6540" y="17169"/>
                </a:lnTo>
                <a:lnTo>
                  <a:pt x="1" y="17169"/>
                </a:lnTo>
                <a:lnTo>
                  <a:pt x="1" y="25006"/>
                </a:lnTo>
                <a:lnTo>
                  <a:pt x="6540" y="25006"/>
                </a:lnTo>
                <a:lnTo>
                  <a:pt x="6747" y="25422"/>
                </a:lnTo>
                <a:lnTo>
                  <a:pt x="6976" y="25828"/>
                </a:lnTo>
                <a:lnTo>
                  <a:pt x="7225" y="26235"/>
                </a:lnTo>
                <a:lnTo>
                  <a:pt x="7495" y="26641"/>
                </a:lnTo>
                <a:lnTo>
                  <a:pt x="7785" y="27038"/>
                </a:lnTo>
                <a:lnTo>
                  <a:pt x="8076" y="27426"/>
                </a:lnTo>
                <a:lnTo>
                  <a:pt x="8408" y="27823"/>
                </a:lnTo>
                <a:lnTo>
                  <a:pt x="8740" y="28201"/>
                </a:lnTo>
                <a:lnTo>
                  <a:pt x="9114" y="28589"/>
                </a:lnTo>
                <a:lnTo>
                  <a:pt x="9487" y="28967"/>
                </a:lnTo>
                <a:lnTo>
                  <a:pt x="9882" y="29335"/>
                </a:lnTo>
                <a:lnTo>
                  <a:pt x="10297" y="29704"/>
                </a:lnTo>
                <a:lnTo>
                  <a:pt x="10712" y="30063"/>
                </a:lnTo>
                <a:lnTo>
                  <a:pt x="11169" y="30423"/>
                </a:lnTo>
                <a:lnTo>
                  <a:pt x="11625" y="30782"/>
                </a:lnTo>
                <a:lnTo>
                  <a:pt x="12124" y="31122"/>
                </a:lnTo>
                <a:lnTo>
                  <a:pt x="7474" y="33230"/>
                </a:lnTo>
                <a:lnTo>
                  <a:pt x="19638" y="38780"/>
                </a:lnTo>
                <a:lnTo>
                  <a:pt x="24288" y="36662"/>
                </a:lnTo>
                <a:lnTo>
                  <a:pt x="25035" y="36889"/>
                </a:lnTo>
                <a:lnTo>
                  <a:pt x="25824" y="37097"/>
                </a:lnTo>
                <a:lnTo>
                  <a:pt x="26613" y="37305"/>
                </a:lnTo>
                <a:lnTo>
                  <a:pt x="27402" y="37494"/>
                </a:lnTo>
                <a:lnTo>
                  <a:pt x="28211" y="37683"/>
                </a:lnTo>
                <a:lnTo>
                  <a:pt x="29021" y="37863"/>
                </a:lnTo>
                <a:lnTo>
                  <a:pt x="29851" y="38033"/>
                </a:lnTo>
                <a:lnTo>
                  <a:pt x="30681" y="38203"/>
                </a:lnTo>
                <a:lnTo>
                  <a:pt x="31533" y="38354"/>
                </a:lnTo>
                <a:lnTo>
                  <a:pt x="32384" y="38506"/>
                </a:lnTo>
                <a:lnTo>
                  <a:pt x="33255" y="38638"/>
                </a:lnTo>
                <a:lnTo>
                  <a:pt x="34127" y="38770"/>
                </a:lnTo>
                <a:lnTo>
                  <a:pt x="35020" y="38893"/>
                </a:lnTo>
                <a:lnTo>
                  <a:pt x="35912" y="39007"/>
                </a:lnTo>
                <a:lnTo>
                  <a:pt x="36805" y="39111"/>
                </a:lnTo>
                <a:lnTo>
                  <a:pt x="37718" y="39205"/>
                </a:lnTo>
                <a:lnTo>
                  <a:pt x="37718" y="42183"/>
                </a:lnTo>
                <a:lnTo>
                  <a:pt x="54927" y="42183"/>
                </a:lnTo>
                <a:lnTo>
                  <a:pt x="54927" y="39205"/>
                </a:lnTo>
                <a:lnTo>
                  <a:pt x="55820" y="39111"/>
                </a:lnTo>
                <a:lnTo>
                  <a:pt x="56733" y="39007"/>
                </a:lnTo>
                <a:lnTo>
                  <a:pt x="57605" y="38893"/>
                </a:lnTo>
                <a:lnTo>
                  <a:pt x="58497" y="38770"/>
                </a:lnTo>
                <a:lnTo>
                  <a:pt x="59369" y="38638"/>
                </a:lnTo>
                <a:lnTo>
                  <a:pt x="60241" y="38506"/>
                </a:lnTo>
                <a:lnTo>
                  <a:pt x="61092" y="38354"/>
                </a:lnTo>
                <a:lnTo>
                  <a:pt x="61943" y="38203"/>
                </a:lnTo>
                <a:lnTo>
                  <a:pt x="62773" y="38033"/>
                </a:lnTo>
                <a:lnTo>
                  <a:pt x="63604" y="37863"/>
                </a:lnTo>
                <a:lnTo>
                  <a:pt x="64413" y="37683"/>
                </a:lnTo>
                <a:lnTo>
                  <a:pt x="65223" y="37494"/>
                </a:lnTo>
                <a:lnTo>
                  <a:pt x="66033" y="37305"/>
                </a:lnTo>
                <a:lnTo>
                  <a:pt x="66821" y="37097"/>
                </a:lnTo>
                <a:lnTo>
                  <a:pt x="67589" y="36889"/>
                </a:lnTo>
                <a:lnTo>
                  <a:pt x="68357" y="36662"/>
                </a:lnTo>
                <a:lnTo>
                  <a:pt x="72986" y="38780"/>
                </a:lnTo>
                <a:lnTo>
                  <a:pt x="85151" y="33230"/>
                </a:lnTo>
                <a:lnTo>
                  <a:pt x="80522" y="31122"/>
                </a:lnTo>
                <a:lnTo>
                  <a:pt x="80999" y="30782"/>
                </a:lnTo>
                <a:lnTo>
                  <a:pt x="81456" y="30423"/>
                </a:lnTo>
                <a:lnTo>
                  <a:pt x="81912" y="30063"/>
                </a:lnTo>
                <a:lnTo>
                  <a:pt x="82348" y="29704"/>
                </a:lnTo>
                <a:lnTo>
                  <a:pt x="82764" y="29335"/>
                </a:lnTo>
                <a:lnTo>
                  <a:pt x="83158" y="28967"/>
                </a:lnTo>
                <a:lnTo>
                  <a:pt x="83532" y="28589"/>
                </a:lnTo>
                <a:lnTo>
                  <a:pt x="83885" y="28201"/>
                </a:lnTo>
                <a:lnTo>
                  <a:pt x="84237" y="27823"/>
                </a:lnTo>
                <a:lnTo>
                  <a:pt x="84549" y="27426"/>
                </a:lnTo>
                <a:lnTo>
                  <a:pt x="84860" y="27038"/>
                </a:lnTo>
                <a:lnTo>
                  <a:pt x="85130" y="26641"/>
                </a:lnTo>
                <a:lnTo>
                  <a:pt x="85400" y="26235"/>
                </a:lnTo>
                <a:lnTo>
                  <a:pt x="85649" y="25828"/>
                </a:lnTo>
                <a:lnTo>
                  <a:pt x="85877" y="25422"/>
                </a:lnTo>
                <a:lnTo>
                  <a:pt x="86085" y="25006"/>
                </a:lnTo>
                <a:lnTo>
                  <a:pt x="92624" y="25006"/>
                </a:lnTo>
                <a:lnTo>
                  <a:pt x="92624" y="17169"/>
                </a:lnTo>
                <a:lnTo>
                  <a:pt x="86085" y="17169"/>
                </a:lnTo>
                <a:lnTo>
                  <a:pt x="85877" y="16762"/>
                </a:lnTo>
                <a:lnTo>
                  <a:pt x="85649" y="16346"/>
                </a:lnTo>
                <a:lnTo>
                  <a:pt x="85400" y="15940"/>
                </a:lnTo>
                <a:lnTo>
                  <a:pt x="85130" y="15543"/>
                </a:lnTo>
                <a:lnTo>
                  <a:pt x="84860" y="15146"/>
                </a:lnTo>
                <a:lnTo>
                  <a:pt x="84549" y="14748"/>
                </a:lnTo>
                <a:lnTo>
                  <a:pt x="84237" y="14361"/>
                </a:lnTo>
                <a:lnTo>
                  <a:pt x="83885" y="13973"/>
                </a:lnTo>
                <a:lnTo>
                  <a:pt x="83532" y="13595"/>
                </a:lnTo>
                <a:lnTo>
                  <a:pt x="83158" y="13217"/>
                </a:lnTo>
                <a:lnTo>
                  <a:pt x="82764" y="12839"/>
                </a:lnTo>
                <a:lnTo>
                  <a:pt x="82348" y="12480"/>
                </a:lnTo>
                <a:lnTo>
                  <a:pt x="81912" y="12111"/>
                </a:lnTo>
                <a:lnTo>
                  <a:pt x="81456" y="11752"/>
                </a:lnTo>
                <a:lnTo>
                  <a:pt x="80999" y="11402"/>
                </a:lnTo>
                <a:lnTo>
                  <a:pt x="80522" y="11052"/>
                </a:lnTo>
                <a:lnTo>
                  <a:pt x="85151" y="8944"/>
                </a:lnTo>
                <a:lnTo>
                  <a:pt x="72986" y="3404"/>
                </a:lnTo>
                <a:lnTo>
                  <a:pt x="68357" y="5512"/>
                </a:lnTo>
                <a:lnTo>
                  <a:pt x="67589" y="5295"/>
                </a:lnTo>
                <a:lnTo>
                  <a:pt x="66821" y="5087"/>
                </a:lnTo>
                <a:lnTo>
                  <a:pt x="66033" y="4879"/>
                </a:lnTo>
                <a:lnTo>
                  <a:pt x="65223" y="4680"/>
                </a:lnTo>
                <a:lnTo>
                  <a:pt x="64413" y="4491"/>
                </a:lnTo>
                <a:lnTo>
                  <a:pt x="63604" y="4312"/>
                </a:lnTo>
                <a:lnTo>
                  <a:pt x="62773" y="4141"/>
                </a:lnTo>
                <a:lnTo>
                  <a:pt x="61943" y="3981"/>
                </a:lnTo>
                <a:lnTo>
                  <a:pt x="61092" y="3820"/>
                </a:lnTo>
                <a:lnTo>
                  <a:pt x="60241" y="3678"/>
                </a:lnTo>
                <a:lnTo>
                  <a:pt x="59369" y="3536"/>
                </a:lnTo>
                <a:lnTo>
                  <a:pt x="58497" y="3404"/>
                </a:lnTo>
                <a:lnTo>
                  <a:pt x="57605" y="3291"/>
                </a:lnTo>
                <a:lnTo>
                  <a:pt x="56733" y="3177"/>
                </a:lnTo>
                <a:lnTo>
                  <a:pt x="55820" y="3073"/>
                </a:lnTo>
                <a:lnTo>
                  <a:pt x="54927" y="2979"/>
                </a:lnTo>
                <a:lnTo>
                  <a:pt x="54927" y="1"/>
                </a:lnTo>
                <a:close/>
              </a:path>
            </a:pathLst>
          </a:cu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6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19"/>
          <p:cNvSpPr/>
          <p:nvPr/>
        </p:nvSpPr>
        <p:spPr>
          <a:xfrm rot="-3178741" flipH="1">
            <a:off x="4485568" y="3819001"/>
            <a:ext cx="5931510" cy="4387837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9"/>
          <p:cNvSpPr/>
          <p:nvPr/>
        </p:nvSpPr>
        <p:spPr>
          <a:xfrm rot="-9253310">
            <a:off x="-1014068" y="-2036861"/>
            <a:ext cx="3841201" cy="3130621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USTOM_1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0"/>
          <p:cNvSpPr txBox="1">
            <a:spLocks noGrp="1"/>
          </p:cNvSpPr>
          <p:nvPr>
            <p:ph type="title"/>
          </p:nvPr>
        </p:nvSpPr>
        <p:spPr>
          <a:xfrm>
            <a:off x="4178400" y="3237900"/>
            <a:ext cx="4321500" cy="182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800"/>
              <a:buNone/>
              <a:defRPr sz="29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endParaRPr/>
          </a:p>
        </p:txBody>
      </p:sp>
      <p:sp>
        <p:nvSpPr>
          <p:cNvPr id="179" name="Google Shape;179;p20"/>
          <p:cNvSpPr/>
          <p:nvPr/>
        </p:nvSpPr>
        <p:spPr>
          <a:xfrm rot="3586262">
            <a:off x="-1032939" y="3591432"/>
            <a:ext cx="4658997" cy="3793689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20"/>
          <p:cNvSpPr/>
          <p:nvPr/>
        </p:nvSpPr>
        <p:spPr>
          <a:xfrm rot="3428520">
            <a:off x="-2228399" y="3846734"/>
            <a:ext cx="4839058" cy="3937019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1"/>
          <p:cNvSpPr txBox="1">
            <a:spLocks noGrp="1"/>
          </p:cNvSpPr>
          <p:nvPr>
            <p:ph type="title"/>
          </p:nvPr>
        </p:nvSpPr>
        <p:spPr>
          <a:xfrm>
            <a:off x="1174049" y="1776475"/>
            <a:ext cx="2943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83" name="Google Shape;183;p21"/>
          <p:cNvSpPr txBox="1">
            <a:spLocks noGrp="1"/>
          </p:cNvSpPr>
          <p:nvPr>
            <p:ph type="title" idx="2" hasCustomPrompt="1"/>
          </p:nvPr>
        </p:nvSpPr>
        <p:spPr>
          <a:xfrm>
            <a:off x="1174044" y="1253588"/>
            <a:ext cx="859500" cy="5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84" name="Google Shape;184;p21"/>
          <p:cNvSpPr txBox="1">
            <a:spLocks noGrp="1"/>
          </p:cNvSpPr>
          <p:nvPr>
            <p:ph type="subTitle" idx="1"/>
          </p:nvPr>
        </p:nvSpPr>
        <p:spPr>
          <a:xfrm>
            <a:off x="1174054" y="2286800"/>
            <a:ext cx="2943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1"/>
          <p:cNvSpPr txBox="1">
            <a:spLocks noGrp="1"/>
          </p:cNvSpPr>
          <p:nvPr>
            <p:ph type="title" idx="3"/>
          </p:nvPr>
        </p:nvSpPr>
        <p:spPr>
          <a:xfrm>
            <a:off x="5026051" y="1776475"/>
            <a:ext cx="2943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86" name="Google Shape;186;p21"/>
          <p:cNvSpPr txBox="1">
            <a:spLocks noGrp="1"/>
          </p:cNvSpPr>
          <p:nvPr>
            <p:ph type="title" idx="4" hasCustomPrompt="1"/>
          </p:nvPr>
        </p:nvSpPr>
        <p:spPr>
          <a:xfrm>
            <a:off x="5026056" y="1253588"/>
            <a:ext cx="859500" cy="5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87" name="Google Shape;187;p21"/>
          <p:cNvSpPr txBox="1">
            <a:spLocks noGrp="1"/>
          </p:cNvSpPr>
          <p:nvPr>
            <p:ph type="subTitle" idx="5"/>
          </p:nvPr>
        </p:nvSpPr>
        <p:spPr>
          <a:xfrm>
            <a:off x="5026056" y="2286800"/>
            <a:ext cx="2943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21"/>
          <p:cNvSpPr txBox="1">
            <a:spLocks noGrp="1"/>
          </p:cNvSpPr>
          <p:nvPr>
            <p:ph type="title" idx="6"/>
          </p:nvPr>
        </p:nvSpPr>
        <p:spPr>
          <a:xfrm>
            <a:off x="1174049" y="3528750"/>
            <a:ext cx="2943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89" name="Google Shape;189;p21"/>
          <p:cNvSpPr txBox="1">
            <a:spLocks noGrp="1"/>
          </p:cNvSpPr>
          <p:nvPr>
            <p:ph type="title" idx="7" hasCustomPrompt="1"/>
          </p:nvPr>
        </p:nvSpPr>
        <p:spPr>
          <a:xfrm>
            <a:off x="1174044" y="3005875"/>
            <a:ext cx="859500" cy="5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90" name="Google Shape;190;p21"/>
          <p:cNvSpPr txBox="1">
            <a:spLocks noGrp="1"/>
          </p:cNvSpPr>
          <p:nvPr>
            <p:ph type="subTitle" idx="8"/>
          </p:nvPr>
        </p:nvSpPr>
        <p:spPr>
          <a:xfrm>
            <a:off x="1174054" y="4039075"/>
            <a:ext cx="2943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1"/>
          <p:cNvSpPr txBox="1">
            <a:spLocks noGrp="1"/>
          </p:cNvSpPr>
          <p:nvPr>
            <p:ph type="title" idx="9"/>
          </p:nvPr>
        </p:nvSpPr>
        <p:spPr>
          <a:xfrm>
            <a:off x="5026051" y="3528750"/>
            <a:ext cx="2943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92" name="Google Shape;192;p21"/>
          <p:cNvSpPr txBox="1">
            <a:spLocks noGrp="1"/>
          </p:cNvSpPr>
          <p:nvPr>
            <p:ph type="title" idx="13" hasCustomPrompt="1"/>
          </p:nvPr>
        </p:nvSpPr>
        <p:spPr>
          <a:xfrm>
            <a:off x="5026056" y="3005875"/>
            <a:ext cx="859500" cy="5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93" name="Google Shape;193;p21"/>
          <p:cNvSpPr txBox="1">
            <a:spLocks noGrp="1"/>
          </p:cNvSpPr>
          <p:nvPr>
            <p:ph type="subTitle" idx="14"/>
          </p:nvPr>
        </p:nvSpPr>
        <p:spPr>
          <a:xfrm>
            <a:off x="5026056" y="4039075"/>
            <a:ext cx="2943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21"/>
          <p:cNvSpPr txBox="1">
            <a:spLocks noGrp="1"/>
          </p:cNvSpPr>
          <p:nvPr>
            <p:ph type="title" idx="15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21"/>
          <p:cNvSpPr/>
          <p:nvPr/>
        </p:nvSpPr>
        <p:spPr>
          <a:xfrm rot="10800000">
            <a:off x="375509" y="268064"/>
            <a:ext cx="838016" cy="849460"/>
          </a:xfrm>
          <a:custGeom>
            <a:avLst/>
            <a:gdLst/>
            <a:ahLst/>
            <a:cxnLst/>
            <a:rect l="l" t="t" r="r" b="b"/>
            <a:pathLst>
              <a:path w="92624" h="42183" extrusionOk="0">
                <a:moveTo>
                  <a:pt x="46831" y="12007"/>
                </a:moveTo>
                <a:lnTo>
                  <a:pt x="47350" y="12016"/>
                </a:lnTo>
                <a:lnTo>
                  <a:pt x="47848" y="12035"/>
                </a:lnTo>
                <a:lnTo>
                  <a:pt x="48347" y="12054"/>
                </a:lnTo>
                <a:lnTo>
                  <a:pt x="48866" y="12083"/>
                </a:lnTo>
                <a:lnTo>
                  <a:pt x="49343" y="12111"/>
                </a:lnTo>
                <a:lnTo>
                  <a:pt x="49841" y="12149"/>
                </a:lnTo>
                <a:lnTo>
                  <a:pt x="50339" y="12187"/>
                </a:lnTo>
                <a:lnTo>
                  <a:pt x="51294" y="12291"/>
                </a:lnTo>
                <a:lnTo>
                  <a:pt x="52249" y="12413"/>
                </a:lnTo>
                <a:lnTo>
                  <a:pt x="53183" y="12555"/>
                </a:lnTo>
                <a:lnTo>
                  <a:pt x="54076" y="12716"/>
                </a:lnTo>
                <a:lnTo>
                  <a:pt x="54968" y="12905"/>
                </a:lnTo>
                <a:lnTo>
                  <a:pt x="55820" y="13104"/>
                </a:lnTo>
                <a:lnTo>
                  <a:pt x="56650" y="13321"/>
                </a:lnTo>
                <a:lnTo>
                  <a:pt x="57459" y="13557"/>
                </a:lnTo>
                <a:lnTo>
                  <a:pt x="58248" y="13813"/>
                </a:lnTo>
                <a:lnTo>
                  <a:pt x="58996" y="14077"/>
                </a:lnTo>
                <a:lnTo>
                  <a:pt x="59722" y="14370"/>
                </a:lnTo>
                <a:lnTo>
                  <a:pt x="60428" y="14663"/>
                </a:lnTo>
                <a:lnTo>
                  <a:pt x="61071" y="14985"/>
                </a:lnTo>
                <a:lnTo>
                  <a:pt x="61715" y="15316"/>
                </a:lnTo>
                <a:lnTo>
                  <a:pt x="62296" y="15656"/>
                </a:lnTo>
                <a:lnTo>
                  <a:pt x="62857" y="16015"/>
                </a:lnTo>
                <a:lnTo>
                  <a:pt x="63375" y="16384"/>
                </a:lnTo>
                <a:lnTo>
                  <a:pt x="63853" y="16762"/>
                </a:lnTo>
                <a:lnTo>
                  <a:pt x="64289" y="17150"/>
                </a:lnTo>
                <a:lnTo>
                  <a:pt x="64683" y="17556"/>
                </a:lnTo>
                <a:lnTo>
                  <a:pt x="65057" y="17963"/>
                </a:lnTo>
                <a:lnTo>
                  <a:pt x="65368" y="18388"/>
                </a:lnTo>
                <a:lnTo>
                  <a:pt x="65638" y="18823"/>
                </a:lnTo>
                <a:lnTo>
                  <a:pt x="65846" y="19258"/>
                </a:lnTo>
                <a:lnTo>
                  <a:pt x="65949" y="19485"/>
                </a:lnTo>
                <a:lnTo>
                  <a:pt x="66033" y="19702"/>
                </a:lnTo>
                <a:lnTo>
                  <a:pt x="66095" y="19929"/>
                </a:lnTo>
                <a:lnTo>
                  <a:pt x="66157" y="20165"/>
                </a:lnTo>
                <a:lnTo>
                  <a:pt x="66199" y="20392"/>
                </a:lnTo>
                <a:lnTo>
                  <a:pt x="66240" y="20619"/>
                </a:lnTo>
                <a:lnTo>
                  <a:pt x="66261" y="20856"/>
                </a:lnTo>
                <a:lnTo>
                  <a:pt x="66261" y="21092"/>
                </a:lnTo>
                <a:lnTo>
                  <a:pt x="66261" y="21328"/>
                </a:lnTo>
                <a:lnTo>
                  <a:pt x="66240" y="21555"/>
                </a:lnTo>
                <a:lnTo>
                  <a:pt x="66199" y="21791"/>
                </a:lnTo>
                <a:lnTo>
                  <a:pt x="66157" y="22018"/>
                </a:lnTo>
                <a:lnTo>
                  <a:pt x="66095" y="22245"/>
                </a:lnTo>
                <a:lnTo>
                  <a:pt x="66033" y="22472"/>
                </a:lnTo>
                <a:lnTo>
                  <a:pt x="65949" y="22699"/>
                </a:lnTo>
                <a:lnTo>
                  <a:pt x="65846" y="22916"/>
                </a:lnTo>
                <a:lnTo>
                  <a:pt x="65638" y="23361"/>
                </a:lnTo>
                <a:lnTo>
                  <a:pt x="65368" y="23796"/>
                </a:lnTo>
                <a:lnTo>
                  <a:pt x="65057" y="24212"/>
                </a:lnTo>
                <a:lnTo>
                  <a:pt x="64683" y="24628"/>
                </a:lnTo>
                <a:lnTo>
                  <a:pt x="64289" y="25025"/>
                </a:lnTo>
                <a:lnTo>
                  <a:pt x="63853" y="25422"/>
                </a:lnTo>
                <a:lnTo>
                  <a:pt x="63375" y="25800"/>
                </a:lnTo>
                <a:lnTo>
                  <a:pt x="62857" y="26168"/>
                </a:lnTo>
                <a:lnTo>
                  <a:pt x="62296" y="26528"/>
                </a:lnTo>
                <a:lnTo>
                  <a:pt x="61715" y="26868"/>
                </a:lnTo>
                <a:lnTo>
                  <a:pt x="61071" y="27199"/>
                </a:lnTo>
                <a:lnTo>
                  <a:pt x="60428" y="27511"/>
                </a:lnTo>
                <a:lnTo>
                  <a:pt x="59722" y="27813"/>
                </a:lnTo>
                <a:lnTo>
                  <a:pt x="58996" y="28097"/>
                </a:lnTo>
                <a:lnTo>
                  <a:pt x="58248" y="28371"/>
                </a:lnTo>
                <a:lnTo>
                  <a:pt x="57459" y="28626"/>
                </a:lnTo>
                <a:lnTo>
                  <a:pt x="56650" y="28863"/>
                </a:lnTo>
                <a:lnTo>
                  <a:pt x="55820" y="29080"/>
                </a:lnTo>
                <a:lnTo>
                  <a:pt x="54968" y="29279"/>
                </a:lnTo>
                <a:lnTo>
                  <a:pt x="54076" y="29458"/>
                </a:lnTo>
                <a:lnTo>
                  <a:pt x="53183" y="29619"/>
                </a:lnTo>
                <a:lnTo>
                  <a:pt x="52249" y="29761"/>
                </a:lnTo>
                <a:lnTo>
                  <a:pt x="51294" y="29884"/>
                </a:lnTo>
                <a:lnTo>
                  <a:pt x="50339" y="29988"/>
                </a:lnTo>
                <a:lnTo>
                  <a:pt x="49841" y="30035"/>
                </a:lnTo>
                <a:lnTo>
                  <a:pt x="49343" y="30073"/>
                </a:lnTo>
                <a:lnTo>
                  <a:pt x="48866" y="30101"/>
                </a:lnTo>
                <a:lnTo>
                  <a:pt x="48347" y="30130"/>
                </a:lnTo>
                <a:lnTo>
                  <a:pt x="47848" y="30148"/>
                </a:lnTo>
                <a:lnTo>
                  <a:pt x="47350" y="30158"/>
                </a:lnTo>
                <a:lnTo>
                  <a:pt x="46831" y="30167"/>
                </a:lnTo>
                <a:lnTo>
                  <a:pt x="46312" y="30177"/>
                </a:lnTo>
                <a:lnTo>
                  <a:pt x="45793" y="30167"/>
                </a:lnTo>
                <a:lnTo>
                  <a:pt x="45295" y="30158"/>
                </a:lnTo>
                <a:lnTo>
                  <a:pt x="44776" y="30148"/>
                </a:lnTo>
                <a:lnTo>
                  <a:pt x="44278" y="30130"/>
                </a:lnTo>
                <a:lnTo>
                  <a:pt x="43780" y="30101"/>
                </a:lnTo>
                <a:lnTo>
                  <a:pt x="43282" y="30073"/>
                </a:lnTo>
                <a:lnTo>
                  <a:pt x="42783" y="30035"/>
                </a:lnTo>
                <a:lnTo>
                  <a:pt x="42285" y="29988"/>
                </a:lnTo>
                <a:lnTo>
                  <a:pt x="41330" y="29884"/>
                </a:lnTo>
                <a:lnTo>
                  <a:pt x="40375" y="29761"/>
                </a:lnTo>
                <a:lnTo>
                  <a:pt x="39462" y="29619"/>
                </a:lnTo>
                <a:lnTo>
                  <a:pt x="38549" y="29458"/>
                </a:lnTo>
                <a:lnTo>
                  <a:pt x="37677" y="29279"/>
                </a:lnTo>
                <a:lnTo>
                  <a:pt x="36805" y="29080"/>
                </a:lnTo>
                <a:lnTo>
                  <a:pt x="35975" y="28863"/>
                </a:lnTo>
                <a:lnTo>
                  <a:pt x="35165" y="28626"/>
                </a:lnTo>
                <a:lnTo>
                  <a:pt x="34376" y="28371"/>
                </a:lnTo>
                <a:lnTo>
                  <a:pt x="33629" y="28097"/>
                </a:lnTo>
                <a:lnTo>
                  <a:pt x="32903" y="27813"/>
                </a:lnTo>
                <a:lnTo>
                  <a:pt x="32218" y="27511"/>
                </a:lnTo>
                <a:lnTo>
                  <a:pt x="31553" y="27199"/>
                </a:lnTo>
                <a:lnTo>
                  <a:pt x="30931" y="26868"/>
                </a:lnTo>
                <a:lnTo>
                  <a:pt x="30329" y="26528"/>
                </a:lnTo>
                <a:lnTo>
                  <a:pt x="29768" y="26168"/>
                </a:lnTo>
                <a:lnTo>
                  <a:pt x="29249" y="25800"/>
                </a:lnTo>
                <a:lnTo>
                  <a:pt x="28772" y="25422"/>
                </a:lnTo>
                <a:lnTo>
                  <a:pt x="28336" y="25025"/>
                </a:lnTo>
                <a:lnTo>
                  <a:pt x="27941" y="24628"/>
                </a:lnTo>
                <a:lnTo>
                  <a:pt x="27588" y="24212"/>
                </a:lnTo>
                <a:lnTo>
                  <a:pt x="27256" y="23796"/>
                </a:lnTo>
                <a:lnTo>
                  <a:pt x="27007" y="23361"/>
                </a:lnTo>
                <a:lnTo>
                  <a:pt x="26779" y="22916"/>
                </a:lnTo>
                <a:lnTo>
                  <a:pt x="26675" y="22699"/>
                </a:lnTo>
                <a:lnTo>
                  <a:pt x="26592" y="22472"/>
                </a:lnTo>
                <a:lnTo>
                  <a:pt x="26530" y="22245"/>
                </a:lnTo>
                <a:lnTo>
                  <a:pt x="26468" y="22018"/>
                </a:lnTo>
                <a:lnTo>
                  <a:pt x="26426" y="21791"/>
                </a:lnTo>
                <a:lnTo>
                  <a:pt x="26405" y="21555"/>
                </a:lnTo>
                <a:lnTo>
                  <a:pt x="26385" y="21328"/>
                </a:lnTo>
                <a:lnTo>
                  <a:pt x="26364" y="21092"/>
                </a:lnTo>
                <a:lnTo>
                  <a:pt x="26385" y="20856"/>
                </a:lnTo>
                <a:lnTo>
                  <a:pt x="26405" y="20619"/>
                </a:lnTo>
                <a:lnTo>
                  <a:pt x="26426" y="20392"/>
                </a:lnTo>
                <a:lnTo>
                  <a:pt x="26468" y="20165"/>
                </a:lnTo>
                <a:lnTo>
                  <a:pt x="26530" y="19929"/>
                </a:lnTo>
                <a:lnTo>
                  <a:pt x="26592" y="19702"/>
                </a:lnTo>
                <a:lnTo>
                  <a:pt x="26675" y="19485"/>
                </a:lnTo>
                <a:lnTo>
                  <a:pt x="26779" y="19258"/>
                </a:lnTo>
                <a:lnTo>
                  <a:pt x="27007" y="18823"/>
                </a:lnTo>
                <a:lnTo>
                  <a:pt x="27256" y="18388"/>
                </a:lnTo>
                <a:lnTo>
                  <a:pt x="27588" y="17963"/>
                </a:lnTo>
                <a:lnTo>
                  <a:pt x="27941" y="17556"/>
                </a:lnTo>
                <a:lnTo>
                  <a:pt x="28336" y="17150"/>
                </a:lnTo>
                <a:lnTo>
                  <a:pt x="28772" y="16762"/>
                </a:lnTo>
                <a:lnTo>
                  <a:pt x="29249" y="16384"/>
                </a:lnTo>
                <a:lnTo>
                  <a:pt x="29768" y="16015"/>
                </a:lnTo>
                <a:lnTo>
                  <a:pt x="30329" y="15656"/>
                </a:lnTo>
                <a:lnTo>
                  <a:pt x="30931" y="15316"/>
                </a:lnTo>
                <a:lnTo>
                  <a:pt x="31553" y="14985"/>
                </a:lnTo>
                <a:lnTo>
                  <a:pt x="32218" y="14663"/>
                </a:lnTo>
                <a:lnTo>
                  <a:pt x="32903" y="14370"/>
                </a:lnTo>
                <a:lnTo>
                  <a:pt x="33629" y="14077"/>
                </a:lnTo>
                <a:lnTo>
                  <a:pt x="34376" y="13813"/>
                </a:lnTo>
                <a:lnTo>
                  <a:pt x="35165" y="13557"/>
                </a:lnTo>
                <a:lnTo>
                  <a:pt x="35975" y="13321"/>
                </a:lnTo>
                <a:lnTo>
                  <a:pt x="36805" y="13104"/>
                </a:lnTo>
                <a:lnTo>
                  <a:pt x="37677" y="12905"/>
                </a:lnTo>
                <a:lnTo>
                  <a:pt x="38549" y="12716"/>
                </a:lnTo>
                <a:lnTo>
                  <a:pt x="39462" y="12555"/>
                </a:lnTo>
                <a:lnTo>
                  <a:pt x="40375" y="12413"/>
                </a:lnTo>
                <a:lnTo>
                  <a:pt x="41330" y="12291"/>
                </a:lnTo>
                <a:lnTo>
                  <a:pt x="42285" y="12187"/>
                </a:lnTo>
                <a:lnTo>
                  <a:pt x="42783" y="12149"/>
                </a:lnTo>
                <a:lnTo>
                  <a:pt x="43282" y="12111"/>
                </a:lnTo>
                <a:lnTo>
                  <a:pt x="43780" y="12083"/>
                </a:lnTo>
                <a:lnTo>
                  <a:pt x="44278" y="12054"/>
                </a:lnTo>
                <a:lnTo>
                  <a:pt x="44776" y="12035"/>
                </a:lnTo>
                <a:lnTo>
                  <a:pt x="45295" y="12016"/>
                </a:lnTo>
                <a:lnTo>
                  <a:pt x="45793" y="12007"/>
                </a:lnTo>
                <a:close/>
                <a:moveTo>
                  <a:pt x="37718" y="1"/>
                </a:moveTo>
                <a:lnTo>
                  <a:pt x="37718" y="2979"/>
                </a:lnTo>
                <a:lnTo>
                  <a:pt x="36805" y="3073"/>
                </a:lnTo>
                <a:lnTo>
                  <a:pt x="35912" y="3177"/>
                </a:lnTo>
                <a:lnTo>
                  <a:pt x="35020" y="3291"/>
                </a:lnTo>
                <a:lnTo>
                  <a:pt x="34127" y="3404"/>
                </a:lnTo>
                <a:lnTo>
                  <a:pt x="33255" y="3536"/>
                </a:lnTo>
                <a:lnTo>
                  <a:pt x="32384" y="3678"/>
                </a:lnTo>
                <a:lnTo>
                  <a:pt x="31533" y="3820"/>
                </a:lnTo>
                <a:lnTo>
                  <a:pt x="30681" y="3981"/>
                </a:lnTo>
                <a:lnTo>
                  <a:pt x="29851" y="4141"/>
                </a:lnTo>
                <a:lnTo>
                  <a:pt x="29021" y="4312"/>
                </a:lnTo>
                <a:lnTo>
                  <a:pt x="28211" y="4491"/>
                </a:lnTo>
                <a:lnTo>
                  <a:pt x="27402" y="4680"/>
                </a:lnTo>
                <a:lnTo>
                  <a:pt x="26613" y="4879"/>
                </a:lnTo>
                <a:lnTo>
                  <a:pt x="25824" y="5087"/>
                </a:lnTo>
                <a:lnTo>
                  <a:pt x="25035" y="5295"/>
                </a:lnTo>
                <a:lnTo>
                  <a:pt x="24288" y="5512"/>
                </a:lnTo>
                <a:lnTo>
                  <a:pt x="19638" y="3404"/>
                </a:lnTo>
                <a:lnTo>
                  <a:pt x="7474" y="8944"/>
                </a:lnTo>
                <a:lnTo>
                  <a:pt x="12124" y="11052"/>
                </a:lnTo>
                <a:lnTo>
                  <a:pt x="11625" y="11402"/>
                </a:lnTo>
                <a:lnTo>
                  <a:pt x="11169" y="11752"/>
                </a:lnTo>
                <a:lnTo>
                  <a:pt x="10712" y="12111"/>
                </a:lnTo>
                <a:lnTo>
                  <a:pt x="10297" y="12480"/>
                </a:lnTo>
                <a:lnTo>
                  <a:pt x="9882" y="12839"/>
                </a:lnTo>
                <a:lnTo>
                  <a:pt x="9487" y="13217"/>
                </a:lnTo>
                <a:lnTo>
                  <a:pt x="9114" y="13595"/>
                </a:lnTo>
                <a:lnTo>
                  <a:pt x="8740" y="13973"/>
                </a:lnTo>
                <a:lnTo>
                  <a:pt x="8408" y="14361"/>
                </a:lnTo>
                <a:lnTo>
                  <a:pt x="8076" y="14748"/>
                </a:lnTo>
                <a:lnTo>
                  <a:pt x="7785" y="15146"/>
                </a:lnTo>
                <a:lnTo>
                  <a:pt x="7495" y="15543"/>
                </a:lnTo>
                <a:lnTo>
                  <a:pt x="7225" y="15940"/>
                </a:lnTo>
                <a:lnTo>
                  <a:pt x="6976" y="16346"/>
                </a:lnTo>
                <a:lnTo>
                  <a:pt x="6747" y="16762"/>
                </a:lnTo>
                <a:lnTo>
                  <a:pt x="6540" y="17169"/>
                </a:lnTo>
                <a:lnTo>
                  <a:pt x="1" y="17169"/>
                </a:lnTo>
                <a:lnTo>
                  <a:pt x="1" y="25006"/>
                </a:lnTo>
                <a:lnTo>
                  <a:pt x="6540" y="25006"/>
                </a:lnTo>
                <a:lnTo>
                  <a:pt x="6747" y="25422"/>
                </a:lnTo>
                <a:lnTo>
                  <a:pt x="6976" y="25828"/>
                </a:lnTo>
                <a:lnTo>
                  <a:pt x="7225" y="26235"/>
                </a:lnTo>
                <a:lnTo>
                  <a:pt x="7495" y="26641"/>
                </a:lnTo>
                <a:lnTo>
                  <a:pt x="7785" y="27038"/>
                </a:lnTo>
                <a:lnTo>
                  <a:pt x="8076" y="27426"/>
                </a:lnTo>
                <a:lnTo>
                  <a:pt x="8408" y="27823"/>
                </a:lnTo>
                <a:lnTo>
                  <a:pt x="8740" y="28201"/>
                </a:lnTo>
                <a:lnTo>
                  <a:pt x="9114" y="28589"/>
                </a:lnTo>
                <a:lnTo>
                  <a:pt x="9487" y="28967"/>
                </a:lnTo>
                <a:lnTo>
                  <a:pt x="9882" y="29335"/>
                </a:lnTo>
                <a:lnTo>
                  <a:pt x="10297" y="29704"/>
                </a:lnTo>
                <a:lnTo>
                  <a:pt x="10712" y="30063"/>
                </a:lnTo>
                <a:lnTo>
                  <a:pt x="11169" y="30423"/>
                </a:lnTo>
                <a:lnTo>
                  <a:pt x="11625" y="30782"/>
                </a:lnTo>
                <a:lnTo>
                  <a:pt x="12124" y="31122"/>
                </a:lnTo>
                <a:lnTo>
                  <a:pt x="7474" y="33230"/>
                </a:lnTo>
                <a:lnTo>
                  <a:pt x="19638" y="38780"/>
                </a:lnTo>
                <a:lnTo>
                  <a:pt x="24288" y="36662"/>
                </a:lnTo>
                <a:lnTo>
                  <a:pt x="25035" y="36889"/>
                </a:lnTo>
                <a:lnTo>
                  <a:pt x="25824" y="37097"/>
                </a:lnTo>
                <a:lnTo>
                  <a:pt x="26613" y="37305"/>
                </a:lnTo>
                <a:lnTo>
                  <a:pt x="27402" y="37494"/>
                </a:lnTo>
                <a:lnTo>
                  <a:pt x="28211" y="37683"/>
                </a:lnTo>
                <a:lnTo>
                  <a:pt x="29021" y="37863"/>
                </a:lnTo>
                <a:lnTo>
                  <a:pt x="29851" y="38033"/>
                </a:lnTo>
                <a:lnTo>
                  <a:pt x="30681" y="38203"/>
                </a:lnTo>
                <a:lnTo>
                  <a:pt x="31533" y="38354"/>
                </a:lnTo>
                <a:lnTo>
                  <a:pt x="32384" y="38506"/>
                </a:lnTo>
                <a:lnTo>
                  <a:pt x="33255" y="38638"/>
                </a:lnTo>
                <a:lnTo>
                  <a:pt x="34127" y="38770"/>
                </a:lnTo>
                <a:lnTo>
                  <a:pt x="35020" y="38893"/>
                </a:lnTo>
                <a:lnTo>
                  <a:pt x="35912" y="39007"/>
                </a:lnTo>
                <a:lnTo>
                  <a:pt x="36805" y="39111"/>
                </a:lnTo>
                <a:lnTo>
                  <a:pt x="37718" y="39205"/>
                </a:lnTo>
                <a:lnTo>
                  <a:pt x="37718" y="42183"/>
                </a:lnTo>
                <a:lnTo>
                  <a:pt x="54927" y="42183"/>
                </a:lnTo>
                <a:lnTo>
                  <a:pt x="54927" y="39205"/>
                </a:lnTo>
                <a:lnTo>
                  <a:pt x="55820" y="39111"/>
                </a:lnTo>
                <a:lnTo>
                  <a:pt x="56733" y="39007"/>
                </a:lnTo>
                <a:lnTo>
                  <a:pt x="57605" y="38893"/>
                </a:lnTo>
                <a:lnTo>
                  <a:pt x="58497" y="38770"/>
                </a:lnTo>
                <a:lnTo>
                  <a:pt x="59369" y="38638"/>
                </a:lnTo>
                <a:lnTo>
                  <a:pt x="60241" y="38506"/>
                </a:lnTo>
                <a:lnTo>
                  <a:pt x="61092" y="38354"/>
                </a:lnTo>
                <a:lnTo>
                  <a:pt x="61943" y="38203"/>
                </a:lnTo>
                <a:lnTo>
                  <a:pt x="62773" y="38033"/>
                </a:lnTo>
                <a:lnTo>
                  <a:pt x="63604" y="37863"/>
                </a:lnTo>
                <a:lnTo>
                  <a:pt x="64413" y="37683"/>
                </a:lnTo>
                <a:lnTo>
                  <a:pt x="65223" y="37494"/>
                </a:lnTo>
                <a:lnTo>
                  <a:pt x="66033" y="37305"/>
                </a:lnTo>
                <a:lnTo>
                  <a:pt x="66821" y="37097"/>
                </a:lnTo>
                <a:lnTo>
                  <a:pt x="67589" y="36889"/>
                </a:lnTo>
                <a:lnTo>
                  <a:pt x="68357" y="36662"/>
                </a:lnTo>
                <a:lnTo>
                  <a:pt x="72986" y="38780"/>
                </a:lnTo>
                <a:lnTo>
                  <a:pt x="85151" y="33230"/>
                </a:lnTo>
                <a:lnTo>
                  <a:pt x="80522" y="31122"/>
                </a:lnTo>
                <a:lnTo>
                  <a:pt x="80999" y="30782"/>
                </a:lnTo>
                <a:lnTo>
                  <a:pt x="81456" y="30423"/>
                </a:lnTo>
                <a:lnTo>
                  <a:pt x="81912" y="30063"/>
                </a:lnTo>
                <a:lnTo>
                  <a:pt x="82348" y="29704"/>
                </a:lnTo>
                <a:lnTo>
                  <a:pt x="82764" y="29335"/>
                </a:lnTo>
                <a:lnTo>
                  <a:pt x="83158" y="28967"/>
                </a:lnTo>
                <a:lnTo>
                  <a:pt x="83532" y="28589"/>
                </a:lnTo>
                <a:lnTo>
                  <a:pt x="83885" y="28201"/>
                </a:lnTo>
                <a:lnTo>
                  <a:pt x="84237" y="27823"/>
                </a:lnTo>
                <a:lnTo>
                  <a:pt x="84549" y="27426"/>
                </a:lnTo>
                <a:lnTo>
                  <a:pt x="84860" y="27038"/>
                </a:lnTo>
                <a:lnTo>
                  <a:pt x="85130" y="26641"/>
                </a:lnTo>
                <a:lnTo>
                  <a:pt x="85400" y="26235"/>
                </a:lnTo>
                <a:lnTo>
                  <a:pt x="85649" y="25828"/>
                </a:lnTo>
                <a:lnTo>
                  <a:pt x="85877" y="25422"/>
                </a:lnTo>
                <a:lnTo>
                  <a:pt x="86085" y="25006"/>
                </a:lnTo>
                <a:lnTo>
                  <a:pt x="92624" y="25006"/>
                </a:lnTo>
                <a:lnTo>
                  <a:pt x="92624" y="17169"/>
                </a:lnTo>
                <a:lnTo>
                  <a:pt x="86085" y="17169"/>
                </a:lnTo>
                <a:lnTo>
                  <a:pt x="85877" y="16762"/>
                </a:lnTo>
                <a:lnTo>
                  <a:pt x="85649" y="16346"/>
                </a:lnTo>
                <a:lnTo>
                  <a:pt x="85400" y="15940"/>
                </a:lnTo>
                <a:lnTo>
                  <a:pt x="85130" y="15543"/>
                </a:lnTo>
                <a:lnTo>
                  <a:pt x="84860" y="15146"/>
                </a:lnTo>
                <a:lnTo>
                  <a:pt x="84549" y="14748"/>
                </a:lnTo>
                <a:lnTo>
                  <a:pt x="84237" y="14361"/>
                </a:lnTo>
                <a:lnTo>
                  <a:pt x="83885" y="13973"/>
                </a:lnTo>
                <a:lnTo>
                  <a:pt x="83532" y="13595"/>
                </a:lnTo>
                <a:lnTo>
                  <a:pt x="83158" y="13217"/>
                </a:lnTo>
                <a:lnTo>
                  <a:pt x="82764" y="12839"/>
                </a:lnTo>
                <a:lnTo>
                  <a:pt x="82348" y="12480"/>
                </a:lnTo>
                <a:lnTo>
                  <a:pt x="81912" y="12111"/>
                </a:lnTo>
                <a:lnTo>
                  <a:pt x="81456" y="11752"/>
                </a:lnTo>
                <a:lnTo>
                  <a:pt x="80999" y="11402"/>
                </a:lnTo>
                <a:lnTo>
                  <a:pt x="80522" y="11052"/>
                </a:lnTo>
                <a:lnTo>
                  <a:pt x="85151" y="8944"/>
                </a:lnTo>
                <a:lnTo>
                  <a:pt x="72986" y="3404"/>
                </a:lnTo>
                <a:lnTo>
                  <a:pt x="68357" y="5512"/>
                </a:lnTo>
                <a:lnTo>
                  <a:pt x="67589" y="5295"/>
                </a:lnTo>
                <a:lnTo>
                  <a:pt x="66821" y="5087"/>
                </a:lnTo>
                <a:lnTo>
                  <a:pt x="66033" y="4879"/>
                </a:lnTo>
                <a:lnTo>
                  <a:pt x="65223" y="4680"/>
                </a:lnTo>
                <a:lnTo>
                  <a:pt x="64413" y="4491"/>
                </a:lnTo>
                <a:lnTo>
                  <a:pt x="63604" y="4312"/>
                </a:lnTo>
                <a:lnTo>
                  <a:pt x="62773" y="4141"/>
                </a:lnTo>
                <a:lnTo>
                  <a:pt x="61943" y="3981"/>
                </a:lnTo>
                <a:lnTo>
                  <a:pt x="61092" y="3820"/>
                </a:lnTo>
                <a:lnTo>
                  <a:pt x="60241" y="3678"/>
                </a:lnTo>
                <a:lnTo>
                  <a:pt x="59369" y="3536"/>
                </a:lnTo>
                <a:lnTo>
                  <a:pt x="58497" y="3404"/>
                </a:lnTo>
                <a:lnTo>
                  <a:pt x="57605" y="3291"/>
                </a:lnTo>
                <a:lnTo>
                  <a:pt x="56733" y="3177"/>
                </a:lnTo>
                <a:lnTo>
                  <a:pt x="55820" y="3073"/>
                </a:lnTo>
                <a:lnTo>
                  <a:pt x="54927" y="2979"/>
                </a:lnTo>
                <a:lnTo>
                  <a:pt x="54927" y="1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9460"/>
                </a:schemeClr>
              </a:gs>
              <a:gs pos="100000">
                <a:schemeClr val="accent3">
                  <a:alpha val="29460"/>
                </a:schemeClr>
              </a:gs>
            </a:gsLst>
            <a:lin ang="8100019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21"/>
          <p:cNvSpPr/>
          <p:nvPr/>
        </p:nvSpPr>
        <p:spPr>
          <a:xfrm rot="7224853">
            <a:off x="-3556796" y="2569779"/>
            <a:ext cx="4992718" cy="4067444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21"/>
          <p:cNvSpPr/>
          <p:nvPr/>
        </p:nvSpPr>
        <p:spPr>
          <a:xfrm rot="-3599878">
            <a:off x="7588169" y="82337"/>
            <a:ext cx="4992748" cy="4066848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2"/>
          <p:cNvSpPr txBox="1">
            <a:spLocks noGrp="1"/>
          </p:cNvSpPr>
          <p:nvPr>
            <p:ph type="title"/>
          </p:nvPr>
        </p:nvSpPr>
        <p:spPr>
          <a:xfrm>
            <a:off x="2391900" y="3049800"/>
            <a:ext cx="43602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00" name="Google Shape;200;p22"/>
          <p:cNvSpPr txBox="1">
            <a:spLocks noGrp="1"/>
          </p:cNvSpPr>
          <p:nvPr>
            <p:ph type="subTitle" idx="1"/>
          </p:nvPr>
        </p:nvSpPr>
        <p:spPr>
          <a:xfrm>
            <a:off x="1532375" y="1718250"/>
            <a:ext cx="6079200" cy="124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2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22"/>
          <p:cNvSpPr/>
          <p:nvPr/>
        </p:nvSpPr>
        <p:spPr>
          <a:xfrm rot="2400814">
            <a:off x="-148280" y="4125131"/>
            <a:ext cx="4992617" cy="4066788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22"/>
          <p:cNvSpPr/>
          <p:nvPr/>
        </p:nvSpPr>
        <p:spPr>
          <a:xfrm rot="10800000">
            <a:off x="409245" y="302196"/>
            <a:ext cx="770632" cy="781229"/>
          </a:xfrm>
          <a:custGeom>
            <a:avLst/>
            <a:gdLst/>
            <a:ahLst/>
            <a:cxnLst/>
            <a:rect l="l" t="t" r="r" b="b"/>
            <a:pathLst>
              <a:path w="92624" h="42183" extrusionOk="0">
                <a:moveTo>
                  <a:pt x="46831" y="12007"/>
                </a:moveTo>
                <a:lnTo>
                  <a:pt x="47350" y="12016"/>
                </a:lnTo>
                <a:lnTo>
                  <a:pt x="47848" y="12035"/>
                </a:lnTo>
                <a:lnTo>
                  <a:pt x="48347" y="12054"/>
                </a:lnTo>
                <a:lnTo>
                  <a:pt x="48866" y="12083"/>
                </a:lnTo>
                <a:lnTo>
                  <a:pt x="49343" y="12111"/>
                </a:lnTo>
                <a:lnTo>
                  <a:pt x="49841" y="12149"/>
                </a:lnTo>
                <a:lnTo>
                  <a:pt x="50339" y="12187"/>
                </a:lnTo>
                <a:lnTo>
                  <a:pt x="51294" y="12291"/>
                </a:lnTo>
                <a:lnTo>
                  <a:pt x="52249" y="12413"/>
                </a:lnTo>
                <a:lnTo>
                  <a:pt x="53183" y="12555"/>
                </a:lnTo>
                <a:lnTo>
                  <a:pt x="54076" y="12716"/>
                </a:lnTo>
                <a:lnTo>
                  <a:pt x="54968" y="12905"/>
                </a:lnTo>
                <a:lnTo>
                  <a:pt x="55820" y="13104"/>
                </a:lnTo>
                <a:lnTo>
                  <a:pt x="56650" y="13321"/>
                </a:lnTo>
                <a:lnTo>
                  <a:pt x="57459" y="13557"/>
                </a:lnTo>
                <a:lnTo>
                  <a:pt x="58248" y="13813"/>
                </a:lnTo>
                <a:lnTo>
                  <a:pt x="58996" y="14077"/>
                </a:lnTo>
                <a:lnTo>
                  <a:pt x="59722" y="14370"/>
                </a:lnTo>
                <a:lnTo>
                  <a:pt x="60428" y="14663"/>
                </a:lnTo>
                <a:lnTo>
                  <a:pt x="61071" y="14985"/>
                </a:lnTo>
                <a:lnTo>
                  <a:pt x="61715" y="15316"/>
                </a:lnTo>
                <a:lnTo>
                  <a:pt x="62296" y="15656"/>
                </a:lnTo>
                <a:lnTo>
                  <a:pt x="62857" y="16015"/>
                </a:lnTo>
                <a:lnTo>
                  <a:pt x="63375" y="16384"/>
                </a:lnTo>
                <a:lnTo>
                  <a:pt x="63853" y="16762"/>
                </a:lnTo>
                <a:lnTo>
                  <a:pt x="64289" y="17150"/>
                </a:lnTo>
                <a:lnTo>
                  <a:pt x="64683" y="17556"/>
                </a:lnTo>
                <a:lnTo>
                  <a:pt x="65057" y="17963"/>
                </a:lnTo>
                <a:lnTo>
                  <a:pt x="65368" y="18388"/>
                </a:lnTo>
                <a:lnTo>
                  <a:pt x="65638" y="18823"/>
                </a:lnTo>
                <a:lnTo>
                  <a:pt x="65846" y="19258"/>
                </a:lnTo>
                <a:lnTo>
                  <a:pt x="65949" y="19485"/>
                </a:lnTo>
                <a:lnTo>
                  <a:pt x="66033" y="19702"/>
                </a:lnTo>
                <a:lnTo>
                  <a:pt x="66095" y="19929"/>
                </a:lnTo>
                <a:lnTo>
                  <a:pt x="66157" y="20165"/>
                </a:lnTo>
                <a:lnTo>
                  <a:pt x="66199" y="20392"/>
                </a:lnTo>
                <a:lnTo>
                  <a:pt x="66240" y="20619"/>
                </a:lnTo>
                <a:lnTo>
                  <a:pt x="66261" y="20856"/>
                </a:lnTo>
                <a:lnTo>
                  <a:pt x="66261" y="21092"/>
                </a:lnTo>
                <a:lnTo>
                  <a:pt x="66261" y="21328"/>
                </a:lnTo>
                <a:lnTo>
                  <a:pt x="66240" y="21555"/>
                </a:lnTo>
                <a:lnTo>
                  <a:pt x="66199" y="21791"/>
                </a:lnTo>
                <a:lnTo>
                  <a:pt x="66157" y="22018"/>
                </a:lnTo>
                <a:lnTo>
                  <a:pt x="66095" y="22245"/>
                </a:lnTo>
                <a:lnTo>
                  <a:pt x="66033" y="22472"/>
                </a:lnTo>
                <a:lnTo>
                  <a:pt x="65949" y="22699"/>
                </a:lnTo>
                <a:lnTo>
                  <a:pt x="65846" y="22916"/>
                </a:lnTo>
                <a:lnTo>
                  <a:pt x="65638" y="23361"/>
                </a:lnTo>
                <a:lnTo>
                  <a:pt x="65368" y="23796"/>
                </a:lnTo>
                <a:lnTo>
                  <a:pt x="65057" y="24212"/>
                </a:lnTo>
                <a:lnTo>
                  <a:pt x="64683" y="24628"/>
                </a:lnTo>
                <a:lnTo>
                  <a:pt x="64289" y="25025"/>
                </a:lnTo>
                <a:lnTo>
                  <a:pt x="63853" y="25422"/>
                </a:lnTo>
                <a:lnTo>
                  <a:pt x="63375" y="25800"/>
                </a:lnTo>
                <a:lnTo>
                  <a:pt x="62857" y="26168"/>
                </a:lnTo>
                <a:lnTo>
                  <a:pt x="62296" y="26528"/>
                </a:lnTo>
                <a:lnTo>
                  <a:pt x="61715" y="26868"/>
                </a:lnTo>
                <a:lnTo>
                  <a:pt x="61071" y="27199"/>
                </a:lnTo>
                <a:lnTo>
                  <a:pt x="60428" y="27511"/>
                </a:lnTo>
                <a:lnTo>
                  <a:pt x="59722" y="27813"/>
                </a:lnTo>
                <a:lnTo>
                  <a:pt x="58996" y="28097"/>
                </a:lnTo>
                <a:lnTo>
                  <a:pt x="58248" y="28371"/>
                </a:lnTo>
                <a:lnTo>
                  <a:pt x="57459" y="28626"/>
                </a:lnTo>
                <a:lnTo>
                  <a:pt x="56650" y="28863"/>
                </a:lnTo>
                <a:lnTo>
                  <a:pt x="55820" y="29080"/>
                </a:lnTo>
                <a:lnTo>
                  <a:pt x="54968" y="29279"/>
                </a:lnTo>
                <a:lnTo>
                  <a:pt x="54076" y="29458"/>
                </a:lnTo>
                <a:lnTo>
                  <a:pt x="53183" y="29619"/>
                </a:lnTo>
                <a:lnTo>
                  <a:pt x="52249" y="29761"/>
                </a:lnTo>
                <a:lnTo>
                  <a:pt x="51294" y="29884"/>
                </a:lnTo>
                <a:lnTo>
                  <a:pt x="50339" y="29988"/>
                </a:lnTo>
                <a:lnTo>
                  <a:pt x="49841" y="30035"/>
                </a:lnTo>
                <a:lnTo>
                  <a:pt x="49343" y="30073"/>
                </a:lnTo>
                <a:lnTo>
                  <a:pt x="48866" y="30101"/>
                </a:lnTo>
                <a:lnTo>
                  <a:pt x="48347" y="30130"/>
                </a:lnTo>
                <a:lnTo>
                  <a:pt x="47848" y="30148"/>
                </a:lnTo>
                <a:lnTo>
                  <a:pt x="47350" y="30158"/>
                </a:lnTo>
                <a:lnTo>
                  <a:pt x="46831" y="30167"/>
                </a:lnTo>
                <a:lnTo>
                  <a:pt x="46312" y="30177"/>
                </a:lnTo>
                <a:lnTo>
                  <a:pt x="45793" y="30167"/>
                </a:lnTo>
                <a:lnTo>
                  <a:pt x="45295" y="30158"/>
                </a:lnTo>
                <a:lnTo>
                  <a:pt x="44776" y="30148"/>
                </a:lnTo>
                <a:lnTo>
                  <a:pt x="44278" y="30130"/>
                </a:lnTo>
                <a:lnTo>
                  <a:pt x="43780" y="30101"/>
                </a:lnTo>
                <a:lnTo>
                  <a:pt x="43282" y="30073"/>
                </a:lnTo>
                <a:lnTo>
                  <a:pt x="42783" y="30035"/>
                </a:lnTo>
                <a:lnTo>
                  <a:pt x="42285" y="29988"/>
                </a:lnTo>
                <a:lnTo>
                  <a:pt x="41330" y="29884"/>
                </a:lnTo>
                <a:lnTo>
                  <a:pt x="40375" y="29761"/>
                </a:lnTo>
                <a:lnTo>
                  <a:pt x="39462" y="29619"/>
                </a:lnTo>
                <a:lnTo>
                  <a:pt x="38549" y="29458"/>
                </a:lnTo>
                <a:lnTo>
                  <a:pt x="37677" y="29279"/>
                </a:lnTo>
                <a:lnTo>
                  <a:pt x="36805" y="29080"/>
                </a:lnTo>
                <a:lnTo>
                  <a:pt x="35975" y="28863"/>
                </a:lnTo>
                <a:lnTo>
                  <a:pt x="35165" y="28626"/>
                </a:lnTo>
                <a:lnTo>
                  <a:pt x="34376" y="28371"/>
                </a:lnTo>
                <a:lnTo>
                  <a:pt x="33629" y="28097"/>
                </a:lnTo>
                <a:lnTo>
                  <a:pt x="32903" y="27813"/>
                </a:lnTo>
                <a:lnTo>
                  <a:pt x="32218" y="27511"/>
                </a:lnTo>
                <a:lnTo>
                  <a:pt x="31553" y="27199"/>
                </a:lnTo>
                <a:lnTo>
                  <a:pt x="30931" y="26868"/>
                </a:lnTo>
                <a:lnTo>
                  <a:pt x="30329" y="26528"/>
                </a:lnTo>
                <a:lnTo>
                  <a:pt x="29768" y="26168"/>
                </a:lnTo>
                <a:lnTo>
                  <a:pt x="29249" y="25800"/>
                </a:lnTo>
                <a:lnTo>
                  <a:pt x="28772" y="25422"/>
                </a:lnTo>
                <a:lnTo>
                  <a:pt x="28336" y="25025"/>
                </a:lnTo>
                <a:lnTo>
                  <a:pt x="27941" y="24628"/>
                </a:lnTo>
                <a:lnTo>
                  <a:pt x="27588" y="24212"/>
                </a:lnTo>
                <a:lnTo>
                  <a:pt x="27256" y="23796"/>
                </a:lnTo>
                <a:lnTo>
                  <a:pt x="27007" y="23361"/>
                </a:lnTo>
                <a:lnTo>
                  <a:pt x="26779" y="22916"/>
                </a:lnTo>
                <a:lnTo>
                  <a:pt x="26675" y="22699"/>
                </a:lnTo>
                <a:lnTo>
                  <a:pt x="26592" y="22472"/>
                </a:lnTo>
                <a:lnTo>
                  <a:pt x="26530" y="22245"/>
                </a:lnTo>
                <a:lnTo>
                  <a:pt x="26468" y="22018"/>
                </a:lnTo>
                <a:lnTo>
                  <a:pt x="26426" y="21791"/>
                </a:lnTo>
                <a:lnTo>
                  <a:pt x="26405" y="21555"/>
                </a:lnTo>
                <a:lnTo>
                  <a:pt x="26385" y="21328"/>
                </a:lnTo>
                <a:lnTo>
                  <a:pt x="26364" y="21092"/>
                </a:lnTo>
                <a:lnTo>
                  <a:pt x="26385" y="20856"/>
                </a:lnTo>
                <a:lnTo>
                  <a:pt x="26405" y="20619"/>
                </a:lnTo>
                <a:lnTo>
                  <a:pt x="26426" y="20392"/>
                </a:lnTo>
                <a:lnTo>
                  <a:pt x="26468" y="20165"/>
                </a:lnTo>
                <a:lnTo>
                  <a:pt x="26530" y="19929"/>
                </a:lnTo>
                <a:lnTo>
                  <a:pt x="26592" y="19702"/>
                </a:lnTo>
                <a:lnTo>
                  <a:pt x="26675" y="19485"/>
                </a:lnTo>
                <a:lnTo>
                  <a:pt x="26779" y="19258"/>
                </a:lnTo>
                <a:lnTo>
                  <a:pt x="27007" y="18823"/>
                </a:lnTo>
                <a:lnTo>
                  <a:pt x="27256" y="18388"/>
                </a:lnTo>
                <a:lnTo>
                  <a:pt x="27588" y="17963"/>
                </a:lnTo>
                <a:lnTo>
                  <a:pt x="27941" y="17556"/>
                </a:lnTo>
                <a:lnTo>
                  <a:pt x="28336" y="17150"/>
                </a:lnTo>
                <a:lnTo>
                  <a:pt x="28772" y="16762"/>
                </a:lnTo>
                <a:lnTo>
                  <a:pt x="29249" y="16384"/>
                </a:lnTo>
                <a:lnTo>
                  <a:pt x="29768" y="16015"/>
                </a:lnTo>
                <a:lnTo>
                  <a:pt x="30329" y="15656"/>
                </a:lnTo>
                <a:lnTo>
                  <a:pt x="30931" y="15316"/>
                </a:lnTo>
                <a:lnTo>
                  <a:pt x="31553" y="14985"/>
                </a:lnTo>
                <a:lnTo>
                  <a:pt x="32218" y="14663"/>
                </a:lnTo>
                <a:lnTo>
                  <a:pt x="32903" y="14370"/>
                </a:lnTo>
                <a:lnTo>
                  <a:pt x="33629" y="14077"/>
                </a:lnTo>
                <a:lnTo>
                  <a:pt x="34376" y="13813"/>
                </a:lnTo>
                <a:lnTo>
                  <a:pt x="35165" y="13557"/>
                </a:lnTo>
                <a:lnTo>
                  <a:pt x="35975" y="13321"/>
                </a:lnTo>
                <a:lnTo>
                  <a:pt x="36805" y="13104"/>
                </a:lnTo>
                <a:lnTo>
                  <a:pt x="37677" y="12905"/>
                </a:lnTo>
                <a:lnTo>
                  <a:pt x="38549" y="12716"/>
                </a:lnTo>
                <a:lnTo>
                  <a:pt x="39462" y="12555"/>
                </a:lnTo>
                <a:lnTo>
                  <a:pt x="40375" y="12413"/>
                </a:lnTo>
                <a:lnTo>
                  <a:pt x="41330" y="12291"/>
                </a:lnTo>
                <a:lnTo>
                  <a:pt x="42285" y="12187"/>
                </a:lnTo>
                <a:lnTo>
                  <a:pt x="42783" y="12149"/>
                </a:lnTo>
                <a:lnTo>
                  <a:pt x="43282" y="12111"/>
                </a:lnTo>
                <a:lnTo>
                  <a:pt x="43780" y="12083"/>
                </a:lnTo>
                <a:lnTo>
                  <a:pt x="44278" y="12054"/>
                </a:lnTo>
                <a:lnTo>
                  <a:pt x="44776" y="12035"/>
                </a:lnTo>
                <a:lnTo>
                  <a:pt x="45295" y="12016"/>
                </a:lnTo>
                <a:lnTo>
                  <a:pt x="45793" y="12007"/>
                </a:lnTo>
                <a:close/>
                <a:moveTo>
                  <a:pt x="37718" y="1"/>
                </a:moveTo>
                <a:lnTo>
                  <a:pt x="37718" y="2979"/>
                </a:lnTo>
                <a:lnTo>
                  <a:pt x="36805" y="3073"/>
                </a:lnTo>
                <a:lnTo>
                  <a:pt x="35912" y="3177"/>
                </a:lnTo>
                <a:lnTo>
                  <a:pt x="35020" y="3291"/>
                </a:lnTo>
                <a:lnTo>
                  <a:pt x="34127" y="3404"/>
                </a:lnTo>
                <a:lnTo>
                  <a:pt x="33255" y="3536"/>
                </a:lnTo>
                <a:lnTo>
                  <a:pt x="32384" y="3678"/>
                </a:lnTo>
                <a:lnTo>
                  <a:pt x="31533" y="3820"/>
                </a:lnTo>
                <a:lnTo>
                  <a:pt x="30681" y="3981"/>
                </a:lnTo>
                <a:lnTo>
                  <a:pt x="29851" y="4141"/>
                </a:lnTo>
                <a:lnTo>
                  <a:pt x="29021" y="4312"/>
                </a:lnTo>
                <a:lnTo>
                  <a:pt x="28211" y="4491"/>
                </a:lnTo>
                <a:lnTo>
                  <a:pt x="27402" y="4680"/>
                </a:lnTo>
                <a:lnTo>
                  <a:pt x="26613" y="4879"/>
                </a:lnTo>
                <a:lnTo>
                  <a:pt x="25824" y="5087"/>
                </a:lnTo>
                <a:lnTo>
                  <a:pt x="25035" y="5295"/>
                </a:lnTo>
                <a:lnTo>
                  <a:pt x="24288" y="5512"/>
                </a:lnTo>
                <a:lnTo>
                  <a:pt x="19638" y="3404"/>
                </a:lnTo>
                <a:lnTo>
                  <a:pt x="7474" y="8944"/>
                </a:lnTo>
                <a:lnTo>
                  <a:pt x="12124" y="11052"/>
                </a:lnTo>
                <a:lnTo>
                  <a:pt x="11625" y="11402"/>
                </a:lnTo>
                <a:lnTo>
                  <a:pt x="11169" y="11752"/>
                </a:lnTo>
                <a:lnTo>
                  <a:pt x="10712" y="12111"/>
                </a:lnTo>
                <a:lnTo>
                  <a:pt x="10297" y="12480"/>
                </a:lnTo>
                <a:lnTo>
                  <a:pt x="9882" y="12839"/>
                </a:lnTo>
                <a:lnTo>
                  <a:pt x="9487" y="13217"/>
                </a:lnTo>
                <a:lnTo>
                  <a:pt x="9114" y="13595"/>
                </a:lnTo>
                <a:lnTo>
                  <a:pt x="8740" y="13973"/>
                </a:lnTo>
                <a:lnTo>
                  <a:pt x="8408" y="14361"/>
                </a:lnTo>
                <a:lnTo>
                  <a:pt x="8076" y="14748"/>
                </a:lnTo>
                <a:lnTo>
                  <a:pt x="7785" y="15146"/>
                </a:lnTo>
                <a:lnTo>
                  <a:pt x="7495" y="15543"/>
                </a:lnTo>
                <a:lnTo>
                  <a:pt x="7225" y="15940"/>
                </a:lnTo>
                <a:lnTo>
                  <a:pt x="6976" y="16346"/>
                </a:lnTo>
                <a:lnTo>
                  <a:pt x="6747" y="16762"/>
                </a:lnTo>
                <a:lnTo>
                  <a:pt x="6540" y="17169"/>
                </a:lnTo>
                <a:lnTo>
                  <a:pt x="1" y="17169"/>
                </a:lnTo>
                <a:lnTo>
                  <a:pt x="1" y="25006"/>
                </a:lnTo>
                <a:lnTo>
                  <a:pt x="6540" y="25006"/>
                </a:lnTo>
                <a:lnTo>
                  <a:pt x="6747" y="25422"/>
                </a:lnTo>
                <a:lnTo>
                  <a:pt x="6976" y="25828"/>
                </a:lnTo>
                <a:lnTo>
                  <a:pt x="7225" y="26235"/>
                </a:lnTo>
                <a:lnTo>
                  <a:pt x="7495" y="26641"/>
                </a:lnTo>
                <a:lnTo>
                  <a:pt x="7785" y="27038"/>
                </a:lnTo>
                <a:lnTo>
                  <a:pt x="8076" y="27426"/>
                </a:lnTo>
                <a:lnTo>
                  <a:pt x="8408" y="27823"/>
                </a:lnTo>
                <a:lnTo>
                  <a:pt x="8740" y="28201"/>
                </a:lnTo>
                <a:lnTo>
                  <a:pt x="9114" y="28589"/>
                </a:lnTo>
                <a:lnTo>
                  <a:pt x="9487" y="28967"/>
                </a:lnTo>
                <a:lnTo>
                  <a:pt x="9882" y="29335"/>
                </a:lnTo>
                <a:lnTo>
                  <a:pt x="10297" y="29704"/>
                </a:lnTo>
                <a:lnTo>
                  <a:pt x="10712" y="30063"/>
                </a:lnTo>
                <a:lnTo>
                  <a:pt x="11169" y="30423"/>
                </a:lnTo>
                <a:lnTo>
                  <a:pt x="11625" y="30782"/>
                </a:lnTo>
                <a:lnTo>
                  <a:pt x="12124" y="31122"/>
                </a:lnTo>
                <a:lnTo>
                  <a:pt x="7474" y="33230"/>
                </a:lnTo>
                <a:lnTo>
                  <a:pt x="19638" y="38780"/>
                </a:lnTo>
                <a:lnTo>
                  <a:pt x="24288" y="36662"/>
                </a:lnTo>
                <a:lnTo>
                  <a:pt x="25035" y="36889"/>
                </a:lnTo>
                <a:lnTo>
                  <a:pt x="25824" y="37097"/>
                </a:lnTo>
                <a:lnTo>
                  <a:pt x="26613" y="37305"/>
                </a:lnTo>
                <a:lnTo>
                  <a:pt x="27402" y="37494"/>
                </a:lnTo>
                <a:lnTo>
                  <a:pt x="28211" y="37683"/>
                </a:lnTo>
                <a:lnTo>
                  <a:pt x="29021" y="37863"/>
                </a:lnTo>
                <a:lnTo>
                  <a:pt x="29851" y="38033"/>
                </a:lnTo>
                <a:lnTo>
                  <a:pt x="30681" y="38203"/>
                </a:lnTo>
                <a:lnTo>
                  <a:pt x="31533" y="38354"/>
                </a:lnTo>
                <a:lnTo>
                  <a:pt x="32384" y="38506"/>
                </a:lnTo>
                <a:lnTo>
                  <a:pt x="33255" y="38638"/>
                </a:lnTo>
                <a:lnTo>
                  <a:pt x="34127" y="38770"/>
                </a:lnTo>
                <a:lnTo>
                  <a:pt x="35020" y="38893"/>
                </a:lnTo>
                <a:lnTo>
                  <a:pt x="35912" y="39007"/>
                </a:lnTo>
                <a:lnTo>
                  <a:pt x="36805" y="39111"/>
                </a:lnTo>
                <a:lnTo>
                  <a:pt x="37718" y="39205"/>
                </a:lnTo>
                <a:lnTo>
                  <a:pt x="37718" y="42183"/>
                </a:lnTo>
                <a:lnTo>
                  <a:pt x="54927" y="42183"/>
                </a:lnTo>
                <a:lnTo>
                  <a:pt x="54927" y="39205"/>
                </a:lnTo>
                <a:lnTo>
                  <a:pt x="55820" y="39111"/>
                </a:lnTo>
                <a:lnTo>
                  <a:pt x="56733" y="39007"/>
                </a:lnTo>
                <a:lnTo>
                  <a:pt x="57605" y="38893"/>
                </a:lnTo>
                <a:lnTo>
                  <a:pt x="58497" y="38770"/>
                </a:lnTo>
                <a:lnTo>
                  <a:pt x="59369" y="38638"/>
                </a:lnTo>
                <a:lnTo>
                  <a:pt x="60241" y="38506"/>
                </a:lnTo>
                <a:lnTo>
                  <a:pt x="61092" y="38354"/>
                </a:lnTo>
                <a:lnTo>
                  <a:pt x="61943" y="38203"/>
                </a:lnTo>
                <a:lnTo>
                  <a:pt x="62773" y="38033"/>
                </a:lnTo>
                <a:lnTo>
                  <a:pt x="63604" y="37863"/>
                </a:lnTo>
                <a:lnTo>
                  <a:pt x="64413" y="37683"/>
                </a:lnTo>
                <a:lnTo>
                  <a:pt x="65223" y="37494"/>
                </a:lnTo>
                <a:lnTo>
                  <a:pt x="66033" y="37305"/>
                </a:lnTo>
                <a:lnTo>
                  <a:pt x="66821" y="37097"/>
                </a:lnTo>
                <a:lnTo>
                  <a:pt x="67589" y="36889"/>
                </a:lnTo>
                <a:lnTo>
                  <a:pt x="68357" y="36662"/>
                </a:lnTo>
                <a:lnTo>
                  <a:pt x="72986" y="38780"/>
                </a:lnTo>
                <a:lnTo>
                  <a:pt x="85151" y="33230"/>
                </a:lnTo>
                <a:lnTo>
                  <a:pt x="80522" y="31122"/>
                </a:lnTo>
                <a:lnTo>
                  <a:pt x="80999" y="30782"/>
                </a:lnTo>
                <a:lnTo>
                  <a:pt x="81456" y="30423"/>
                </a:lnTo>
                <a:lnTo>
                  <a:pt x="81912" y="30063"/>
                </a:lnTo>
                <a:lnTo>
                  <a:pt x="82348" y="29704"/>
                </a:lnTo>
                <a:lnTo>
                  <a:pt x="82764" y="29335"/>
                </a:lnTo>
                <a:lnTo>
                  <a:pt x="83158" y="28967"/>
                </a:lnTo>
                <a:lnTo>
                  <a:pt x="83532" y="28589"/>
                </a:lnTo>
                <a:lnTo>
                  <a:pt x="83885" y="28201"/>
                </a:lnTo>
                <a:lnTo>
                  <a:pt x="84237" y="27823"/>
                </a:lnTo>
                <a:lnTo>
                  <a:pt x="84549" y="27426"/>
                </a:lnTo>
                <a:lnTo>
                  <a:pt x="84860" y="27038"/>
                </a:lnTo>
                <a:lnTo>
                  <a:pt x="85130" y="26641"/>
                </a:lnTo>
                <a:lnTo>
                  <a:pt x="85400" y="26235"/>
                </a:lnTo>
                <a:lnTo>
                  <a:pt x="85649" y="25828"/>
                </a:lnTo>
                <a:lnTo>
                  <a:pt x="85877" y="25422"/>
                </a:lnTo>
                <a:lnTo>
                  <a:pt x="86085" y="25006"/>
                </a:lnTo>
                <a:lnTo>
                  <a:pt x="92624" y="25006"/>
                </a:lnTo>
                <a:lnTo>
                  <a:pt x="92624" y="17169"/>
                </a:lnTo>
                <a:lnTo>
                  <a:pt x="86085" y="17169"/>
                </a:lnTo>
                <a:lnTo>
                  <a:pt x="85877" y="16762"/>
                </a:lnTo>
                <a:lnTo>
                  <a:pt x="85649" y="16346"/>
                </a:lnTo>
                <a:lnTo>
                  <a:pt x="85400" y="15940"/>
                </a:lnTo>
                <a:lnTo>
                  <a:pt x="85130" y="15543"/>
                </a:lnTo>
                <a:lnTo>
                  <a:pt x="84860" y="15146"/>
                </a:lnTo>
                <a:lnTo>
                  <a:pt x="84549" y="14748"/>
                </a:lnTo>
                <a:lnTo>
                  <a:pt x="84237" y="14361"/>
                </a:lnTo>
                <a:lnTo>
                  <a:pt x="83885" y="13973"/>
                </a:lnTo>
                <a:lnTo>
                  <a:pt x="83532" y="13595"/>
                </a:lnTo>
                <a:lnTo>
                  <a:pt x="83158" y="13217"/>
                </a:lnTo>
                <a:lnTo>
                  <a:pt x="82764" y="12839"/>
                </a:lnTo>
                <a:lnTo>
                  <a:pt x="82348" y="12480"/>
                </a:lnTo>
                <a:lnTo>
                  <a:pt x="81912" y="12111"/>
                </a:lnTo>
                <a:lnTo>
                  <a:pt x="81456" y="11752"/>
                </a:lnTo>
                <a:lnTo>
                  <a:pt x="80999" y="11402"/>
                </a:lnTo>
                <a:lnTo>
                  <a:pt x="80522" y="11052"/>
                </a:lnTo>
                <a:lnTo>
                  <a:pt x="85151" y="8944"/>
                </a:lnTo>
                <a:lnTo>
                  <a:pt x="72986" y="3404"/>
                </a:lnTo>
                <a:lnTo>
                  <a:pt x="68357" y="5512"/>
                </a:lnTo>
                <a:lnTo>
                  <a:pt x="67589" y="5295"/>
                </a:lnTo>
                <a:lnTo>
                  <a:pt x="66821" y="5087"/>
                </a:lnTo>
                <a:lnTo>
                  <a:pt x="66033" y="4879"/>
                </a:lnTo>
                <a:lnTo>
                  <a:pt x="65223" y="4680"/>
                </a:lnTo>
                <a:lnTo>
                  <a:pt x="64413" y="4491"/>
                </a:lnTo>
                <a:lnTo>
                  <a:pt x="63604" y="4312"/>
                </a:lnTo>
                <a:lnTo>
                  <a:pt x="62773" y="4141"/>
                </a:lnTo>
                <a:lnTo>
                  <a:pt x="61943" y="3981"/>
                </a:lnTo>
                <a:lnTo>
                  <a:pt x="61092" y="3820"/>
                </a:lnTo>
                <a:lnTo>
                  <a:pt x="60241" y="3678"/>
                </a:lnTo>
                <a:lnTo>
                  <a:pt x="59369" y="3536"/>
                </a:lnTo>
                <a:lnTo>
                  <a:pt x="58497" y="3404"/>
                </a:lnTo>
                <a:lnTo>
                  <a:pt x="57605" y="3291"/>
                </a:lnTo>
                <a:lnTo>
                  <a:pt x="56733" y="3177"/>
                </a:lnTo>
                <a:lnTo>
                  <a:pt x="55820" y="3073"/>
                </a:lnTo>
                <a:lnTo>
                  <a:pt x="54927" y="2979"/>
                </a:lnTo>
                <a:lnTo>
                  <a:pt x="54927" y="1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9460"/>
                </a:schemeClr>
              </a:gs>
              <a:gs pos="100000">
                <a:schemeClr val="accent3">
                  <a:alpha val="29460"/>
                </a:schemeClr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22"/>
          <p:cNvSpPr/>
          <p:nvPr/>
        </p:nvSpPr>
        <p:spPr>
          <a:xfrm rot="-7200122">
            <a:off x="4022957" y="-2996863"/>
            <a:ext cx="4992748" cy="4066848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22"/>
          <p:cNvSpPr/>
          <p:nvPr/>
        </p:nvSpPr>
        <p:spPr>
          <a:xfrm rot="10800000">
            <a:off x="8154741" y="4330355"/>
            <a:ext cx="538609" cy="546270"/>
          </a:xfrm>
          <a:custGeom>
            <a:avLst/>
            <a:gdLst/>
            <a:ahLst/>
            <a:cxnLst/>
            <a:rect l="l" t="t" r="r" b="b"/>
            <a:pathLst>
              <a:path w="92624" h="42183" extrusionOk="0">
                <a:moveTo>
                  <a:pt x="46831" y="12007"/>
                </a:moveTo>
                <a:lnTo>
                  <a:pt x="47350" y="12016"/>
                </a:lnTo>
                <a:lnTo>
                  <a:pt x="47848" y="12035"/>
                </a:lnTo>
                <a:lnTo>
                  <a:pt x="48347" y="12054"/>
                </a:lnTo>
                <a:lnTo>
                  <a:pt x="48866" y="12083"/>
                </a:lnTo>
                <a:lnTo>
                  <a:pt x="49343" y="12111"/>
                </a:lnTo>
                <a:lnTo>
                  <a:pt x="49841" y="12149"/>
                </a:lnTo>
                <a:lnTo>
                  <a:pt x="50339" y="12187"/>
                </a:lnTo>
                <a:lnTo>
                  <a:pt x="51294" y="12291"/>
                </a:lnTo>
                <a:lnTo>
                  <a:pt x="52249" y="12413"/>
                </a:lnTo>
                <a:lnTo>
                  <a:pt x="53183" y="12555"/>
                </a:lnTo>
                <a:lnTo>
                  <a:pt x="54076" y="12716"/>
                </a:lnTo>
                <a:lnTo>
                  <a:pt x="54968" y="12905"/>
                </a:lnTo>
                <a:lnTo>
                  <a:pt x="55820" y="13104"/>
                </a:lnTo>
                <a:lnTo>
                  <a:pt x="56650" y="13321"/>
                </a:lnTo>
                <a:lnTo>
                  <a:pt x="57459" y="13557"/>
                </a:lnTo>
                <a:lnTo>
                  <a:pt x="58248" y="13813"/>
                </a:lnTo>
                <a:lnTo>
                  <a:pt x="58996" y="14077"/>
                </a:lnTo>
                <a:lnTo>
                  <a:pt x="59722" y="14370"/>
                </a:lnTo>
                <a:lnTo>
                  <a:pt x="60428" y="14663"/>
                </a:lnTo>
                <a:lnTo>
                  <a:pt x="61071" y="14985"/>
                </a:lnTo>
                <a:lnTo>
                  <a:pt x="61715" y="15316"/>
                </a:lnTo>
                <a:lnTo>
                  <a:pt x="62296" y="15656"/>
                </a:lnTo>
                <a:lnTo>
                  <a:pt x="62857" y="16015"/>
                </a:lnTo>
                <a:lnTo>
                  <a:pt x="63375" y="16384"/>
                </a:lnTo>
                <a:lnTo>
                  <a:pt x="63853" y="16762"/>
                </a:lnTo>
                <a:lnTo>
                  <a:pt x="64289" y="17150"/>
                </a:lnTo>
                <a:lnTo>
                  <a:pt x="64683" y="17556"/>
                </a:lnTo>
                <a:lnTo>
                  <a:pt x="65057" y="17963"/>
                </a:lnTo>
                <a:lnTo>
                  <a:pt x="65368" y="18388"/>
                </a:lnTo>
                <a:lnTo>
                  <a:pt x="65638" y="18823"/>
                </a:lnTo>
                <a:lnTo>
                  <a:pt x="65846" y="19258"/>
                </a:lnTo>
                <a:lnTo>
                  <a:pt x="65949" y="19485"/>
                </a:lnTo>
                <a:lnTo>
                  <a:pt x="66033" y="19702"/>
                </a:lnTo>
                <a:lnTo>
                  <a:pt x="66095" y="19929"/>
                </a:lnTo>
                <a:lnTo>
                  <a:pt x="66157" y="20165"/>
                </a:lnTo>
                <a:lnTo>
                  <a:pt x="66199" y="20392"/>
                </a:lnTo>
                <a:lnTo>
                  <a:pt x="66240" y="20619"/>
                </a:lnTo>
                <a:lnTo>
                  <a:pt x="66261" y="20856"/>
                </a:lnTo>
                <a:lnTo>
                  <a:pt x="66261" y="21092"/>
                </a:lnTo>
                <a:lnTo>
                  <a:pt x="66261" y="21328"/>
                </a:lnTo>
                <a:lnTo>
                  <a:pt x="66240" y="21555"/>
                </a:lnTo>
                <a:lnTo>
                  <a:pt x="66199" y="21791"/>
                </a:lnTo>
                <a:lnTo>
                  <a:pt x="66157" y="22018"/>
                </a:lnTo>
                <a:lnTo>
                  <a:pt x="66095" y="22245"/>
                </a:lnTo>
                <a:lnTo>
                  <a:pt x="66033" y="22472"/>
                </a:lnTo>
                <a:lnTo>
                  <a:pt x="65949" y="22699"/>
                </a:lnTo>
                <a:lnTo>
                  <a:pt x="65846" y="22916"/>
                </a:lnTo>
                <a:lnTo>
                  <a:pt x="65638" y="23361"/>
                </a:lnTo>
                <a:lnTo>
                  <a:pt x="65368" y="23796"/>
                </a:lnTo>
                <a:lnTo>
                  <a:pt x="65057" y="24212"/>
                </a:lnTo>
                <a:lnTo>
                  <a:pt x="64683" y="24628"/>
                </a:lnTo>
                <a:lnTo>
                  <a:pt x="64289" y="25025"/>
                </a:lnTo>
                <a:lnTo>
                  <a:pt x="63853" y="25422"/>
                </a:lnTo>
                <a:lnTo>
                  <a:pt x="63375" y="25800"/>
                </a:lnTo>
                <a:lnTo>
                  <a:pt x="62857" y="26168"/>
                </a:lnTo>
                <a:lnTo>
                  <a:pt x="62296" y="26528"/>
                </a:lnTo>
                <a:lnTo>
                  <a:pt x="61715" y="26868"/>
                </a:lnTo>
                <a:lnTo>
                  <a:pt x="61071" y="27199"/>
                </a:lnTo>
                <a:lnTo>
                  <a:pt x="60428" y="27511"/>
                </a:lnTo>
                <a:lnTo>
                  <a:pt x="59722" y="27813"/>
                </a:lnTo>
                <a:lnTo>
                  <a:pt x="58996" y="28097"/>
                </a:lnTo>
                <a:lnTo>
                  <a:pt x="58248" y="28371"/>
                </a:lnTo>
                <a:lnTo>
                  <a:pt x="57459" y="28626"/>
                </a:lnTo>
                <a:lnTo>
                  <a:pt x="56650" y="28863"/>
                </a:lnTo>
                <a:lnTo>
                  <a:pt x="55820" y="29080"/>
                </a:lnTo>
                <a:lnTo>
                  <a:pt x="54968" y="29279"/>
                </a:lnTo>
                <a:lnTo>
                  <a:pt x="54076" y="29458"/>
                </a:lnTo>
                <a:lnTo>
                  <a:pt x="53183" y="29619"/>
                </a:lnTo>
                <a:lnTo>
                  <a:pt x="52249" y="29761"/>
                </a:lnTo>
                <a:lnTo>
                  <a:pt x="51294" y="29884"/>
                </a:lnTo>
                <a:lnTo>
                  <a:pt x="50339" y="29988"/>
                </a:lnTo>
                <a:lnTo>
                  <a:pt x="49841" y="30035"/>
                </a:lnTo>
                <a:lnTo>
                  <a:pt x="49343" y="30073"/>
                </a:lnTo>
                <a:lnTo>
                  <a:pt x="48866" y="30101"/>
                </a:lnTo>
                <a:lnTo>
                  <a:pt x="48347" y="30130"/>
                </a:lnTo>
                <a:lnTo>
                  <a:pt x="47848" y="30148"/>
                </a:lnTo>
                <a:lnTo>
                  <a:pt x="47350" y="30158"/>
                </a:lnTo>
                <a:lnTo>
                  <a:pt x="46831" y="30167"/>
                </a:lnTo>
                <a:lnTo>
                  <a:pt x="46312" y="30177"/>
                </a:lnTo>
                <a:lnTo>
                  <a:pt x="45793" y="30167"/>
                </a:lnTo>
                <a:lnTo>
                  <a:pt x="45295" y="30158"/>
                </a:lnTo>
                <a:lnTo>
                  <a:pt x="44776" y="30148"/>
                </a:lnTo>
                <a:lnTo>
                  <a:pt x="44278" y="30130"/>
                </a:lnTo>
                <a:lnTo>
                  <a:pt x="43780" y="30101"/>
                </a:lnTo>
                <a:lnTo>
                  <a:pt x="43282" y="30073"/>
                </a:lnTo>
                <a:lnTo>
                  <a:pt x="42783" y="30035"/>
                </a:lnTo>
                <a:lnTo>
                  <a:pt x="42285" y="29988"/>
                </a:lnTo>
                <a:lnTo>
                  <a:pt x="41330" y="29884"/>
                </a:lnTo>
                <a:lnTo>
                  <a:pt x="40375" y="29761"/>
                </a:lnTo>
                <a:lnTo>
                  <a:pt x="39462" y="29619"/>
                </a:lnTo>
                <a:lnTo>
                  <a:pt x="38549" y="29458"/>
                </a:lnTo>
                <a:lnTo>
                  <a:pt x="37677" y="29279"/>
                </a:lnTo>
                <a:lnTo>
                  <a:pt x="36805" y="29080"/>
                </a:lnTo>
                <a:lnTo>
                  <a:pt x="35975" y="28863"/>
                </a:lnTo>
                <a:lnTo>
                  <a:pt x="35165" y="28626"/>
                </a:lnTo>
                <a:lnTo>
                  <a:pt x="34376" y="28371"/>
                </a:lnTo>
                <a:lnTo>
                  <a:pt x="33629" y="28097"/>
                </a:lnTo>
                <a:lnTo>
                  <a:pt x="32903" y="27813"/>
                </a:lnTo>
                <a:lnTo>
                  <a:pt x="32218" y="27511"/>
                </a:lnTo>
                <a:lnTo>
                  <a:pt x="31553" y="27199"/>
                </a:lnTo>
                <a:lnTo>
                  <a:pt x="30931" y="26868"/>
                </a:lnTo>
                <a:lnTo>
                  <a:pt x="30329" y="26528"/>
                </a:lnTo>
                <a:lnTo>
                  <a:pt x="29768" y="26168"/>
                </a:lnTo>
                <a:lnTo>
                  <a:pt x="29249" y="25800"/>
                </a:lnTo>
                <a:lnTo>
                  <a:pt x="28772" y="25422"/>
                </a:lnTo>
                <a:lnTo>
                  <a:pt x="28336" y="25025"/>
                </a:lnTo>
                <a:lnTo>
                  <a:pt x="27941" y="24628"/>
                </a:lnTo>
                <a:lnTo>
                  <a:pt x="27588" y="24212"/>
                </a:lnTo>
                <a:lnTo>
                  <a:pt x="27256" y="23796"/>
                </a:lnTo>
                <a:lnTo>
                  <a:pt x="27007" y="23361"/>
                </a:lnTo>
                <a:lnTo>
                  <a:pt x="26779" y="22916"/>
                </a:lnTo>
                <a:lnTo>
                  <a:pt x="26675" y="22699"/>
                </a:lnTo>
                <a:lnTo>
                  <a:pt x="26592" y="22472"/>
                </a:lnTo>
                <a:lnTo>
                  <a:pt x="26530" y="22245"/>
                </a:lnTo>
                <a:lnTo>
                  <a:pt x="26468" y="22018"/>
                </a:lnTo>
                <a:lnTo>
                  <a:pt x="26426" y="21791"/>
                </a:lnTo>
                <a:lnTo>
                  <a:pt x="26405" y="21555"/>
                </a:lnTo>
                <a:lnTo>
                  <a:pt x="26385" y="21328"/>
                </a:lnTo>
                <a:lnTo>
                  <a:pt x="26364" y="21092"/>
                </a:lnTo>
                <a:lnTo>
                  <a:pt x="26385" y="20856"/>
                </a:lnTo>
                <a:lnTo>
                  <a:pt x="26405" y="20619"/>
                </a:lnTo>
                <a:lnTo>
                  <a:pt x="26426" y="20392"/>
                </a:lnTo>
                <a:lnTo>
                  <a:pt x="26468" y="20165"/>
                </a:lnTo>
                <a:lnTo>
                  <a:pt x="26530" y="19929"/>
                </a:lnTo>
                <a:lnTo>
                  <a:pt x="26592" y="19702"/>
                </a:lnTo>
                <a:lnTo>
                  <a:pt x="26675" y="19485"/>
                </a:lnTo>
                <a:lnTo>
                  <a:pt x="26779" y="19258"/>
                </a:lnTo>
                <a:lnTo>
                  <a:pt x="27007" y="18823"/>
                </a:lnTo>
                <a:lnTo>
                  <a:pt x="27256" y="18388"/>
                </a:lnTo>
                <a:lnTo>
                  <a:pt x="27588" y="17963"/>
                </a:lnTo>
                <a:lnTo>
                  <a:pt x="27941" y="17556"/>
                </a:lnTo>
                <a:lnTo>
                  <a:pt x="28336" y="17150"/>
                </a:lnTo>
                <a:lnTo>
                  <a:pt x="28772" y="16762"/>
                </a:lnTo>
                <a:lnTo>
                  <a:pt x="29249" y="16384"/>
                </a:lnTo>
                <a:lnTo>
                  <a:pt x="29768" y="16015"/>
                </a:lnTo>
                <a:lnTo>
                  <a:pt x="30329" y="15656"/>
                </a:lnTo>
                <a:lnTo>
                  <a:pt x="30931" y="15316"/>
                </a:lnTo>
                <a:lnTo>
                  <a:pt x="31553" y="14985"/>
                </a:lnTo>
                <a:lnTo>
                  <a:pt x="32218" y="14663"/>
                </a:lnTo>
                <a:lnTo>
                  <a:pt x="32903" y="14370"/>
                </a:lnTo>
                <a:lnTo>
                  <a:pt x="33629" y="14077"/>
                </a:lnTo>
                <a:lnTo>
                  <a:pt x="34376" y="13813"/>
                </a:lnTo>
                <a:lnTo>
                  <a:pt x="35165" y="13557"/>
                </a:lnTo>
                <a:lnTo>
                  <a:pt x="35975" y="13321"/>
                </a:lnTo>
                <a:lnTo>
                  <a:pt x="36805" y="13104"/>
                </a:lnTo>
                <a:lnTo>
                  <a:pt x="37677" y="12905"/>
                </a:lnTo>
                <a:lnTo>
                  <a:pt x="38549" y="12716"/>
                </a:lnTo>
                <a:lnTo>
                  <a:pt x="39462" y="12555"/>
                </a:lnTo>
                <a:lnTo>
                  <a:pt x="40375" y="12413"/>
                </a:lnTo>
                <a:lnTo>
                  <a:pt x="41330" y="12291"/>
                </a:lnTo>
                <a:lnTo>
                  <a:pt x="42285" y="12187"/>
                </a:lnTo>
                <a:lnTo>
                  <a:pt x="42783" y="12149"/>
                </a:lnTo>
                <a:lnTo>
                  <a:pt x="43282" y="12111"/>
                </a:lnTo>
                <a:lnTo>
                  <a:pt x="43780" y="12083"/>
                </a:lnTo>
                <a:lnTo>
                  <a:pt x="44278" y="12054"/>
                </a:lnTo>
                <a:lnTo>
                  <a:pt x="44776" y="12035"/>
                </a:lnTo>
                <a:lnTo>
                  <a:pt x="45295" y="12016"/>
                </a:lnTo>
                <a:lnTo>
                  <a:pt x="45793" y="12007"/>
                </a:lnTo>
                <a:close/>
                <a:moveTo>
                  <a:pt x="37718" y="1"/>
                </a:moveTo>
                <a:lnTo>
                  <a:pt x="37718" y="2979"/>
                </a:lnTo>
                <a:lnTo>
                  <a:pt x="36805" y="3073"/>
                </a:lnTo>
                <a:lnTo>
                  <a:pt x="35912" y="3177"/>
                </a:lnTo>
                <a:lnTo>
                  <a:pt x="35020" y="3291"/>
                </a:lnTo>
                <a:lnTo>
                  <a:pt x="34127" y="3404"/>
                </a:lnTo>
                <a:lnTo>
                  <a:pt x="33255" y="3536"/>
                </a:lnTo>
                <a:lnTo>
                  <a:pt x="32384" y="3678"/>
                </a:lnTo>
                <a:lnTo>
                  <a:pt x="31533" y="3820"/>
                </a:lnTo>
                <a:lnTo>
                  <a:pt x="30681" y="3981"/>
                </a:lnTo>
                <a:lnTo>
                  <a:pt x="29851" y="4141"/>
                </a:lnTo>
                <a:lnTo>
                  <a:pt x="29021" y="4312"/>
                </a:lnTo>
                <a:lnTo>
                  <a:pt x="28211" y="4491"/>
                </a:lnTo>
                <a:lnTo>
                  <a:pt x="27402" y="4680"/>
                </a:lnTo>
                <a:lnTo>
                  <a:pt x="26613" y="4879"/>
                </a:lnTo>
                <a:lnTo>
                  <a:pt x="25824" y="5087"/>
                </a:lnTo>
                <a:lnTo>
                  <a:pt x="25035" y="5295"/>
                </a:lnTo>
                <a:lnTo>
                  <a:pt x="24288" y="5512"/>
                </a:lnTo>
                <a:lnTo>
                  <a:pt x="19638" y="3404"/>
                </a:lnTo>
                <a:lnTo>
                  <a:pt x="7474" y="8944"/>
                </a:lnTo>
                <a:lnTo>
                  <a:pt x="12124" y="11052"/>
                </a:lnTo>
                <a:lnTo>
                  <a:pt x="11625" y="11402"/>
                </a:lnTo>
                <a:lnTo>
                  <a:pt x="11169" y="11752"/>
                </a:lnTo>
                <a:lnTo>
                  <a:pt x="10712" y="12111"/>
                </a:lnTo>
                <a:lnTo>
                  <a:pt x="10297" y="12480"/>
                </a:lnTo>
                <a:lnTo>
                  <a:pt x="9882" y="12839"/>
                </a:lnTo>
                <a:lnTo>
                  <a:pt x="9487" y="13217"/>
                </a:lnTo>
                <a:lnTo>
                  <a:pt x="9114" y="13595"/>
                </a:lnTo>
                <a:lnTo>
                  <a:pt x="8740" y="13973"/>
                </a:lnTo>
                <a:lnTo>
                  <a:pt x="8408" y="14361"/>
                </a:lnTo>
                <a:lnTo>
                  <a:pt x="8076" y="14748"/>
                </a:lnTo>
                <a:lnTo>
                  <a:pt x="7785" y="15146"/>
                </a:lnTo>
                <a:lnTo>
                  <a:pt x="7495" y="15543"/>
                </a:lnTo>
                <a:lnTo>
                  <a:pt x="7225" y="15940"/>
                </a:lnTo>
                <a:lnTo>
                  <a:pt x="6976" y="16346"/>
                </a:lnTo>
                <a:lnTo>
                  <a:pt x="6747" y="16762"/>
                </a:lnTo>
                <a:lnTo>
                  <a:pt x="6540" y="17169"/>
                </a:lnTo>
                <a:lnTo>
                  <a:pt x="1" y="17169"/>
                </a:lnTo>
                <a:lnTo>
                  <a:pt x="1" y="25006"/>
                </a:lnTo>
                <a:lnTo>
                  <a:pt x="6540" y="25006"/>
                </a:lnTo>
                <a:lnTo>
                  <a:pt x="6747" y="25422"/>
                </a:lnTo>
                <a:lnTo>
                  <a:pt x="6976" y="25828"/>
                </a:lnTo>
                <a:lnTo>
                  <a:pt x="7225" y="26235"/>
                </a:lnTo>
                <a:lnTo>
                  <a:pt x="7495" y="26641"/>
                </a:lnTo>
                <a:lnTo>
                  <a:pt x="7785" y="27038"/>
                </a:lnTo>
                <a:lnTo>
                  <a:pt x="8076" y="27426"/>
                </a:lnTo>
                <a:lnTo>
                  <a:pt x="8408" y="27823"/>
                </a:lnTo>
                <a:lnTo>
                  <a:pt x="8740" y="28201"/>
                </a:lnTo>
                <a:lnTo>
                  <a:pt x="9114" y="28589"/>
                </a:lnTo>
                <a:lnTo>
                  <a:pt x="9487" y="28967"/>
                </a:lnTo>
                <a:lnTo>
                  <a:pt x="9882" y="29335"/>
                </a:lnTo>
                <a:lnTo>
                  <a:pt x="10297" y="29704"/>
                </a:lnTo>
                <a:lnTo>
                  <a:pt x="10712" y="30063"/>
                </a:lnTo>
                <a:lnTo>
                  <a:pt x="11169" y="30423"/>
                </a:lnTo>
                <a:lnTo>
                  <a:pt x="11625" y="30782"/>
                </a:lnTo>
                <a:lnTo>
                  <a:pt x="12124" y="31122"/>
                </a:lnTo>
                <a:lnTo>
                  <a:pt x="7474" y="33230"/>
                </a:lnTo>
                <a:lnTo>
                  <a:pt x="19638" y="38780"/>
                </a:lnTo>
                <a:lnTo>
                  <a:pt x="24288" y="36662"/>
                </a:lnTo>
                <a:lnTo>
                  <a:pt x="25035" y="36889"/>
                </a:lnTo>
                <a:lnTo>
                  <a:pt x="25824" y="37097"/>
                </a:lnTo>
                <a:lnTo>
                  <a:pt x="26613" y="37305"/>
                </a:lnTo>
                <a:lnTo>
                  <a:pt x="27402" y="37494"/>
                </a:lnTo>
                <a:lnTo>
                  <a:pt x="28211" y="37683"/>
                </a:lnTo>
                <a:lnTo>
                  <a:pt x="29021" y="37863"/>
                </a:lnTo>
                <a:lnTo>
                  <a:pt x="29851" y="38033"/>
                </a:lnTo>
                <a:lnTo>
                  <a:pt x="30681" y="38203"/>
                </a:lnTo>
                <a:lnTo>
                  <a:pt x="31533" y="38354"/>
                </a:lnTo>
                <a:lnTo>
                  <a:pt x="32384" y="38506"/>
                </a:lnTo>
                <a:lnTo>
                  <a:pt x="33255" y="38638"/>
                </a:lnTo>
                <a:lnTo>
                  <a:pt x="34127" y="38770"/>
                </a:lnTo>
                <a:lnTo>
                  <a:pt x="35020" y="38893"/>
                </a:lnTo>
                <a:lnTo>
                  <a:pt x="35912" y="39007"/>
                </a:lnTo>
                <a:lnTo>
                  <a:pt x="36805" y="39111"/>
                </a:lnTo>
                <a:lnTo>
                  <a:pt x="37718" y="39205"/>
                </a:lnTo>
                <a:lnTo>
                  <a:pt x="37718" y="42183"/>
                </a:lnTo>
                <a:lnTo>
                  <a:pt x="54927" y="42183"/>
                </a:lnTo>
                <a:lnTo>
                  <a:pt x="54927" y="39205"/>
                </a:lnTo>
                <a:lnTo>
                  <a:pt x="55820" y="39111"/>
                </a:lnTo>
                <a:lnTo>
                  <a:pt x="56733" y="39007"/>
                </a:lnTo>
                <a:lnTo>
                  <a:pt x="57605" y="38893"/>
                </a:lnTo>
                <a:lnTo>
                  <a:pt x="58497" y="38770"/>
                </a:lnTo>
                <a:lnTo>
                  <a:pt x="59369" y="38638"/>
                </a:lnTo>
                <a:lnTo>
                  <a:pt x="60241" y="38506"/>
                </a:lnTo>
                <a:lnTo>
                  <a:pt x="61092" y="38354"/>
                </a:lnTo>
                <a:lnTo>
                  <a:pt x="61943" y="38203"/>
                </a:lnTo>
                <a:lnTo>
                  <a:pt x="62773" y="38033"/>
                </a:lnTo>
                <a:lnTo>
                  <a:pt x="63604" y="37863"/>
                </a:lnTo>
                <a:lnTo>
                  <a:pt x="64413" y="37683"/>
                </a:lnTo>
                <a:lnTo>
                  <a:pt x="65223" y="37494"/>
                </a:lnTo>
                <a:lnTo>
                  <a:pt x="66033" y="37305"/>
                </a:lnTo>
                <a:lnTo>
                  <a:pt x="66821" y="37097"/>
                </a:lnTo>
                <a:lnTo>
                  <a:pt x="67589" y="36889"/>
                </a:lnTo>
                <a:lnTo>
                  <a:pt x="68357" y="36662"/>
                </a:lnTo>
                <a:lnTo>
                  <a:pt x="72986" y="38780"/>
                </a:lnTo>
                <a:lnTo>
                  <a:pt x="85151" y="33230"/>
                </a:lnTo>
                <a:lnTo>
                  <a:pt x="80522" y="31122"/>
                </a:lnTo>
                <a:lnTo>
                  <a:pt x="80999" y="30782"/>
                </a:lnTo>
                <a:lnTo>
                  <a:pt x="81456" y="30423"/>
                </a:lnTo>
                <a:lnTo>
                  <a:pt x="81912" y="30063"/>
                </a:lnTo>
                <a:lnTo>
                  <a:pt x="82348" y="29704"/>
                </a:lnTo>
                <a:lnTo>
                  <a:pt x="82764" y="29335"/>
                </a:lnTo>
                <a:lnTo>
                  <a:pt x="83158" y="28967"/>
                </a:lnTo>
                <a:lnTo>
                  <a:pt x="83532" y="28589"/>
                </a:lnTo>
                <a:lnTo>
                  <a:pt x="83885" y="28201"/>
                </a:lnTo>
                <a:lnTo>
                  <a:pt x="84237" y="27823"/>
                </a:lnTo>
                <a:lnTo>
                  <a:pt x="84549" y="27426"/>
                </a:lnTo>
                <a:lnTo>
                  <a:pt x="84860" y="27038"/>
                </a:lnTo>
                <a:lnTo>
                  <a:pt x="85130" y="26641"/>
                </a:lnTo>
                <a:lnTo>
                  <a:pt x="85400" y="26235"/>
                </a:lnTo>
                <a:lnTo>
                  <a:pt x="85649" y="25828"/>
                </a:lnTo>
                <a:lnTo>
                  <a:pt x="85877" y="25422"/>
                </a:lnTo>
                <a:lnTo>
                  <a:pt x="86085" y="25006"/>
                </a:lnTo>
                <a:lnTo>
                  <a:pt x="92624" y="25006"/>
                </a:lnTo>
                <a:lnTo>
                  <a:pt x="92624" y="17169"/>
                </a:lnTo>
                <a:lnTo>
                  <a:pt x="86085" y="17169"/>
                </a:lnTo>
                <a:lnTo>
                  <a:pt x="85877" y="16762"/>
                </a:lnTo>
                <a:lnTo>
                  <a:pt x="85649" y="16346"/>
                </a:lnTo>
                <a:lnTo>
                  <a:pt x="85400" y="15940"/>
                </a:lnTo>
                <a:lnTo>
                  <a:pt x="85130" y="15543"/>
                </a:lnTo>
                <a:lnTo>
                  <a:pt x="84860" y="15146"/>
                </a:lnTo>
                <a:lnTo>
                  <a:pt x="84549" y="14748"/>
                </a:lnTo>
                <a:lnTo>
                  <a:pt x="84237" y="14361"/>
                </a:lnTo>
                <a:lnTo>
                  <a:pt x="83885" y="13973"/>
                </a:lnTo>
                <a:lnTo>
                  <a:pt x="83532" y="13595"/>
                </a:lnTo>
                <a:lnTo>
                  <a:pt x="83158" y="13217"/>
                </a:lnTo>
                <a:lnTo>
                  <a:pt x="82764" y="12839"/>
                </a:lnTo>
                <a:lnTo>
                  <a:pt x="82348" y="12480"/>
                </a:lnTo>
                <a:lnTo>
                  <a:pt x="81912" y="12111"/>
                </a:lnTo>
                <a:lnTo>
                  <a:pt x="81456" y="11752"/>
                </a:lnTo>
                <a:lnTo>
                  <a:pt x="80999" y="11402"/>
                </a:lnTo>
                <a:lnTo>
                  <a:pt x="80522" y="11052"/>
                </a:lnTo>
                <a:lnTo>
                  <a:pt x="85151" y="8944"/>
                </a:lnTo>
                <a:lnTo>
                  <a:pt x="72986" y="3404"/>
                </a:lnTo>
                <a:lnTo>
                  <a:pt x="68357" y="5512"/>
                </a:lnTo>
                <a:lnTo>
                  <a:pt x="67589" y="5295"/>
                </a:lnTo>
                <a:lnTo>
                  <a:pt x="66821" y="5087"/>
                </a:lnTo>
                <a:lnTo>
                  <a:pt x="66033" y="4879"/>
                </a:lnTo>
                <a:lnTo>
                  <a:pt x="65223" y="4680"/>
                </a:lnTo>
                <a:lnTo>
                  <a:pt x="64413" y="4491"/>
                </a:lnTo>
                <a:lnTo>
                  <a:pt x="63604" y="4312"/>
                </a:lnTo>
                <a:lnTo>
                  <a:pt x="62773" y="4141"/>
                </a:lnTo>
                <a:lnTo>
                  <a:pt x="61943" y="3981"/>
                </a:lnTo>
                <a:lnTo>
                  <a:pt x="61092" y="3820"/>
                </a:lnTo>
                <a:lnTo>
                  <a:pt x="60241" y="3678"/>
                </a:lnTo>
                <a:lnTo>
                  <a:pt x="59369" y="3536"/>
                </a:lnTo>
                <a:lnTo>
                  <a:pt x="58497" y="3404"/>
                </a:lnTo>
                <a:lnTo>
                  <a:pt x="57605" y="3291"/>
                </a:lnTo>
                <a:lnTo>
                  <a:pt x="56733" y="3177"/>
                </a:lnTo>
                <a:lnTo>
                  <a:pt x="55820" y="3073"/>
                </a:lnTo>
                <a:lnTo>
                  <a:pt x="54927" y="2979"/>
                </a:lnTo>
                <a:lnTo>
                  <a:pt x="54927" y="1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8140"/>
                </a:schemeClr>
              </a:gs>
              <a:gs pos="72000">
                <a:srgbClr val="2E86CE">
                  <a:alpha val="18140"/>
                </a:srgbClr>
              </a:gs>
              <a:gs pos="94000">
                <a:srgbClr val="1A689C">
                  <a:alpha val="18140"/>
                </a:srgbClr>
              </a:gs>
              <a:gs pos="100000">
                <a:schemeClr val="dk1">
                  <a:alpha val="18140"/>
                </a:scheme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23"/>
          <p:cNvSpPr txBox="1">
            <a:spLocks noGrp="1"/>
          </p:cNvSpPr>
          <p:nvPr>
            <p:ph type="title" idx="2"/>
          </p:nvPr>
        </p:nvSpPr>
        <p:spPr>
          <a:xfrm>
            <a:off x="801600" y="2307888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8" name="Google Shape;208;p23"/>
          <p:cNvSpPr txBox="1">
            <a:spLocks noGrp="1"/>
          </p:cNvSpPr>
          <p:nvPr>
            <p:ph type="subTitle" idx="1"/>
          </p:nvPr>
        </p:nvSpPr>
        <p:spPr>
          <a:xfrm>
            <a:off x="720000" y="2781275"/>
            <a:ext cx="2499600" cy="142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23"/>
          <p:cNvSpPr txBox="1">
            <a:spLocks noGrp="1"/>
          </p:cNvSpPr>
          <p:nvPr>
            <p:ph type="title" idx="3"/>
          </p:nvPr>
        </p:nvSpPr>
        <p:spPr>
          <a:xfrm>
            <a:off x="3403800" y="2307888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10" name="Google Shape;210;p23"/>
          <p:cNvSpPr txBox="1">
            <a:spLocks noGrp="1"/>
          </p:cNvSpPr>
          <p:nvPr>
            <p:ph type="subTitle" idx="4"/>
          </p:nvPr>
        </p:nvSpPr>
        <p:spPr>
          <a:xfrm>
            <a:off x="3322200" y="2781275"/>
            <a:ext cx="2499600" cy="142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23"/>
          <p:cNvSpPr txBox="1">
            <a:spLocks noGrp="1"/>
          </p:cNvSpPr>
          <p:nvPr>
            <p:ph type="title" idx="5"/>
          </p:nvPr>
        </p:nvSpPr>
        <p:spPr>
          <a:xfrm>
            <a:off x="6006000" y="2307888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12" name="Google Shape;212;p23"/>
          <p:cNvSpPr txBox="1">
            <a:spLocks noGrp="1"/>
          </p:cNvSpPr>
          <p:nvPr>
            <p:ph type="subTitle" idx="6"/>
          </p:nvPr>
        </p:nvSpPr>
        <p:spPr>
          <a:xfrm>
            <a:off x="5924400" y="2781275"/>
            <a:ext cx="2499600" cy="142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24"/>
          <p:cNvSpPr txBox="1">
            <a:spLocks noGrp="1"/>
          </p:cNvSpPr>
          <p:nvPr>
            <p:ph type="title" idx="2"/>
          </p:nvPr>
        </p:nvSpPr>
        <p:spPr>
          <a:xfrm>
            <a:off x="1739637" y="1554100"/>
            <a:ext cx="2749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16" name="Google Shape;216;p24"/>
          <p:cNvSpPr txBox="1">
            <a:spLocks noGrp="1"/>
          </p:cNvSpPr>
          <p:nvPr>
            <p:ph type="subTitle" idx="1"/>
          </p:nvPr>
        </p:nvSpPr>
        <p:spPr>
          <a:xfrm>
            <a:off x="1739654" y="2025050"/>
            <a:ext cx="2557800" cy="6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24"/>
          <p:cNvSpPr txBox="1">
            <a:spLocks noGrp="1"/>
          </p:cNvSpPr>
          <p:nvPr>
            <p:ph type="title" idx="3"/>
          </p:nvPr>
        </p:nvSpPr>
        <p:spPr>
          <a:xfrm>
            <a:off x="5591637" y="1554100"/>
            <a:ext cx="2749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18" name="Google Shape;218;p24"/>
          <p:cNvSpPr txBox="1">
            <a:spLocks noGrp="1"/>
          </p:cNvSpPr>
          <p:nvPr>
            <p:ph type="subTitle" idx="4"/>
          </p:nvPr>
        </p:nvSpPr>
        <p:spPr>
          <a:xfrm>
            <a:off x="5591654" y="2025050"/>
            <a:ext cx="2557800" cy="6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24"/>
          <p:cNvSpPr txBox="1">
            <a:spLocks noGrp="1"/>
          </p:cNvSpPr>
          <p:nvPr>
            <p:ph type="title" idx="5"/>
          </p:nvPr>
        </p:nvSpPr>
        <p:spPr>
          <a:xfrm>
            <a:off x="1739637" y="2986025"/>
            <a:ext cx="2749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20" name="Google Shape;220;p24"/>
          <p:cNvSpPr txBox="1">
            <a:spLocks noGrp="1"/>
          </p:cNvSpPr>
          <p:nvPr>
            <p:ph type="subTitle" idx="6"/>
          </p:nvPr>
        </p:nvSpPr>
        <p:spPr>
          <a:xfrm>
            <a:off x="1739654" y="3458275"/>
            <a:ext cx="2557800" cy="6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4"/>
          <p:cNvSpPr txBox="1">
            <a:spLocks noGrp="1"/>
          </p:cNvSpPr>
          <p:nvPr>
            <p:ph type="title" idx="7"/>
          </p:nvPr>
        </p:nvSpPr>
        <p:spPr>
          <a:xfrm>
            <a:off x="5591637" y="2986025"/>
            <a:ext cx="2749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22" name="Google Shape;222;p24"/>
          <p:cNvSpPr txBox="1">
            <a:spLocks noGrp="1"/>
          </p:cNvSpPr>
          <p:nvPr>
            <p:ph type="subTitle" idx="8"/>
          </p:nvPr>
        </p:nvSpPr>
        <p:spPr>
          <a:xfrm>
            <a:off x="5591654" y="3458275"/>
            <a:ext cx="2557800" cy="6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24"/>
          <p:cNvSpPr/>
          <p:nvPr/>
        </p:nvSpPr>
        <p:spPr>
          <a:xfrm rot="1327484" flipH="1">
            <a:off x="-3470512" y="3388031"/>
            <a:ext cx="5157941" cy="4200807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</p:txBody>
      </p:sp>
      <p:sp>
        <p:nvSpPr>
          <p:cNvPr id="224" name="Google Shape;224;p24"/>
          <p:cNvSpPr/>
          <p:nvPr/>
        </p:nvSpPr>
        <p:spPr>
          <a:xfrm rot="-6002502" flipH="1">
            <a:off x="6155632" y="2446162"/>
            <a:ext cx="8396082" cy="6842206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8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5"/>
          <p:cNvSpPr txBox="1">
            <a:spLocks noGrp="1"/>
          </p:cNvSpPr>
          <p:nvPr>
            <p:ph type="title"/>
          </p:nvPr>
        </p:nvSpPr>
        <p:spPr>
          <a:xfrm>
            <a:off x="4572000" y="2158838"/>
            <a:ext cx="3852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27" name="Google Shape;227;p25"/>
          <p:cNvSpPr txBox="1">
            <a:spLocks noGrp="1"/>
          </p:cNvSpPr>
          <p:nvPr>
            <p:ph type="title" idx="2" hasCustomPrompt="1"/>
          </p:nvPr>
        </p:nvSpPr>
        <p:spPr>
          <a:xfrm>
            <a:off x="4572000" y="1345813"/>
            <a:ext cx="3852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28" name="Google Shape;228;p25"/>
          <p:cNvSpPr txBox="1">
            <a:spLocks noGrp="1"/>
          </p:cNvSpPr>
          <p:nvPr>
            <p:ph type="subTitle" idx="1"/>
          </p:nvPr>
        </p:nvSpPr>
        <p:spPr>
          <a:xfrm>
            <a:off x="5024925" y="3140175"/>
            <a:ext cx="29463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accent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26"/>
          <p:cNvSpPr txBox="1">
            <a:spLocks noGrp="1"/>
          </p:cNvSpPr>
          <p:nvPr>
            <p:ph type="title" idx="2"/>
          </p:nvPr>
        </p:nvSpPr>
        <p:spPr>
          <a:xfrm>
            <a:off x="802550" y="1754050"/>
            <a:ext cx="2409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32" name="Google Shape;232;p26"/>
          <p:cNvSpPr txBox="1">
            <a:spLocks noGrp="1"/>
          </p:cNvSpPr>
          <p:nvPr>
            <p:ph type="subTitle" idx="1"/>
          </p:nvPr>
        </p:nvSpPr>
        <p:spPr>
          <a:xfrm>
            <a:off x="720050" y="2225950"/>
            <a:ext cx="2574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26"/>
          <p:cNvSpPr txBox="1">
            <a:spLocks noGrp="1"/>
          </p:cNvSpPr>
          <p:nvPr>
            <p:ph type="title" idx="3"/>
          </p:nvPr>
        </p:nvSpPr>
        <p:spPr>
          <a:xfrm>
            <a:off x="3367075" y="1754050"/>
            <a:ext cx="2409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34" name="Google Shape;234;p26"/>
          <p:cNvSpPr txBox="1">
            <a:spLocks noGrp="1"/>
          </p:cNvSpPr>
          <p:nvPr>
            <p:ph type="subTitle" idx="4"/>
          </p:nvPr>
        </p:nvSpPr>
        <p:spPr>
          <a:xfrm>
            <a:off x="3284575" y="2225950"/>
            <a:ext cx="2574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35" name="Google Shape;235;p26"/>
          <p:cNvSpPr txBox="1">
            <a:spLocks noGrp="1"/>
          </p:cNvSpPr>
          <p:nvPr>
            <p:ph type="title" idx="5"/>
          </p:nvPr>
        </p:nvSpPr>
        <p:spPr>
          <a:xfrm>
            <a:off x="802550" y="3594400"/>
            <a:ext cx="2409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36" name="Google Shape;236;p26"/>
          <p:cNvSpPr txBox="1">
            <a:spLocks noGrp="1"/>
          </p:cNvSpPr>
          <p:nvPr>
            <p:ph type="subTitle" idx="6"/>
          </p:nvPr>
        </p:nvSpPr>
        <p:spPr>
          <a:xfrm>
            <a:off x="720050" y="4076925"/>
            <a:ext cx="2574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37" name="Google Shape;237;p26"/>
          <p:cNvSpPr txBox="1">
            <a:spLocks noGrp="1"/>
          </p:cNvSpPr>
          <p:nvPr>
            <p:ph type="title" idx="7"/>
          </p:nvPr>
        </p:nvSpPr>
        <p:spPr>
          <a:xfrm>
            <a:off x="3367075" y="3594400"/>
            <a:ext cx="2409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38" name="Google Shape;238;p26"/>
          <p:cNvSpPr txBox="1">
            <a:spLocks noGrp="1"/>
          </p:cNvSpPr>
          <p:nvPr>
            <p:ph type="subTitle" idx="8"/>
          </p:nvPr>
        </p:nvSpPr>
        <p:spPr>
          <a:xfrm>
            <a:off x="3284575" y="4076925"/>
            <a:ext cx="2574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6"/>
          <p:cNvSpPr txBox="1">
            <a:spLocks noGrp="1"/>
          </p:cNvSpPr>
          <p:nvPr>
            <p:ph type="title" idx="9"/>
          </p:nvPr>
        </p:nvSpPr>
        <p:spPr>
          <a:xfrm>
            <a:off x="5936813" y="1754050"/>
            <a:ext cx="2409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40" name="Google Shape;240;p26"/>
          <p:cNvSpPr txBox="1">
            <a:spLocks noGrp="1"/>
          </p:cNvSpPr>
          <p:nvPr>
            <p:ph type="subTitle" idx="13"/>
          </p:nvPr>
        </p:nvSpPr>
        <p:spPr>
          <a:xfrm>
            <a:off x="5859413" y="2225950"/>
            <a:ext cx="25647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26"/>
          <p:cNvSpPr txBox="1">
            <a:spLocks noGrp="1"/>
          </p:cNvSpPr>
          <p:nvPr>
            <p:ph type="title" idx="14"/>
          </p:nvPr>
        </p:nvSpPr>
        <p:spPr>
          <a:xfrm>
            <a:off x="5936813" y="3594400"/>
            <a:ext cx="2409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42" name="Google Shape;242;p26"/>
          <p:cNvSpPr txBox="1">
            <a:spLocks noGrp="1"/>
          </p:cNvSpPr>
          <p:nvPr>
            <p:ph type="subTitle" idx="15"/>
          </p:nvPr>
        </p:nvSpPr>
        <p:spPr>
          <a:xfrm>
            <a:off x="5859413" y="4076925"/>
            <a:ext cx="25647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43" name="Google Shape;243;p26"/>
          <p:cNvSpPr/>
          <p:nvPr/>
        </p:nvSpPr>
        <p:spPr>
          <a:xfrm rot="10800000">
            <a:off x="-352093" y="4457645"/>
            <a:ext cx="1051746" cy="1066703"/>
          </a:xfrm>
          <a:custGeom>
            <a:avLst/>
            <a:gdLst/>
            <a:ahLst/>
            <a:cxnLst/>
            <a:rect l="l" t="t" r="r" b="b"/>
            <a:pathLst>
              <a:path w="92624" h="42183" extrusionOk="0">
                <a:moveTo>
                  <a:pt x="46831" y="12007"/>
                </a:moveTo>
                <a:lnTo>
                  <a:pt x="47350" y="12016"/>
                </a:lnTo>
                <a:lnTo>
                  <a:pt x="47848" y="12035"/>
                </a:lnTo>
                <a:lnTo>
                  <a:pt x="48347" y="12054"/>
                </a:lnTo>
                <a:lnTo>
                  <a:pt x="48866" y="12083"/>
                </a:lnTo>
                <a:lnTo>
                  <a:pt x="49343" y="12111"/>
                </a:lnTo>
                <a:lnTo>
                  <a:pt x="49841" y="12149"/>
                </a:lnTo>
                <a:lnTo>
                  <a:pt x="50339" y="12187"/>
                </a:lnTo>
                <a:lnTo>
                  <a:pt x="51294" y="12291"/>
                </a:lnTo>
                <a:lnTo>
                  <a:pt x="52249" y="12413"/>
                </a:lnTo>
                <a:lnTo>
                  <a:pt x="53183" y="12555"/>
                </a:lnTo>
                <a:lnTo>
                  <a:pt x="54076" y="12716"/>
                </a:lnTo>
                <a:lnTo>
                  <a:pt x="54968" y="12905"/>
                </a:lnTo>
                <a:lnTo>
                  <a:pt x="55820" y="13104"/>
                </a:lnTo>
                <a:lnTo>
                  <a:pt x="56650" y="13321"/>
                </a:lnTo>
                <a:lnTo>
                  <a:pt x="57459" y="13557"/>
                </a:lnTo>
                <a:lnTo>
                  <a:pt x="58248" y="13813"/>
                </a:lnTo>
                <a:lnTo>
                  <a:pt x="58996" y="14077"/>
                </a:lnTo>
                <a:lnTo>
                  <a:pt x="59722" y="14370"/>
                </a:lnTo>
                <a:lnTo>
                  <a:pt x="60428" y="14663"/>
                </a:lnTo>
                <a:lnTo>
                  <a:pt x="61071" y="14985"/>
                </a:lnTo>
                <a:lnTo>
                  <a:pt x="61715" y="15316"/>
                </a:lnTo>
                <a:lnTo>
                  <a:pt x="62296" y="15656"/>
                </a:lnTo>
                <a:lnTo>
                  <a:pt x="62857" y="16015"/>
                </a:lnTo>
                <a:lnTo>
                  <a:pt x="63375" y="16384"/>
                </a:lnTo>
                <a:lnTo>
                  <a:pt x="63853" y="16762"/>
                </a:lnTo>
                <a:lnTo>
                  <a:pt x="64289" y="17150"/>
                </a:lnTo>
                <a:lnTo>
                  <a:pt x="64683" y="17556"/>
                </a:lnTo>
                <a:lnTo>
                  <a:pt x="65057" y="17963"/>
                </a:lnTo>
                <a:lnTo>
                  <a:pt x="65368" y="18388"/>
                </a:lnTo>
                <a:lnTo>
                  <a:pt x="65638" y="18823"/>
                </a:lnTo>
                <a:lnTo>
                  <a:pt x="65846" y="19258"/>
                </a:lnTo>
                <a:lnTo>
                  <a:pt x="65949" y="19485"/>
                </a:lnTo>
                <a:lnTo>
                  <a:pt x="66033" y="19702"/>
                </a:lnTo>
                <a:lnTo>
                  <a:pt x="66095" y="19929"/>
                </a:lnTo>
                <a:lnTo>
                  <a:pt x="66157" y="20165"/>
                </a:lnTo>
                <a:lnTo>
                  <a:pt x="66199" y="20392"/>
                </a:lnTo>
                <a:lnTo>
                  <a:pt x="66240" y="20619"/>
                </a:lnTo>
                <a:lnTo>
                  <a:pt x="66261" y="20856"/>
                </a:lnTo>
                <a:lnTo>
                  <a:pt x="66261" y="21092"/>
                </a:lnTo>
                <a:lnTo>
                  <a:pt x="66261" y="21328"/>
                </a:lnTo>
                <a:lnTo>
                  <a:pt x="66240" y="21555"/>
                </a:lnTo>
                <a:lnTo>
                  <a:pt x="66199" y="21791"/>
                </a:lnTo>
                <a:lnTo>
                  <a:pt x="66157" y="22018"/>
                </a:lnTo>
                <a:lnTo>
                  <a:pt x="66095" y="22245"/>
                </a:lnTo>
                <a:lnTo>
                  <a:pt x="66033" y="22472"/>
                </a:lnTo>
                <a:lnTo>
                  <a:pt x="65949" y="22699"/>
                </a:lnTo>
                <a:lnTo>
                  <a:pt x="65846" y="22916"/>
                </a:lnTo>
                <a:lnTo>
                  <a:pt x="65638" y="23361"/>
                </a:lnTo>
                <a:lnTo>
                  <a:pt x="65368" y="23796"/>
                </a:lnTo>
                <a:lnTo>
                  <a:pt x="65057" y="24212"/>
                </a:lnTo>
                <a:lnTo>
                  <a:pt x="64683" y="24628"/>
                </a:lnTo>
                <a:lnTo>
                  <a:pt x="64289" y="25025"/>
                </a:lnTo>
                <a:lnTo>
                  <a:pt x="63853" y="25422"/>
                </a:lnTo>
                <a:lnTo>
                  <a:pt x="63375" y="25800"/>
                </a:lnTo>
                <a:lnTo>
                  <a:pt x="62857" y="26168"/>
                </a:lnTo>
                <a:lnTo>
                  <a:pt x="62296" y="26528"/>
                </a:lnTo>
                <a:lnTo>
                  <a:pt x="61715" y="26868"/>
                </a:lnTo>
                <a:lnTo>
                  <a:pt x="61071" y="27199"/>
                </a:lnTo>
                <a:lnTo>
                  <a:pt x="60428" y="27511"/>
                </a:lnTo>
                <a:lnTo>
                  <a:pt x="59722" y="27813"/>
                </a:lnTo>
                <a:lnTo>
                  <a:pt x="58996" y="28097"/>
                </a:lnTo>
                <a:lnTo>
                  <a:pt x="58248" y="28371"/>
                </a:lnTo>
                <a:lnTo>
                  <a:pt x="57459" y="28626"/>
                </a:lnTo>
                <a:lnTo>
                  <a:pt x="56650" y="28863"/>
                </a:lnTo>
                <a:lnTo>
                  <a:pt x="55820" y="29080"/>
                </a:lnTo>
                <a:lnTo>
                  <a:pt x="54968" y="29279"/>
                </a:lnTo>
                <a:lnTo>
                  <a:pt x="54076" y="29458"/>
                </a:lnTo>
                <a:lnTo>
                  <a:pt x="53183" y="29619"/>
                </a:lnTo>
                <a:lnTo>
                  <a:pt x="52249" y="29761"/>
                </a:lnTo>
                <a:lnTo>
                  <a:pt x="51294" y="29884"/>
                </a:lnTo>
                <a:lnTo>
                  <a:pt x="50339" y="29988"/>
                </a:lnTo>
                <a:lnTo>
                  <a:pt x="49841" y="30035"/>
                </a:lnTo>
                <a:lnTo>
                  <a:pt x="49343" y="30073"/>
                </a:lnTo>
                <a:lnTo>
                  <a:pt x="48866" y="30101"/>
                </a:lnTo>
                <a:lnTo>
                  <a:pt x="48347" y="30130"/>
                </a:lnTo>
                <a:lnTo>
                  <a:pt x="47848" y="30148"/>
                </a:lnTo>
                <a:lnTo>
                  <a:pt x="47350" y="30158"/>
                </a:lnTo>
                <a:lnTo>
                  <a:pt x="46831" y="30167"/>
                </a:lnTo>
                <a:lnTo>
                  <a:pt x="46312" y="30177"/>
                </a:lnTo>
                <a:lnTo>
                  <a:pt x="45793" y="30167"/>
                </a:lnTo>
                <a:lnTo>
                  <a:pt x="45295" y="30158"/>
                </a:lnTo>
                <a:lnTo>
                  <a:pt x="44776" y="30148"/>
                </a:lnTo>
                <a:lnTo>
                  <a:pt x="44278" y="30130"/>
                </a:lnTo>
                <a:lnTo>
                  <a:pt x="43780" y="30101"/>
                </a:lnTo>
                <a:lnTo>
                  <a:pt x="43282" y="30073"/>
                </a:lnTo>
                <a:lnTo>
                  <a:pt x="42783" y="30035"/>
                </a:lnTo>
                <a:lnTo>
                  <a:pt x="42285" y="29988"/>
                </a:lnTo>
                <a:lnTo>
                  <a:pt x="41330" y="29884"/>
                </a:lnTo>
                <a:lnTo>
                  <a:pt x="40375" y="29761"/>
                </a:lnTo>
                <a:lnTo>
                  <a:pt x="39462" y="29619"/>
                </a:lnTo>
                <a:lnTo>
                  <a:pt x="38549" y="29458"/>
                </a:lnTo>
                <a:lnTo>
                  <a:pt x="37677" y="29279"/>
                </a:lnTo>
                <a:lnTo>
                  <a:pt x="36805" y="29080"/>
                </a:lnTo>
                <a:lnTo>
                  <a:pt x="35975" y="28863"/>
                </a:lnTo>
                <a:lnTo>
                  <a:pt x="35165" y="28626"/>
                </a:lnTo>
                <a:lnTo>
                  <a:pt x="34376" y="28371"/>
                </a:lnTo>
                <a:lnTo>
                  <a:pt x="33629" y="28097"/>
                </a:lnTo>
                <a:lnTo>
                  <a:pt x="32903" y="27813"/>
                </a:lnTo>
                <a:lnTo>
                  <a:pt x="32218" y="27511"/>
                </a:lnTo>
                <a:lnTo>
                  <a:pt x="31553" y="27199"/>
                </a:lnTo>
                <a:lnTo>
                  <a:pt x="30931" y="26868"/>
                </a:lnTo>
                <a:lnTo>
                  <a:pt x="30329" y="26528"/>
                </a:lnTo>
                <a:lnTo>
                  <a:pt x="29768" y="26168"/>
                </a:lnTo>
                <a:lnTo>
                  <a:pt x="29249" y="25800"/>
                </a:lnTo>
                <a:lnTo>
                  <a:pt x="28772" y="25422"/>
                </a:lnTo>
                <a:lnTo>
                  <a:pt x="28336" y="25025"/>
                </a:lnTo>
                <a:lnTo>
                  <a:pt x="27941" y="24628"/>
                </a:lnTo>
                <a:lnTo>
                  <a:pt x="27588" y="24212"/>
                </a:lnTo>
                <a:lnTo>
                  <a:pt x="27256" y="23796"/>
                </a:lnTo>
                <a:lnTo>
                  <a:pt x="27007" y="23361"/>
                </a:lnTo>
                <a:lnTo>
                  <a:pt x="26779" y="22916"/>
                </a:lnTo>
                <a:lnTo>
                  <a:pt x="26675" y="22699"/>
                </a:lnTo>
                <a:lnTo>
                  <a:pt x="26592" y="22472"/>
                </a:lnTo>
                <a:lnTo>
                  <a:pt x="26530" y="22245"/>
                </a:lnTo>
                <a:lnTo>
                  <a:pt x="26468" y="22018"/>
                </a:lnTo>
                <a:lnTo>
                  <a:pt x="26426" y="21791"/>
                </a:lnTo>
                <a:lnTo>
                  <a:pt x="26405" y="21555"/>
                </a:lnTo>
                <a:lnTo>
                  <a:pt x="26385" y="21328"/>
                </a:lnTo>
                <a:lnTo>
                  <a:pt x="26364" y="21092"/>
                </a:lnTo>
                <a:lnTo>
                  <a:pt x="26385" y="20856"/>
                </a:lnTo>
                <a:lnTo>
                  <a:pt x="26405" y="20619"/>
                </a:lnTo>
                <a:lnTo>
                  <a:pt x="26426" y="20392"/>
                </a:lnTo>
                <a:lnTo>
                  <a:pt x="26468" y="20165"/>
                </a:lnTo>
                <a:lnTo>
                  <a:pt x="26530" y="19929"/>
                </a:lnTo>
                <a:lnTo>
                  <a:pt x="26592" y="19702"/>
                </a:lnTo>
                <a:lnTo>
                  <a:pt x="26675" y="19485"/>
                </a:lnTo>
                <a:lnTo>
                  <a:pt x="26779" y="19258"/>
                </a:lnTo>
                <a:lnTo>
                  <a:pt x="27007" y="18823"/>
                </a:lnTo>
                <a:lnTo>
                  <a:pt x="27256" y="18388"/>
                </a:lnTo>
                <a:lnTo>
                  <a:pt x="27588" y="17963"/>
                </a:lnTo>
                <a:lnTo>
                  <a:pt x="27941" y="17556"/>
                </a:lnTo>
                <a:lnTo>
                  <a:pt x="28336" y="17150"/>
                </a:lnTo>
                <a:lnTo>
                  <a:pt x="28772" y="16762"/>
                </a:lnTo>
                <a:lnTo>
                  <a:pt x="29249" y="16384"/>
                </a:lnTo>
                <a:lnTo>
                  <a:pt x="29768" y="16015"/>
                </a:lnTo>
                <a:lnTo>
                  <a:pt x="30329" y="15656"/>
                </a:lnTo>
                <a:lnTo>
                  <a:pt x="30931" y="15316"/>
                </a:lnTo>
                <a:lnTo>
                  <a:pt x="31553" y="14985"/>
                </a:lnTo>
                <a:lnTo>
                  <a:pt x="32218" y="14663"/>
                </a:lnTo>
                <a:lnTo>
                  <a:pt x="32903" y="14370"/>
                </a:lnTo>
                <a:lnTo>
                  <a:pt x="33629" y="14077"/>
                </a:lnTo>
                <a:lnTo>
                  <a:pt x="34376" y="13813"/>
                </a:lnTo>
                <a:lnTo>
                  <a:pt x="35165" y="13557"/>
                </a:lnTo>
                <a:lnTo>
                  <a:pt x="35975" y="13321"/>
                </a:lnTo>
                <a:lnTo>
                  <a:pt x="36805" y="13104"/>
                </a:lnTo>
                <a:lnTo>
                  <a:pt x="37677" y="12905"/>
                </a:lnTo>
                <a:lnTo>
                  <a:pt x="38549" y="12716"/>
                </a:lnTo>
                <a:lnTo>
                  <a:pt x="39462" y="12555"/>
                </a:lnTo>
                <a:lnTo>
                  <a:pt x="40375" y="12413"/>
                </a:lnTo>
                <a:lnTo>
                  <a:pt x="41330" y="12291"/>
                </a:lnTo>
                <a:lnTo>
                  <a:pt x="42285" y="12187"/>
                </a:lnTo>
                <a:lnTo>
                  <a:pt x="42783" y="12149"/>
                </a:lnTo>
                <a:lnTo>
                  <a:pt x="43282" y="12111"/>
                </a:lnTo>
                <a:lnTo>
                  <a:pt x="43780" y="12083"/>
                </a:lnTo>
                <a:lnTo>
                  <a:pt x="44278" y="12054"/>
                </a:lnTo>
                <a:lnTo>
                  <a:pt x="44776" y="12035"/>
                </a:lnTo>
                <a:lnTo>
                  <a:pt x="45295" y="12016"/>
                </a:lnTo>
                <a:lnTo>
                  <a:pt x="45793" y="12007"/>
                </a:lnTo>
                <a:close/>
                <a:moveTo>
                  <a:pt x="37718" y="1"/>
                </a:moveTo>
                <a:lnTo>
                  <a:pt x="37718" y="2979"/>
                </a:lnTo>
                <a:lnTo>
                  <a:pt x="36805" y="3073"/>
                </a:lnTo>
                <a:lnTo>
                  <a:pt x="35912" y="3177"/>
                </a:lnTo>
                <a:lnTo>
                  <a:pt x="35020" y="3291"/>
                </a:lnTo>
                <a:lnTo>
                  <a:pt x="34127" y="3404"/>
                </a:lnTo>
                <a:lnTo>
                  <a:pt x="33255" y="3536"/>
                </a:lnTo>
                <a:lnTo>
                  <a:pt x="32384" y="3678"/>
                </a:lnTo>
                <a:lnTo>
                  <a:pt x="31533" y="3820"/>
                </a:lnTo>
                <a:lnTo>
                  <a:pt x="30681" y="3981"/>
                </a:lnTo>
                <a:lnTo>
                  <a:pt x="29851" y="4141"/>
                </a:lnTo>
                <a:lnTo>
                  <a:pt x="29021" y="4312"/>
                </a:lnTo>
                <a:lnTo>
                  <a:pt x="28211" y="4491"/>
                </a:lnTo>
                <a:lnTo>
                  <a:pt x="27402" y="4680"/>
                </a:lnTo>
                <a:lnTo>
                  <a:pt x="26613" y="4879"/>
                </a:lnTo>
                <a:lnTo>
                  <a:pt x="25824" y="5087"/>
                </a:lnTo>
                <a:lnTo>
                  <a:pt x="25035" y="5295"/>
                </a:lnTo>
                <a:lnTo>
                  <a:pt x="24288" y="5512"/>
                </a:lnTo>
                <a:lnTo>
                  <a:pt x="19638" y="3404"/>
                </a:lnTo>
                <a:lnTo>
                  <a:pt x="7474" y="8944"/>
                </a:lnTo>
                <a:lnTo>
                  <a:pt x="12124" y="11052"/>
                </a:lnTo>
                <a:lnTo>
                  <a:pt x="11625" y="11402"/>
                </a:lnTo>
                <a:lnTo>
                  <a:pt x="11169" y="11752"/>
                </a:lnTo>
                <a:lnTo>
                  <a:pt x="10712" y="12111"/>
                </a:lnTo>
                <a:lnTo>
                  <a:pt x="10297" y="12480"/>
                </a:lnTo>
                <a:lnTo>
                  <a:pt x="9882" y="12839"/>
                </a:lnTo>
                <a:lnTo>
                  <a:pt x="9487" y="13217"/>
                </a:lnTo>
                <a:lnTo>
                  <a:pt x="9114" y="13595"/>
                </a:lnTo>
                <a:lnTo>
                  <a:pt x="8740" y="13973"/>
                </a:lnTo>
                <a:lnTo>
                  <a:pt x="8408" y="14361"/>
                </a:lnTo>
                <a:lnTo>
                  <a:pt x="8076" y="14748"/>
                </a:lnTo>
                <a:lnTo>
                  <a:pt x="7785" y="15146"/>
                </a:lnTo>
                <a:lnTo>
                  <a:pt x="7495" y="15543"/>
                </a:lnTo>
                <a:lnTo>
                  <a:pt x="7225" y="15940"/>
                </a:lnTo>
                <a:lnTo>
                  <a:pt x="6976" y="16346"/>
                </a:lnTo>
                <a:lnTo>
                  <a:pt x="6747" y="16762"/>
                </a:lnTo>
                <a:lnTo>
                  <a:pt x="6540" y="17169"/>
                </a:lnTo>
                <a:lnTo>
                  <a:pt x="1" y="17169"/>
                </a:lnTo>
                <a:lnTo>
                  <a:pt x="1" y="25006"/>
                </a:lnTo>
                <a:lnTo>
                  <a:pt x="6540" y="25006"/>
                </a:lnTo>
                <a:lnTo>
                  <a:pt x="6747" y="25422"/>
                </a:lnTo>
                <a:lnTo>
                  <a:pt x="6976" y="25828"/>
                </a:lnTo>
                <a:lnTo>
                  <a:pt x="7225" y="26235"/>
                </a:lnTo>
                <a:lnTo>
                  <a:pt x="7495" y="26641"/>
                </a:lnTo>
                <a:lnTo>
                  <a:pt x="7785" y="27038"/>
                </a:lnTo>
                <a:lnTo>
                  <a:pt x="8076" y="27426"/>
                </a:lnTo>
                <a:lnTo>
                  <a:pt x="8408" y="27823"/>
                </a:lnTo>
                <a:lnTo>
                  <a:pt x="8740" y="28201"/>
                </a:lnTo>
                <a:lnTo>
                  <a:pt x="9114" y="28589"/>
                </a:lnTo>
                <a:lnTo>
                  <a:pt x="9487" y="28967"/>
                </a:lnTo>
                <a:lnTo>
                  <a:pt x="9882" y="29335"/>
                </a:lnTo>
                <a:lnTo>
                  <a:pt x="10297" y="29704"/>
                </a:lnTo>
                <a:lnTo>
                  <a:pt x="10712" y="30063"/>
                </a:lnTo>
                <a:lnTo>
                  <a:pt x="11169" y="30423"/>
                </a:lnTo>
                <a:lnTo>
                  <a:pt x="11625" y="30782"/>
                </a:lnTo>
                <a:lnTo>
                  <a:pt x="12124" y="31122"/>
                </a:lnTo>
                <a:lnTo>
                  <a:pt x="7474" y="33230"/>
                </a:lnTo>
                <a:lnTo>
                  <a:pt x="19638" y="38780"/>
                </a:lnTo>
                <a:lnTo>
                  <a:pt x="24288" y="36662"/>
                </a:lnTo>
                <a:lnTo>
                  <a:pt x="25035" y="36889"/>
                </a:lnTo>
                <a:lnTo>
                  <a:pt x="25824" y="37097"/>
                </a:lnTo>
                <a:lnTo>
                  <a:pt x="26613" y="37305"/>
                </a:lnTo>
                <a:lnTo>
                  <a:pt x="27402" y="37494"/>
                </a:lnTo>
                <a:lnTo>
                  <a:pt x="28211" y="37683"/>
                </a:lnTo>
                <a:lnTo>
                  <a:pt x="29021" y="37863"/>
                </a:lnTo>
                <a:lnTo>
                  <a:pt x="29851" y="38033"/>
                </a:lnTo>
                <a:lnTo>
                  <a:pt x="30681" y="38203"/>
                </a:lnTo>
                <a:lnTo>
                  <a:pt x="31533" y="38354"/>
                </a:lnTo>
                <a:lnTo>
                  <a:pt x="32384" y="38506"/>
                </a:lnTo>
                <a:lnTo>
                  <a:pt x="33255" y="38638"/>
                </a:lnTo>
                <a:lnTo>
                  <a:pt x="34127" y="38770"/>
                </a:lnTo>
                <a:lnTo>
                  <a:pt x="35020" y="38893"/>
                </a:lnTo>
                <a:lnTo>
                  <a:pt x="35912" y="39007"/>
                </a:lnTo>
                <a:lnTo>
                  <a:pt x="36805" y="39111"/>
                </a:lnTo>
                <a:lnTo>
                  <a:pt x="37718" y="39205"/>
                </a:lnTo>
                <a:lnTo>
                  <a:pt x="37718" y="42183"/>
                </a:lnTo>
                <a:lnTo>
                  <a:pt x="54927" y="42183"/>
                </a:lnTo>
                <a:lnTo>
                  <a:pt x="54927" y="39205"/>
                </a:lnTo>
                <a:lnTo>
                  <a:pt x="55820" y="39111"/>
                </a:lnTo>
                <a:lnTo>
                  <a:pt x="56733" y="39007"/>
                </a:lnTo>
                <a:lnTo>
                  <a:pt x="57605" y="38893"/>
                </a:lnTo>
                <a:lnTo>
                  <a:pt x="58497" y="38770"/>
                </a:lnTo>
                <a:lnTo>
                  <a:pt x="59369" y="38638"/>
                </a:lnTo>
                <a:lnTo>
                  <a:pt x="60241" y="38506"/>
                </a:lnTo>
                <a:lnTo>
                  <a:pt x="61092" y="38354"/>
                </a:lnTo>
                <a:lnTo>
                  <a:pt x="61943" y="38203"/>
                </a:lnTo>
                <a:lnTo>
                  <a:pt x="62773" y="38033"/>
                </a:lnTo>
                <a:lnTo>
                  <a:pt x="63604" y="37863"/>
                </a:lnTo>
                <a:lnTo>
                  <a:pt x="64413" y="37683"/>
                </a:lnTo>
                <a:lnTo>
                  <a:pt x="65223" y="37494"/>
                </a:lnTo>
                <a:lnTo>
                  <a:pt x="66033" y="37305"/>
                </a:lnTo>
                <a:lnTo>
                  <a:pt x="66821" y="37097"/>
                </a:lnTo>
                <a:lnTo>
                  <a:pt x="67589" y="36889"/>
                </a:lnTo>
                <a:lnTo>
                  <a:pt x="68357" y="36662"/>
                </a:lnTo>
                <a:lnTo>
                  <a:pt x="72986" y="38780"/>
                </a:lnTo>
                <a:lnTo>
                  <a:pt x="85151" y="33230"/>
                </a:lnTo>
                <a:lnTo>
                  <a:pt x="80522" y="31122"/>
                </a:lnTo>
                <a:lnTo>
                  <a:pt x="80999" y="30782"/>
                </a:lnTo>
                <a:lnTo>
                  <a:pt x="81456" y="30423"/>
                </a:lnTo>
                <a:lnTo>
                  <a:pt x="81912" y="30063"/>
                </a:lnTo>
                <a:lnTo>
                  <a:pt x="82348" y="29704"/>
                </a:lnTo>
                <a:lnTo>
                  <a:pt x="82764" y="29335"/>
                </a:lnTo>
                <a:lnTo>
                  <a:pt x="83158" y="28967"/>
                </a:lnTo>
                <a:lnTo>
                  <a:pt x="83532" y="28589"/>
                </a:lnTo>
                <a:lnTo>
                  <a:pt x="83885" y="28201"/>
                </a:lnTo>
                <a:lnTo>
                  <a:pt x="84237" y="27823"/>
                </a:lnTo>
                <a:lnTo>
                  <a:pt x="84549" y="27426"/>
                </a:lnTo>
                <a:lnTo>
                  <a:pt x="84860" y="27038"/>
                </a:lnTo>
                <a:lnTo>
                  <a:pt x="85130" y="26641"/>
                </a:lnTo>
                <a:lnTo>
                  <a:pt x="85400" y="26235"/>
                </a:lnTo>
                <a:lnTo>
                  <a:pt x="85649" y="25828"/>
                </a:lnTo>
                <a:lnTo>
                  <a:pt x="85877" y="25422"/>
                </a:lnTo>
                <a:lnTo>
                  <a:pt x="86085" y="25006"/>
                </a:lnTo>
                <a:lnTo>
                  <a:pt x="92624" y="25006"/>
                </a:lnTo>
                <a:lnTo>
                  <a:pt x="92624" y="17169"/>
                </a:lnTo>
                <a:lnTo>
                  <a:pt x="86085" y="17169"/>
                </a:lnTo>
                <a:lnTo>
                  <a:pt x="85877" y="16762"/>
                </a:lnTo>
                <a:lnTo>
                  <a:pt x="85649" y="16346"/>
                </a:lnTo>
                <a:lnTo>
                  <a:pt x="85400" y="15940"/>
                </a:lnTo>
                <a:lnTo>
                  <a:pt x="85130" y="15543"/>
                </a:lnTo>
                <a:lnTo>
                  <a:pt x="84860" y="15146"/>
                </a:lnTo>
                <a:lnTo>
                  <a:pt x="84549" y="14748"/>
                </a:lnTo>
                <a:lnTo>
                  <a:pt x="84237" y="14361"/>
                </a:lnTo>
                <a:lnTo>
                  <a:pt x="83885" y="13973"/>
                </a:lnTo>
                <a:lnTo>
                  <a:pt x="83532" y="13595"/>
                </a:lnTo>
                <a:lnTo>
                  <a:pt x="83158" y="13217"/>
                </a:lnTo>
                <a:lnTo>
                  <a:pt x="82764" y="12839"/>
                </a:lnTo>
                <a:lnTo>
                  <a:pt x="82348" y="12480"/>
                </a:lnTo>
                <a:lnTo>
                  <a:pt x="81912" y="12111"/>
                </a:lnTo>
                <a:lnTo>
                  <a:pt x="81456" y="11752"/>
                </a:lnTo>
                <a:lnTo>
                  <a:pt x="80999" y="11402"/>
                </a:lnTo>
                <a:lnTo>
                  <a:pt x="80522" y="11052"/>
                </a:lnTo>
                <a:lnTo>
                  <a:pt x="85151" y="8944"/>
                </a:lnTo>
                <a:lnTo>
                  <a:pt x="72986" y="3404"/>
                </a:lnTo>
                <a:lnTo>
                  <a:pt x="68357" y="5512"/>
                </a:lnTo>
                <a:lnTo>
                  <a:pt x="67589" y="5295"/>
                </a:lnTo>
                <a:lnTo>
                  <a:pt x="66821" y="5087"/>
                </a:lnTo>
                <a:lnTo>
                  <a:pt x="66033" y="4879"/>
                </a:lnTo>
                <a:lnTo>
                  <a:pt x="65223" y="4680"/>
                </a:lnTo>
                <a:lnTo>
                  <a:pt x="64413" y="4491"/>
                </a:lnTo>
                <a:lnTo>
                  <a:pt x="63604" y="4312"/>
                </a:lnTo>
                <a:lnTo>
                  <a:pt x="62773" y="4141"/>
                </a:lnTo>
                <a:lnTo>
                  <a:pt x="61943" y="3981"/>
                </a:lnTo>
                <a:lnTo>
                  <a:pt x="61092" y="3820"/>
                </a:lnTo>
                <a:lnTo>
                  <a:pt x="60241" y="3678"/>
                </a:lnTo>
                <a:lnTo>
                  <a:pt x="59369" y="3536"/>
                </a:lnTo>
                <a:lnTo>
                  <a:pt x="58497" y="3404"/>
                </a:lnTo>
                <a:lnTo>
                  <a:pt x="57605" y="3291"/>
                </a:lnTo>
                <a:lnTo>
                  <a:pt x="56733" y="3177"/>
                </a:lnTo>
                <a:lnTo>
                  <a:pt x="55820" y="3073"/>
                </a:lnTo>
                <a:lnTo>
                  <a:pt x="54927" y="2979"/>
                </a:lnTo>
                <a:lnTo>
                  <a:pt x="54927" y="1"/>
                </a:lnTo>
                <a:close/>
              </a:path>
            </a:pathLst>
          </a:cu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bg>
      <p:bgPr>
        <a:noFill/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27"/>
          <p:cNvSpPr txBox="1">
            <a:spLocks noGrp="1"/>
          </p:cNvSpPr>
          <p:nvPr>
            <p:ph type="title" hasCustomPrompt="1"/>
          </p:nvPr>
        </p:nvSpPr>
        <p:spPr>
          <a:xfrm>
            <a:off x="2046000" y="1268075"/>
            <a:ext cx="5211900" cy="82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47" name="Google Shape;247;p27"/>
          <p:cNvSpPr txBox="1">
            <a:spLocks noGrp="1"/>
          </p:cNvSpPr>
          <p:nvPr>
            <p:ph type="subTitle" idx="1"/>
          </p:nvPr>
        </p:nvSpPr>
        <p:spPr>
          <a:xfrm>
            <a:off x="2046000" y="1974097"/>
            <a:ext cx="52119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27"/>
          <p:cNvSpPr txBox="1">
            <a:spLocks noGrp="1"/>
          </p:cNvSpPr>
          <p:nvPr>
            <p:ph type="title" idx="2" hasCustomPrompt="1"/>
          </p:nvPr>
        </p:nvSpPr>
        <p:spPr>
          <a:xfrm>
            <a:off x="2046000" y="2724206"/>
            <a:ext cx="5211900" cy="82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49" name="Google Shape;249;p27"/>
          <p:cNvSpPr txBox="1">
            <a:spLocks noGrp="1"/>
          </p:cNvSpPr>
          <p:nvPr>
            <p:ph type="subTitle" idx="3"/>
          </p:nvPr>
        </p:nvSpPr>
        <p:spPr>
          <a:xfrm>
            <a:off x="2046000" y="3430227"/>
            <a:ext cx="52119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50" name="Google Shape;250;p27"/>
          <p:cNvSpPr/>
          <p:nvPr/>
        </p:nvSpPr>
        <p:spPr>
          <a:xfrm rot="4190285" flipH="1">
            <a:off x="-3394556" y="-2038603"/>
            <a:ext cx="5157870" cy="4202490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</p:txBody>
      </p:sp>
      <p:sp>
        <p:nvSpPr>
          <p:cNvPr id="251" name="Google Shape;251;p27"/>
          <p:cNvSpPr/>
          <p:nvPr/>
        </p:nvSpPr>
        <p:spPr>
          <a:xfrm rot="-6002502" flipH="1">
            <a:off x="6155632" y="2446162"/>
            <a:ext cx="8396082" cy="6842206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8"/>
          <p:cNvSpPr txBox="1">
            <a:spLocks noGrp="1"/>
          </p:cNvSpPr>
          <p:nvPr>
            <p:ph type="ctrTitle"/>
          </p:nvPr>
        </p:nvSpPr>
        <p:spPr>
          <a:xfrm>
            <a:off x="720000" y="841175"/>
            <a:ext cx="3852000" cy="91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54" name="Google Shape;254;p28"/>
          <p:cNvSpPr txBox="1">
            <a:spLocks noGrp="1"/>
          </p:cNvSpPr>
          <p:nvPr>
            <p:ph type="subTitle" idx="1"/>
          </p:nvPr>
        </p:nvSpPr>
        <p:spPr>
          <a:xfrm>
            <a:off x="720000" y="1753475"/>
            <a:ext cx="3852000" cy="95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55" name="Google Shape;255;p28"/>
          <p:cNvSpPr txBox="1"/>
          <p:nvPr/>
        </p:nvSpPr>
        <p:spPr>
          <a:xfrm>
            <a:off x="720025" y="3290000"/>
            <a:ext cx="3852000" cy="9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accent2"/>
                </a:solidFill>
                <a:latin typeface="Carme"/>
                <a:ea typeface="Carme"/>
                <a:cs typeface="Carme"/>
                <a:sym typeface="Carme"/>
              </a:rPr>
              <a:t>CREDITS: This presentation template was created by </a:t>
            </a:r>
            <a:r>
              <a:rPr lang="en" sz="1300" b="1">
                <a:solidFill>
                  <a:schemeClr val="accent3"/>
                </a:solidFill>
                <a:uFill>
                  <a:noFill/>
                </a:uFill>
                <a:latin typeface="Carme"/>
                <a:ea typeface="Carme"/>
                <a:cs typeface="Carme"/>
                <a:sym typeface="Carme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300">
                <a:solidFill>
                  <a:schemeClr val="accent2"/>
                </a:solidFill>
                <a:latin typeface="Carme"/>
                <a:ea typeface="Carme"/>
                <a:cs typeface="Carme"/>
                <a:sym typeface="Carme"/>
              </a:rPr>
              <a:t>, including icons by </a:t>
            </a:r>
            <a:r>
              <a:rPr lang="en" sz="1300" b="1">
                <a:solidFill>
                  <a:schemeClr val="accent3"/>
                </a:solidFill>
                <a:uFill>
                  <a:noFill/>
                </a:uFill>
                <a:latin typeface="Carme"/>
                <a:ea typeface="Carme"/>
                <a:cs typeface="Carme"/>
                <a:sym typeface="Carm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300">
                <a:solidFill>
                  <a:schemeClr val="accent2"/>
                </a:solidFill>
                <a:latin typeface="Carme"/>
                <a:ea typeface="Carme"/>
                <a:cs typeface="Carme"/>
                <a:sym typeface="Carme"/>
              </a:rPr>
              <a:t>, infographics &amp; images by </a:t>
            </a:r>
            <a:r>
              <a:rPr lang="en" sz="1300" b="1">
                <a:solidFill>
                  <a:schemeClr val="accent3"/>
                </a:solidFill>
                <a:uFill>
                  <a:noFill/>
                </a:uFill>
                <a:latin typeface="Carme"/>
                <a:ea typeface="Carme"/>
                <a:cs typeface="Carme"/>
                <a:sym typeface="Carme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300">
                <a:solidFill>
                  <a:schemeClr val="accent2"/>
                </a:solidFill>
                <a:latin typeface="Carme"/>
                <a:ea typeface="Carme"/>
                <a:cs typeface="Carme"/>
                <a:sym typeface="Carme"/>
              </a:rPr>
              <a:t> and illustrations by </a:t>
            </a:r>
            <a:r>
              <a:rPr lang="en" sz="1300" b="1">
                <a:solidFill>
                  <a:schemeClr val="accent3"/>
                </a:solidFill>
                <a:uFill>
                  <a:noFill/>
                </a:uFill>
                <a:latin typeface="Carme"/>
                <a:ea typeface="Carme"/>
                <a:cs typeface="Carme"/>
                <a:sym typeface="Carme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Storyset</a:t>
            </a:r>
            <a:endParaRPr sz="1300" b="1">
              <a:solidFill>
                <a:schemeClr val="accent3"/>
              </a:solidFill>
              <a:latin typeface="Carme"/>
              <a:ea typeface="Carme"/>
              <a:cs typeface="Carme"/>
              <a:sym typeface="Carm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accent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2"/>
              </a:solidFill>
              <a:latin typeface="Carme"/>
              <a:ea typeface="Carme"/>
              <a:cs typeface="Carme"/>
              <a:sym typeface="Carme"/>
            </a:endParaRPr>
          </a:p>
        </p:txBody>
      </p:sp>
      <p:sp>
        <p:nvSpPr>
          <p:cNvPr id="256" name="Google Shape;256;p28"/>
          <p:cNvSpPr/>
          <p:nvPr/>
        </p:nvSpPr>
        <p:spPr>
          <a:xfrm rot="-667078">
            <a:off x="4646382" y="1447735"/>
            <a:ext cx="4540176" cy="3359414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8"/>
          <p:cNvSpPr/>
          <p:nvPr/>
        </p:nvSpPr>
        <p:spPr>
          <a:xfrm flipH="1">
            <a:off x="6200635" y="659925"/>
            <a:ext cx="4072651" cy="3317645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28"/>
          <p:cNvSpPr/>
          <p:nvPr/>
        </p:nvSpPr>
        <p:spPr>
          <a:xfrm>
            <a:off x="7907550" y="2218075"/>
            <a:ext cx="1032916" cy="353672"/>
          </a:xfrm>
          <a:custGeom>
            <a:avLst/>
            <a:gdLst/>
            <a:ahLst/>
            <a:cxnLst/>
            <a:rect l="l" t="t" r="r" b="b"/>
            <a:pathLst>
              <a:path w="55924" h="104714" extrusionOk="0">
                <a:moveTo>
                  <a:pt x="32835" y="1"/>
                </a:moveTo>
                <a:lnTo>
                  <a:pt x="32373" y="39"/>
                </a:lnTo>
                <a:lnTo>
                  <a:pt x="31918" y="153"/>
                </a:lnTo>
                <a:lnTo>
                  <a:pt x="31469" y="342"/>
                </a:lnTo>
                <a:lnTo>
                  <a:pt x="31033" y="608"/>
                </a:lnTo>
                <a:lnTo>
                  <a:pt x="30611" y="912"/>
                </a:lnTo>
                <a:lnTo>
                  <a:pt x="30189" y="1291"/>
                </a:lnTo>
                <a:lnTo>
                  <a:pt x="29781" y="1747"/>
                </a:lnTo>
                <a:lnTo>
                  <a:pt x="29386" y="2240"/>
                </a:lnTo>
                <a:lnTo>
                  <a:pt x="28990" y="2809"/>
                </a:lnTo>
                <a:lnTo>
                  <a:pt x="28609" y="3417"/>
                </a:lnTo>
                <a:lnTo>
                  <a:pt x="28240" y="4100"/>
                </a:lnTo>
                <a:lnTo>
                  <a:pt x="27879" y="4821"/>
                </a:lnTo>
                <a:lnTo>
                  <a:pt x="27524" y="5580"/>
                </a:lnTo>
                <a:lnTo>
                  <a:pt x="27175" y="6377"/>
                </a:lnTo>
                <a:lnTo>
                  <a:pt x="26840" y="7250"/>
                </a:lnTo>
                <a:lnTo>
                  <a:pt x="26512" y="8123"/>
                </a:lnTo>
                <a:lnTo>
                  <a:pt x="26191" y="9072"/>
                </a:lnTo>
                <a:lnTo>
                  <a:pt x="25876" y="10021"/>
                </a:lnTo>
                <a:lnTo>
                  <a:pt x="25574" y="11045"/>
                </a:lnTo>
                <a:lnTo>
                  <a:pt x="25280" y="12070"/>
                </a:lnTo>
                <a:lnTo>
                  <a:pt x="24992" y="13133"/>
                </a:lnTo>
                <a:lnTo>
                  <a:pt x="24717" y="14195"/>
                </a:lnTo>
                <a:lnTo>
                  <a:pt x="24442" y="15334"/>
                </a:lnTo>
                <a:lnTo>
                  <a:pt x="24181" y="16435"/>
                </a:lnTo>
                <a:lnTo>
                  <a:pt x="23927" y="17611"/>
                </a:lnTo>
                <a:lnTo>
                  <a:pt x="23679" y="18750"/>
                </a:lnTo>
                <a:lnTo>
                  <a:pt x="23438" y="19964"/>
                </a:lnTo>
                <a:lnTo>
                  <a:pt x="23210" y="21141"/>
                </a:lnTo>
                <a:lnTo>
                  <a:pt x="22989" y="22355"/>
                </a:lnTo>
                <a:lnTo>
                  <a:pt x="22768" y="23570"/>
                </a:lnTo>
                <a:lnTo>
                  <a:pt x="22560" y="24784"/>
                </a:lnTo>
                <a:lnTo>
                  <a:pt x="22359" y="25999"/>
                </a:lnTo>
                <a:lnTo>
                  <a:pt x="22165" y="27213"/>
                </a:lnTo>
                <a:lnTo>
                  <a:pt x="21977" y="28428"/>
                </a:lnTo>
                <a:lnTo>
                  <a:pt x="21797" y="29642"/>
                </a:lnTo>
                <a:lnTo>
                  <a:pt x="21629" y="30819"/>
                </a:lnTo>
                <a:lnTo>
                  <a:pt x="21462" y="32033"/>
                </a:lnTo>
                <a:lnTo>
                  <a:pt x="21301" y="33210"/>
                </a:lnTo>
                <a:lnTo>
                  <a:pt x="21006" y="35525"/>
                </a:lnTo>
                <a:lnTo>
                  <a:pt x="20738" y="37764"/>
                </a:lnTo>
                <a:lnTo>
                  <a:pt x="20497" y="39928"/>
                </a:lnTo>
                <a:lnTo>
                  <a:pt x="20283" y="41939"/>
                </a:lnTo>
                <a:lnTo>
                  <a:pt x="20088" y="43837"/>
                </a:lnTo>
                <a:lnTo>
                  <a:pt x="19921" y="45583"/>
                </a:lnTo>
                <a:lnTo>
                  <a:pt x="19780" y="47177"/>
                </a:lnTo>
                <a:lnTo>
                  <a:pt x="19660" y="48543"/>
                </a:lnTo>
                <a:lnTo>
                  <a:pt x="19566" y="49720"/>
                </a:lnTo>
                <a:lnTo>
                  <a:pt x="19439" y="51390"/>
                </a:lnTo>
                <a:lnTo>
                  <a:pt x="19399" y="51959"/>
                </a:lnTo>
                <a:lnTo>
                  <a:pt x="19070" y="51655"/>
                </a:lnTo>
                <a:lnTo>
                  <a:pt x="18742" y="51390"/>
                </a:lnTo>
                <a:lnTo>
                  <a:pt x="18421" y="51124"/>
                </a:lnTo>
                <a:lnTo>
                  <a:pt x="18106" y="50896"/>
                </a:lnTo>
                <a:lnTo>
                  <a:pt x="17791" y="50706"/>
                </a:lnTo>
                <a:lnTo>
                  <a:pt x="17476" y="50555"/>
                </a:lnTo>
                <a:lnTo>
                  <a:pt x="17168" y="50403"/>
                </a:lnTo>
                <a:lnTo>
                  <a:pt x="16860" y="50289"/>
                </a:lnTo>
                <a:lnTo>
                  <a:pt x="16558" y="50213"/>
                </a:lnTo>
                <a:lnTo>
                  <a:pt x="16257" y="50137"/>
                </a:lnTo>
                <a:lnTo>
                  <a:pt x="15962" y="50099"/>
                </a:lnTo>
                <a:lnTo>
                  <a:pt x="15668" y="50099"/>
                </a:lnTo>
                <a:lnTo>
                  <a:pt x="15380" y="50137"/>
                </a:lnTo>
                <a:lnTo>
                  <a:pt x="15092" y="50137"/>
                </a:lnTo>
                <a:lnTo>
                  <a:pt x="14804" y="50213"/>
                </a:lnTo>
                <a:lnTo>
                  <a:pt x="14522" y="50289"/>
                </a:lnTo>
                <a:lnTo>
                  <a:pt x="14248" y="50403"/>
                </a:lnTo>
                <a:lnTo>
                  <a:pt x="13973" y="50517"/>
                </a:lnTo>
                <a:lnTo>
                  <a:pt x="13698" y="50668"/>
                </a:lnTo>
                <a:lnTo>
                  <a:pt x="13430" y="50858"/>
                </a:lnTo>
                <a:lnTo>
                  <a:pt x="12901" y="51276"/>
                </a:lnTo>
                <a:lnTo>
                  <a:pt x="12385" y="51731"/>
                </a:lnTo>
                <a:lnTo>
                  <a:pt x="11876" y="52300"/>
                </a:lnTo>
                <a:lnTo>
                  <a:pt x="11381" y="52946"/>
                </a:lnTo>
                <a:lnTo>
                  <a:pt x="10898" y="53667"/>
                </a:lnTo>
                <a:lnTo>
                  <a:pt x="10430" y="54426"/>
                </a:lnTo>
                <a:lnTo>
                  <a:pt x="9974" y="55261"/>
                </a:lnTo>
                <a:lnTo>
                  <a:pt x="9525" y="56172"/>
                </a:lnTo>
                <a:lnTo>
                  <a:pt x="9090" y="57121"/>
                </a:lnTo>
                <a:lnTo>
                  <a:pt x="8661" y="58145"/>
                </a:lnTo>
                <a:lnTo>
                  <a:pt x="8253" y="59208"/>
                </a:lnTo>
                <a:lnTo>
                  <a:pt x="7851" y="60309"/>
                </a:lnTo>
                <a:lnTo>
                  <a:pt x="7456" y="61447"/>
                </a:lnTo>
                <a:lnTo>
                  <a:pt x="7074" y="62624"/>
                </a:lnTo>
                <a:lnTo>
                  <a:pt x="6705" y="63876"/>
                </a:lnTo>
                <a:lnTo>
                  <a:pt x="6350" y="65129"/>
                </a:lnTo>
                <a:lnTo>
                  <a:pt x="6002" y="66419"/>
                </a:lnTo>
                <a:lnTo>
                  <a:pt x="5667" y="67747"/>
                </a:lnTo>
                <a:lnTo>
                  <a:pt x="5339" y="69076"/>
                </a:lnTo>
                <a:lnTo>
                  <a:pt x="5024" y="70442"/>
                </a:lnTo>
                <a:lnTo>
                  <a:pt x="4716" y="71808"/>
                </a:lnTo>
                <a:lnTo>
                  <a:pt x="4421" y="73213"/>
                </a:lnTo>
                <a:lnTo>
                  <a:pt x="4140" y="74617"/>
                </a:lnTo>
                <a:lnTo>
                  <a:pt x="3865" y="76021"/>
                </a:lnTo>
                <a:lnTo>
                  <a:pt x="3597" y="77426"/>
                </a:lnTo>
                <a:lnTo>
                  <a:pt x="3343" y="78830"/>
                </a:lnTo>
                <a:lnTo>
                  <a:pt x="3102" y="80272"/>
                </a:lnTo>
                <a:lnTo>
                  <a:pt x="2867" y="81638"/>
                </a:lnTo>
                <a:lnTo>
                  <a:pt x="2640" y="83043"/>
                </a:lnTo>
                <a:lnTo>
                  <a:pt x="2425" y="84409"/>
                </a:lnTo>
                <a:lnTo>
                  <a:pt x="2224" y="85775"/>
                </a:lnTo>
                <a:lnTo>
                  <a:pt x="2030" y="87142"/>
                </a:lnTo>
                <a:lnTo>
                  <a:pt x="1842" y="88432"/>
                </a:lnTo>
                <a:lnTo>
                  <a:pt x="1662" y="89722"/>
                </a:lnTo>
                <a:lnTo>
                  <a:pt x="1494" y="91013"/>
                </a:lnTo>
                <a:lnTo>
                  <a:pt x="1340" y="92227"/>
                </a:lnTo>
                <a:lnTo>
                  <a:pt x="1052" y="94542"/>
                </a:lnTo>
                <a:lnTo>
                  <a:pt x="798" y="96706"/>
                </a:lnTo>
                <a:lnTo>
                  <a:pt x="583" y="98679"/>
                </a:lnTo>
                <a:lnTo>
                  <a:pt x="402" y="100425"/>
                </a:lnTo>
                <a:lnTo>
                  <a:pt x="255" y="101905"/>
                </a:lnTo>
                <a:lnTo>
                  <a:pt x="141" y="103082"/>
                </a:lnTo>
                <a:lnTo>
                  <a:pt x="61" y="103993"/>
                </a:lnTo>
                <a:lnTo>
                  <a:pt x="0" y="104714"/>
                </a:lnTo>
                <a:lnTo>
                  <a:pt x="55924" y="104714"/>
                </a:lnTo>
                <a:lnTo>
                  <a:pt x="55777" y="101867"/>
                </a:lnTo>
                <a:lnTo>
                  <a:pt x="55629" y="99059"/>
                </a:lnTo>
                <a:lnTo>
                  <a:pt x="55475" y="96402"/>
                </a:lnTo>
                <a:lnTo>
                  <a:pt x="55308" y="93821"/>
                </a:lnTo>
                <a:lnTo>
                  <a:pt x="55134" y="91354"/>
                </a:lnTo>
                <a:lnTo>
                  <a:pt x="54959" y="88963"/>
                </a:lnTo>
                <a:lnTo>
                  <a:pt x="54772" y="86648"/>
                </a:lnTo>
                <a:lnTo>
                  <a:pt x="54578" y="84447"/>
                </a:lnTo>
                <a:lnTo>
                  <a:pt x="54383" y="82359"/>
                </a:lnTo>
                <a:lnTo>
                  <a:pt x="54176" y="80310"/>
                </a:lnTo>
                <a:lnTo>
                  <a:pt x="53968" y="78374"/>
                </a:lnTo>
                <a:lnTo>
                  <a:pt x="53754" y="76553"/>
                </a:lnTo>
                <a:lnTo>
                  <a:pt x="53539" y="74769"/>
                </a:lnTo>
                <a:lnTo>
                  <a:pt x="53318" y="73061"/>
                </a:lnTo>
                <a:lnTo>
                  <a:pt x="53091" y="71467"/>
                </a:lnTo>
                <a:lnTo>
                  <a:pt x="52863" y="69911"/>
                </a:lnTo>
                <a:lnTo>
                  <a:pt x="52628" y="68469"/>
                </a:lnTo>
                <a:lnTo>
                  <a:pt x="52394" y="67064"/>
                </a:lnTo>
                <a:lnTo>
                  <a:pt x="52153" y="65774"/>
                </a:lnTo>
                <a:lnTo>
                  <a:pt x="51912" y="64521"/>
                </a:lnTo>
                <a:lnTo>
                  <a:pt x="51671" y="63345"/>
                </a:lnTo>
                <a:lnTo>
                  <a:pt x="51429" y="62244"/>
                </a:lnTo>
                <a:lnTo>
                  <a:pt x="51182" y="61182"/>
                </a:lnTo>
                <a:lnTo>
                  <a:pt x="50934" y="60195"/>
                </a:lnTo>
                <a:lnTo>
                  <a:pt x="50686" y="59284"/>
                </a:lnTo>
                <a:lnTo>
                  <a:pt x="50445" y="58411"/>
                </a:lnTo>
                <a:lnTo>
                  <a:pt x="50197" y="57576"/>
                </a:lnTo>
                <a:lnTo>
                  <a:pt x="49949" y="56817"/>
                </a:lnTo>
                <a:lnTo>
                  <a:pt x="49701" y="56134"/>
                </a:lnTo>
                <a:lnTo>
                  <a:pt x="49460" y="55489"/>
                </a:lnTo>
                <a:lnTo>
                  <a:pt x="49219" y="54881"/>
                </a:lnTo>
                <a:lnTo>
                  <a:pt x="48978" y="54312"/>
                </a:lnTo>
                <a:lnTo>
                  <a:pt x="48737" y="53819"/>
                </a:lnTo>
                <a:lnTo>
                  <a:pt x="48502" y="53363"/>
                </a:lnTo>
                <a:lnTo>
                  <a:pt x="48268" y="52946"/>
                </a:lnTo>
                <a:lnTo>
                  <a:pt x="48040" y="52528"/>
                </a:lnTo>
                <a:lnTo>
                  <a:pt x="47812" y="52187"/>
                </a:lnTo>
                <a:lnTo>
                  <a:pt x="47585" y="51883"/>
                </a:lnTo>
                <a:lnTo>
                  <a:pt x="47370" y="51617"/>
                </a:lnTo>
                <a:lnTo>
                  <a:pt x="47156" y="51390"/>
                </a:lnTo>
                <a:lnTo>
                  <a:pt x="46942" y="51162"/>
                </a:lnTo>
                <a:lnTo>
                  <a:pt x="46741" y="51010"/>
                </a:lnTo>
                <a:lnTo>
                  <a:pt x="46346" y="50706"/>
                </a:lnTo>
                <a:lnTo>
                  <a:pt x="45984" y="50555"/>
                </a:lnTo>
                <a:lnTo>
                  <a:pt x="45642" y="50441"/>
                </a:lnTo>
                <a:lnTo>
                  <a:pt x="45327" y="50403"/>
                </a:lnTo>
                <a:lnTo>
                  <a:pt x="45053" y="50441"/>
                </a:lnTo>
                <a:lnTo>
                  <a:pt x="44812" y="50479"/>
                </a:lnTo>
                <a:lnTo>
                  <a:pt x="44604" y="50555"/>
                </a:lnTo>
                <a:lnTo>
                  <a:pt x="44443" y="50631"/>
                </a:lnTo>
                <a:lnTo>
                  <a:pt x="44323" y="50706"/>
                </a:lnTo>
                <a:lnTo>
                  <a:pt x="44222" y="50820"/>
                </a:lnTo>
                <a:lnTo>
                  <a:pt x="44182" y="50251"/>
                </a:lnTo>
                <a:lnTo>
                  <a:pt x="44068" y="48619"/>
                </a:lnTo>
                <a:lnTo>
                  <a:pt x="43974" y="47480"/>
                </a:lnTo>
                <a:lnTo>
                  <a:pt x="43867" y="46114"/>
                </a:lnTo>
                <a:lnTo>
                  <a:pt x="43733" y="44596"/>
                </a:lnTo>
                <a:lnTo>
                  <a:pt x="43579" y="42850"/>
                </a:lnTo>
                <a:lnTo>
                  <a:pt x="43405" y="41028"/>
                </a:lnTo>
                <a:lnTo>
                  <a:pt x="43211" y="39017"/>
                </a:lnTo>
                <a:lnTo>
                  <a:pt x="42990" y="36929"/>
                </a:lnTo>
                <a:lnTo>
                  <a:pt x="42749" y="34728"/>
                </a:lnTo>
                <a:lnTo>
                  <a:pt x="42487" y="32451"/>
                </a:lnTo>
                <a:lnTo>
                  <a:pt x="42199" y="30136"/>
                </a:lnTo>
                <a:lnTo>
                  <a:pt x="42052" y="28959"/>
                </a:lnTo>
                <a:lnTo>
                  <a:pt x="41891" y="27783"/>
                </a:lnTo>
                <a:lnTo>
                  <a:pt x="41730" y="26606"/>
                </a:lnTo>
                <a:lnTo>
                  <a:pt x="41556" y="25392"/>
                </a:lnTo>
                <a:lnTo>
                  <a:pt x="41382" y="24215"/>
                </a:lnTo>
                <a:lnTo>
                  <a:pt x="41201" y="23039"/>
                </a:lnTo>
                <a:lnTo>
                  <a:pt x="41014" y="21862"/>
                </a:lnTo>
                <a:lnTo>
                  <a:pt x="40819" y="20685"/>
                </a:lnTo>
                <a:lnTo>
                  <a:pt x="40625" y="19509"/>
                </a:lnTo>
                <a:lnTo>
                  <a:pt x="40418" y="18332"/>
                </a:lnTo>
                <a:lnTo>
                  <a:pt x="40210" y="17194"/>
                </a:lnTo>
                <a:lnTo>
                  <a:pt x="39989" y="16093"/>
                </a:lnTo>
                <a:lnTo>
                  <a:pt x="39768" y="14992"/>
                </a:lnTo>
                <a:lnTo>
                  <a:pt x="39533" y="13892"/>
                </a:lnTo>
                <a:lnTo>
                  <a:pt x="39299" y="12829"/>
                </a:lnTo>
                <a:lnTo>
                  <a:pt x="39058" y="11804"/>
                </a:lnTo>
                <a:lnTo>
                  <a:pt x="38810" y="10780"/>
                </a:lnTo>
                <a:lnTo>
                  <a:pt x="38555" y="9793"/>
                </a:lnTo>
                <a:lnTo>
                  <a:pt x="38294" y="8844"/>
                </a:lnTo>
                <a:lnTo>
                  <a:pt x="38026" y="7933"/>
                </a:lnTo>
                <a:lnTo>
                  <a:pt x="37752" y="7060"/>
                </a:lnTo>
                <a:lnTo>
                  <a:pt x="37470" y="6225"/>
                </a:lnTo>
                <a:lnTo>
                  <a:pt x="37182" y="5428"/>
                </a:lnTo>
                <a:lnTo>
                  <a:pt x="36888" y="4707"/>
                </a:lnTo>
                <a:lnTo>
                  <a:pt x="36586" y="3986"/>
                </a:lnTo>
                <a:lnTo>
                  <a:pt x="36278" y="3341"/>
                </a:lnTo>
                <a:lnTo>
                  <a:pt x="35963" y="2734"/>
                </a:lnTo>
                <a:lnTo>
                  <a:pt x="35648" y="2202"/>
                </a:lnTo>
                <a:lnTo>
                  <a:pt x="35320" y="1709"/>
                </a:lnTo>
                <a:lnTo>
                  <a:pt x="34985" y="1253"/>
                </a:lnTo>
                <a:lnTo>
                  <a:pt x="34644" y="874"/>
                </a:lnTo>
                <a:lnTo>
                  <a:pt x="34295" y="570"/>
                </a:lnTo>
                <a:lnTo>
                  <a:pt x="33940" y="342"/>
                </a:lnTo>
                <a:lnTo>
                  <a:pt x="33579" y="153"/>
                </a:lnTo>
                <a:lnTo>
                  <a:pt x="33210" y="39"/>
                </a:lnTo>
                <a:lnTo>
                  <a:pt x="3283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28"/>
          <p:cNvSpPr/>
          <p:nvPr/>
        </p:nvSpPr>
        <p:spPr>
          <a:xfrm>
            <a:off x="5776729" y="788137"/>
            <a:ext cx="810501" cy="820086"/>
          </a:xfrm>
          <a:custGeom>
            <a:avLst/>
            <a:gdLst/>
            <a:ahLst/>
            <a:cxnLst/>
            <a:rect l="l" t="t" r="r" b="b"/>
            <a:pathLst>
              <a:path w="134300" h="183567" extrusionOk="0">
                <a:moveTo>
                  <a:pt x="67150" y="0"/>
                </a:moveTo>
                <a:lnTo>
                  <a:pt x="66278" y="12"/>
                </a:lnTo>
                <a:lnTo>
                  <a:pt x="65415" y="35"/>
                </a:lnTo>
                <a:lnTo>
                  <a:pt x="64551" y="70"/>
                </a:lnTo>
                <a:lnTo>
                  <a:pt x="63697" y="117"/>
                </a:lnTo>
                <a:lnTo>
                  <a:pt x="62833" y="187"/>
                </a:lnTo>
                <a:lnTo>
                  <a:pt x="61979" y="269"/>
                </a:lnTo>
                <a:lnTo>
                  <a:pt x="61132" y="363"/>
                </a:lnTo>
                <a:lnTo>
                  <a:pt x="60286" y="479"/>
                </a:lnTo>
                <a:lnTo>
                  <a:pt x="59440" y="596"/>
                </a:lnTo>
                <a:lnTo>
                  <a:pt x="58594" y="736"/>
                </a:lnTo>
                <a:lnTo>
                  <a:pt x="57756" y="888"/>
                </a:lnTo>
                <a:lnTo>
                  <a:pt x="56927" y="1064"/>
                </a:lnTo>
                <a:lnTo>
                  <a:pt x="56089" y="1239"/>
                </a:lnTo>
                <a:lnTo>
                  <a:pt x="55260" y="1437"/>
                </a:lnTo>
                <a:lnTo>
                  <a:pt x="54440" y="1648"/>
                </a:lnTo>
                <a:lnTo>
                  <a:pt x="53619" y="1870"/>
                </a:lnTo>
                <a:lnTo>
                  <a:pt x="52798" y="2103"/>
                </a:lnTo>
                <a:lnTo>
                  <a:pt x="51986" y="2349"/>
                </a:lnTo>
                <a:lnTo>
                  <a:pt x="51174" y="2617"/>
                </a:lnTo>
                <a:lnTo>
                  <a:pt x="50371" y="2898"/>
                </a:lnTo>
                <a:lnTo>
                  <a:pt x="49568" y="3178"/>
                </a:lnTo>
                <a:lnTo>
                  <a:pt x="48764" y="3482"/>
                </a:lnTo>
                <a:lnTo>
                  <a:pt x="47969" y="3797"/>
                </a:lnTo>
                <a:lnTo>
                  <a:pt x="47183" y="4125"/>
                </a:lnTo>
                <a:lnTo>
                  <a:pt x="46396" y="4475"/>
                </a:lnTo>
                <a:lnTo>
                  <a:pt x="45610" y="4826"/>
                </a:lnTo>
                <a:lnTo>
                  <a:pt x="44832" y="5188"/>
                </a:lnTo>
                <a:lnTo>
                  <a:pt x="44063" y="5573"/>
                </a:lnTo>
                <a:lnTo>
                  <a:pt x="43294" y="5970"/>
                </a:lnTo>
                <a:lnTo>
                  <a:pt x="42524" y="6368"/>
                </a:lnTo>
                <a:lnTo>
                  <a:pt x="41764" y="6788"/>
                </a:lnTo>
                <a:lnTo>
                  <a:pt x="41011" y="7221"/>
                </a:lnTo>
                <a:lnTo>
                  <a:pt x="40259" y="7653"/>
                </a:lnTo>
                <a:lnTo>
                  <a:pt x="39516" y="8109"/>
                </a:lnTo>
                <a:lnTo>
                  <a:pt x="38772" y="8576"/>
                </a:lnTo>
                <a:lnTo>
                  <a:pt x="38037" y="9055"/>
                </a:lnTo>
                <a:lnTo>
                  <a:pt x="37302" y="9546"/>
                </a:lnTo>
                <a:lnTo>
                  <a:pt x="36575" y="10048"/>
                </a:lnTo>
                <a:lnTo>
                  <a:pt x="35857" y="10562"/>
                </a:lnTo>
                <a:lnTo>
                  <a:pt x="35139" y="11076"/>
                </a:lnTo>
                <a:lnTo>
                  <a:pt x="34430" y="11613"/>
                </a:lnTo>
                <a:lnTo>
                  <a:pt x="33729" y="12163"/>
                </a:lnTo>
                <a:lnTo>
                  <a:pt x="33028" y="12723"/>
                </a:lnTo>
                <a:lnTo>
                  <a:pt x="32327" y="13296"/>
                </a:lnTo>
                <a:lnTo>
                  <a:pt x="31643" y="13868"/>
                </a:lnTo>
                <a:lnTo>
                  <a:pt x="30960" y="14464"/>
                </a:lnTo>
                <a:lnTo>
                  <a:pt x="30276" y="15060"/>
                </a:lnTo>
                <a:lnTo>
                  <a:pt x="29609" y="15679"/>
                </a:lnTo>
                <a:lnTo>
                  <a:pt x="28942" y="16298"/>
                </a:lnTo>
                <a:lnTo>
                  <a:pt x="28276" y="16941"/>
                </a:lnTo>
                <a:lnTo>
                  <a:pt x="27626" y="17584"/>
                </a:lnTo>
                <a:lnTo>
                  <a:pt x="26976" y="18238"/>
                </a:lnTo>
                <a:lnTo>
                  <a:pt x="26327" y="18904"/>
                </a:lnTo>
                <a:lnTo>
                  <a:pt x="25694" y="19581"/>
                </a:lnTo>
                <a:lnTo>
                  <a:pt x="25062" y="20271"/>
                </a:lnTo>
                <a:lnTo>
                  <a:pt x="24438" y="20960"/>
                </a:lnTo>
                <a:lnTo>
                  <a:pt x="23814" y="21673"/>
                </a:lnTo>
                <a:lnTo>
                  <a:pt x="23207" y="22385"/>
                </a:lnTo>
                <a:lnTo>
                  <a:pt x="22600" y="23110"/>
                </a:lnTo>
                <a:lnTo>
                  <a:pt x="22002" y="23846"/>
                </a:lnTo>
                <a:lnTo>
                  <a:pt x="21403" y="24594"/>
                </a:lnTo>
                <a:lnTo>
                  <a:pt x="20822" y="25353"/>
                </a:lnTo>
                <a:lnTo>
                  <a:pt x="20241" y="26112"/>
                </a:lnTo>
                <a:lnTo>
                  <a:pt x="19668" y="26883"/>
                </a:lnTo>
                <a:lnTo>
                  <a:pt x="19104" y="27666"/>
                </a:lnTo>
                <a:lnTo>
                  <a:pt x="18540" y="28461"/>
                </a:lnTo>
                <a:lnTo>
                  <a:pt x="17993" y="29267"/>
                </a:lnTo>
                <a:lnTo>
                  <a:pt x="17446" y="30073"/>
                </a:lnTo>
                <a:lnTo>
                  <a:pt x="16907" y="30891"/>
                </a:lnTo>
                <a:lnTo>
                  <a:pt x="16378" y="31720"/>
                </a:lnTo>
                <a:lnTo>
                  <a:pt x="15848" y="32561"/>
                </a:lnTo>
                <a:lnTo>
                  <a:pt x="15335" y="33403"/>
                </a:lnTo>
                <a:lnTo>
                  <a:pt x="14822" y="34256"/>
                </a:lnTo>
                <a:lnTo>
                  <a:pt x="14326" y="35120"/>
                </a:lnTo>
                <a:lnTo>
                  <a:pt x="13830" y="35996"/>
                </a:lnTo>
                <a:lnTo>
                  <a:pt x="13343" y="36873"/>
                </a:lnTo>
                <a:lnTo>
                  <a:pt x="12865" y="37760"/>
                </a:lnTo>
                <a:lnTo>
                  <a:pt x="12386" y="38648"/>
                </a:lnTo>
                <a:lnTo>
                  <a:pt x="11924" y="39560"/>
                </a:lnTo>
                <a:lnTo>
                  <a:pt x="11471" y="40471"/>
                </a:lnTo>
                <a:lnTo>
                  <a:pt x="11018" y="41394"/>
                </a:lnTo>
                <a:lnTo>
                  <a:pt x="10582" y="42317"/>
                </a:lnTo>
                <a:lnTo>
                  <a:pt x="10146" y="43252"/>
                </a:lnTo>
                <a:lnTo>
                  <a:pt x="9719" y="44198"/>
                </a:lnTo>
                <a:lnTo>
                  <a:pt x="9309" y="45144"/>
                </a:lnTo>
                <a:lnTo>
                  <a:pt x="8898" y="46102"/>
                </a:lnTo>
                <a:lnTo>
                  <a:pt x="8497" y="47060"/>
                </a:lnTo>
                <a:lnTo>
                  <a:pt x="8104" y="48042"/>
                </a:lnTo>
                <a:lnTo>
                  <a:pt x="7719" y="49011"/>
                </a:lnTo>
                <a:lnTo>
                  <a:pt x="7343" y="50004"/>
                </a:lnTo>
                <a:lnTo>
                  <a:pt x="6984" y="50998"/>
                </a:lnTo>
                <a:lnTo>
                  <a:pt x="6625" y="51991"/>
                </a:lnTo>
                <a:lnTo>
                  <a:pt x="6274" y="52995"/>
                </a:lnTo>
                <a:lnTo>
                  <a:pt x="5932" y="54012"/>
                </a:lnTo>
                <a:lnTo>
                  <a:pt x="5599" y="55028"/>
                </a:lnTo>
                <a:lnTo>
                  <a:pt x="5274" y="56056"/>
                </a:lnTo>
                <a:lnTo>
                  <a:pt x="4967" y="57096"/>
                </a:lnTo>
                <a:lnTo>
                  <a:pt x="4659" y="58136"/>
                </a:lnTo>
                <a:lnTo>
                  <a:pt x="4360" y="59176"/>
                </a:lnTo>
                <a:lnTo>
                  <a:pt x="4078" y="60227"/>
                </a:lnTo>
                <a:lnTo>
                  <a:pt x="3796" y="61290"/>
                </a:lnTo>
                <a:lnTo>
                  <a:pt x="3531" y="62354"/>
                </a:lnTo>
                <a:lnTo>
                  <a:pt x="3266" y="63417"/>
                </a:lnTo>
                <a:lnTo>
                  <a:pt x="3018" y="64492"/>
                </a:lnTo>
                <a:lnTo>
                  <a:pt x="2778" y="65578"/>
                </a:lnTo>
                <a:lnTo>
                  <a:pt x="2548" y="66653"/>
                </a:lnTo>
                <a:lnTo>
                  <a:pt x="2325" y="67751"/>
                </a:lnTo>
                <a:lnTo>
                  <a:pt x="2112" y="68850"/>
                </a:lnTo>
                <a:lnTo>
                  <a:pt x="1915" y="69948"/>
                </a:lnTo>
                <a:lnTo>
                  <a:pt x="1719" y="71058"/>
                </a:lnTo>
                <a:lnTo>
                  <a:pt x="1539" y="72168"/>
                </a:lnTo>
                <a:lnTo>
                  <a:pt x="1368" y="73289"/>
                </a:lnTo>
                <a:lnTo>
                  <a:pt x="1206" y="74411"/>
                </a:lnTo>
                <a:lnTo>
                  <a:pt x="1052" y="75544"/>
                </a:lnTo>
                <a:lnTo>
                  <a:pt x="907" y="76666"/>
                </a:lnTo>
                <a:lnTo>
                  <a:pt x="770" y="77811"/>
                </a:lnTo>
                <a:lnTo>
                  <a:pt x="650" y="78944"/>
                </a:lnTo>
                <a:lnTo>
                  <a:pt x="539" y="80100"/>
                </a:lnTo>
                <a:lnTo>
                  <a:pt x="436" y="81245"/>
                </a:lnTo>
                <a:lnTo>
                  <a:pt x="351" y="82402"/>
                </a:lnTo>
                <a:lnTo>
                  <a:pt x="265" y="83559"/>
                </a:lnTo>
                <a:lnTo>
                  <a:pt x="197" y="84727"/>
                </a:lnTo>
                <a:lnTo>
                  <a:pt x="137" y="85895"/>
                </a:lnTo>
                <a:lnTo>
                  <a:pt x="86" y="87064"/>
                </a:lnTo>
                <a:lnTo>
                  <a:pt x="52" y="88232"/>
                </a:lnTo>
                <a:lnTo>
                  <a:pt x="26" y="89412"/>
                </a:lnTo>
                <a:lnTo>
                  <a:pt x="9" y="90604"/>
                </a:lnTo>
                <a:lnTo>
                  <a:pt x="1" y="91784"/>
                </a:lnTo>
                <a:lnTo>
                  <a:pt x="9" y="92975"/>
                </a:lnTo>
                <a:lnTo>
                  <a:pt x="26" y="94155"/>
                </a:lnTo>
                <a:lnTo>
                  <a:pt x="52" y="95335"/>
                </a:lnTo>
                <a:lnTo>
                  <a:pt x="86" y="96504"/>
                </a:lnTo>
                <a:lnTo>
                  <a:pt x="137" y="97684"/>
                </a:lnTo>
                <a:lnTo>
                  <a:pt x="197" y="98852"/>
                </a:lnTo>
                <a:lnTo>
                  <a:pt x="265" y="100009"/>
                </a:lnTo>
                <a:lnTo>
                  <a:pt x="351" y="101165"/>
                </a:lnTo>
                <a:lnTo>
                  <a:pt x="436" y="102322"/>
                </a:lnTo>
                <a:lnTo>
                  <a:pt x="539" y="103479"/>
                </a:lnTo>
                <a:lnTo>
                  <a:pt x="650" y="104623"/>
                </a:lnTo>
                <a:lnTo>
                  <a:pt x="770" y="105768"/>
                </a:lnTo>
                <a:lnTo>
                  <a:pt x="907" y="106902"/>
                </a:lnTo>
                <a:lnTo>
                  <a:pt x="1052" y="108035"/>
                </a:lnTo>
                <a:lnTo>
                  <a:pt x="1206" y="109157"/>
                </a:lnTo>
                <a:lnTo>
                  <a:pt x="1368" y="110278"/>
                </a:lnTo>
                <a:lnTo>
                  <a:pt x="1539" y="111400"/>
                </a:lnTo>
                <a:lnTo>
                  <a:pt x="1719" y="112510"/>
                </a:lnTo>
                <a:lnTo>
                  <a:pt x="1915" y="113620"/>
                </a:lnTo>
                <a:lnTo>
                  <a:pt x="2112" y="114718"/>
                </a:lnTo>
                <a:lnTo>
                  <a:pt x="2325" y="115816"/>
                </a:lnTo>
                <a:lnTo>
                  <a:pt x="2548" y="116914"/>
                </a:lnTo>
                <a:lnTo>
                  <a:pt x="2778" y="118001"/>
                </a:lnTo>
                <a:lnTo>
                  <a:pt x="3018" y="119076"/>
                </a:lnTo>
                <a:lnTo>
                  <a:pt x="3266" y="120150"/>
                </a:lnTo>
                <a:lnTo>
                  <a:pt x="3531" y="121225"/>
                </a:lnTo>
                <a:lnTo>
                  <a:pt x="3796" y="122288"/>
                </a:lnTo>
                <a:lnTo>
                  <a:pt x="4078" y="123340"/>
                </a:lnTo>
                <a:lnTo>
                  <a:pt x="4360" y="124391"/>
                </a:lnTo>
                <a:lnTo>
                  <a:pt x="4659" y="125443"/>
                </a:lnTo>
                <a:lnTo>
                  <a:pt x="4967" y="126483"/>
                </a:lnTo>
                <a:lnTo>
                  <a:pt x="5274" y="127511"/>
                </a:lnTo>
                <a:lnTo>
                  <a:pt x="5599" y="128539"/>
                </a:lnTo>
                <a:lnTo>
                  <a:pt x="5932" y="129555"/>
                </a:lnTo>
                <a:lnTo>
                  <a:pt x="6274" y="130572"/>
                </a:lnTo>
                <a:lnTo>
                  <a:pt x="6625" y="131577"/>
                </a:lnTo>
                <a:lnTo>
                  <a:pt x="6984" y="132581"/>
                </a:lnTo>
                <a:lnTo>
                  <a:pt x="7343" y="133574"/>
                </a:lnTo>
                <a:lnTo>
                  <a:pt x="7719" y="134556"/>
                </a:lnTo>
                <a:lnTo>
                  <a:pt x="8104" y="135537"/>
                </a:lnTo>
                <a:lnTo>
                  <a:pt x="8497" y="136507"/>
                </a:lnTo>
                <a:lnTo>
                  <a:pt x="8898" y="137465"/>
                </a:lnTo>
                <a:lnTo>
                  <a:pt x="9309" y="138423"/>
                </a:lnTo>
                <a:lnTo>
                  <a:pt x="9719" y="139381"/>
                </a:lnTo>
                <a:lnTo>
                  <a:pt x="10146" y="140316"/>
                </a:lnTo>
                <a:lnTo>
                  <a:pt x="10582" y="141250"/>
                </a:lnTo>
                <a:lnTo>
                  <a:pt x="11018" y="142185"/>
                </a:lnTo>
                <a:lnTo>
                  <a:pt x="11471" y="143096"/>
                </a:lnTo>
                <a:lnTo>
                  <a:pt x="11924" y="144008"/>
                </a:lnTo>
                <a:lnTo>
                  <a:pt x="12386" y="144919"/>
                </a:lnTo>
                <a:lnTo>
                  <a:pt x="12865" y="145807"/>
                </a:lnTo>
                <a:lnTo>
                  <a:pt x="13343" y="146695"/>
                </a:lnTo>
                <a:lnTo>
                  <a:pt x="13830" y="147583"/>
                </a:lnTo>
                <a:lnTo>
                  <a:pt x="14326" y="148447"/>
                </a:lnTo>
                <a:lnTo>
                  <a:pt x="14822" y="149312"/>
                </a:lnTo>
                <a:lnTo>
                  <a:pt x="15335" y="150165"/>
                </a:lnTo>
                <a:lnTo>
                  <a:pt x="15848" y="151017"/>
                </a:lnTo>
                <a:lnTo>
                  <a:pt x="16378" y="151847"/>
                </a:lnTo>
                <a:lnTo>
                  <a:pt x="16907" y="152677"/>
                </a:lnTo>
                <a:lnTo>
                  <a:pt x="17446" y="153494"/>
                </a:lnTo>
                <a:lnTo>
                  <a:pt x="17993" y="154312"/>
                </a:lnTo>
                <a:lnTo>
                  <a:pt x="18540" y="155107"/>
                </a:lnTo>
                <a:lnTo>
                  <a:pt x="19104" y="155901"/>
                </a:lnTo>
                <a:lnTo>
                  <a:pt x="19668" y="156684"/>
                </a:lnTo>
                <a:lnTo>
                  <a:pt x="20241" y="157455"/>
                </a:lnTo>
                <a:lnTo>
                  <a:pt x="20822" y="158226"/>
                </a:lnTo>
                <a:lnTo>
                  <a:pt x="21403" y="158974"/>
                </a:lnTo>
                <a:lnTo>
                  <a:pt x="22002" y="159721"/>
                </a:lnTo>
                <a:lnTo>
                  <a:pt x="22600" y="160458"/>
                </a:lnTo>
                <a:lnTo>
                  <a:pt x="23207" y="161182"/>
                </a:lnTo>
                <a:lnTo>
                  <a:pt x="23814" y="161906"/>
                </a:lnTo>
                <a:lnTo>
                  <a:pt x="24438" y="162607"/>
                </a:lnTo>
                <a:lnTo>
                  <a:pt x="25062" y="163308"/>
                </a:lnTo>
                <a:lnTo>
                  <a:pt x="25694" y="163986"/>
                </a:lnTo>
                <a:lnTo>
                  <a:pt x="26327" y="164663"/>
                </a:lnTo>
                <a:lnTo>
                  <a:pt x="26976" y="165329"/>
                </a:lnTo>
                <a:lnTo>
                  <a:pt x="27626" y="165984"/>
                </a:lnTo>
                <a:lnTo>
                  <a:pt x="28276" y="166638"/>
                </a:lnTo>
                <a:lnTo>
                  <a:pt x="28942" y="167269"/>
                </a:lnTo>
                <a:lnTo>
                  <a:pt x="29609" y="167888"/>
                </a:lnTo>
                <a:lnTo>
                  <a:pt x="30276" y="168507"/>
                </a:lnTo>
                <a:lnTo>
                  <a:pt x="30960" y="169103"/>
                </a:lnTo>
                <a:lnTo>
                  <a:pt x="31643" y="169699"/>
                </a:lnTo>
                <a:lnTo>
                  <a:pt x="32327" y="170283"/>
                </a:lnTo>
                <a:lnTo>
                  <a:pt x="33028" y="170844"/>
                </a:lnTo>
                <a:lnTo>
                  <a:pt x="33729" y="171405"/>
                </a:lnTo>
                <a:lnTo>
                  <a:pt x="34430" y="171954"/>
                </a:lnTo>
                <a:lnTo>
                  <a:pt x="35139" y="172491"/>
                </a:lnTo>
                <a:lnTo>
                  <a:pt x="35857" y="173017"/>
                </a:lnTo>
                <a:lnTo>
                  <a:pt x="36575" y="173531"/>
                </a:lnTo>
                <a:lnTo>
                  <a:pt x="37302" y="174022"/>
                </a:lnTo>
                <a:lnTo>
                  <a:pt x="38037" y="174512"/>
                </a:lnTo>
                <a:lnTo>
                  <a:pt x="38772" y="174991"/>
                </a:lnTo>
                <a:lnTo>
                  <a:pt x="39516" y="175459"/>
                </a:lnTo>
                <a:lnTo>
                  <a:pt x="40259" y="175914"/>
                </a:lnTo>
                <a:lnTo>
                  <a:pt x="41011" y="176358"/>
                </a:lnTo>
                <a:lnTo>
                  <a:pt x="41764" y="176779"/>
                </a:lnTo>
                <a:lnTo>
                  <a:pt x="42524" y="177200"/>
                </a:lnTo>
                <a:lnTo>
                  <a:pt x="43294" y="177608"/>
                </a:lnTo>
                <a:lnTo>
                  <a:pt x="44063" y="177994"/>
                </a:lnTo>
                <a:lnTo>
                  <a:pt x="44832" y="178380"/>
                </a:lnTo>
                <a:lnTo>
                  <a:pt x="45610" y="178742"/>
                </a:lnTo>
                <a:lnTo>
                  <a:pt x="46396" y="179104"/>
                </a:lnTo>
                <a:lnTo>
                  <a:pt x="47183" y="179443"/>
                </a:lnTo>
                <a:lnTo>
                  <a:pt x="47969" y="179770"/>
                </a:lnTo>
                <a:lnTo>
                  <a:pt x="48764" y="180085"/>
                </a:lnTo>
                <a:lnTo>
                  <a:pt x="49568" y="180389"/>
                </a:lnTo>
                <a:lnTo>
                  <a:pt x="50371" y="180681"/>
                </a:lnTo>
                <a:lnTo>
                  <a:pt x="51174" y="180950"/>
                </a:lnTo>
                <a:lnTo>
                  <a:pt x="51986" y="181219"/>
                </a:lnTo>
                <a:lnTo>
                  <a:pt x="52798" y="181464"/>
                </a:lnTo>
                <a:lnTo>
                  <a:pt x="53619" y="181698"/>
                </a:lnTo>
                <a:lnTo>
                  <a:pt x="54440" y="181920"/>
                </a:lnTo>
                <a:lnTo>
                  <a:pt x="55260" y="182130"/>
                </a:lnTo>
                <a:lnTo>
                  <a:pt x="56089" y="182328"/>
                </a:lnTo>
                <a:lnTo>
                  <a:pt x="56927" y="182515"/>
                </a:lnTo>
                <a:lnTo>
                  <a:pt x="57756" y="182679"/>
                </a:lnTo>
                <a:lnTo>
                  <a:pt x="58594" y="182831"/>
                </a:lnTo>
                <a:lnTo>
                  <a:pt x="59440" y="182971"/>
                </a:lnTo>
                <a:lnTo>
                  <a:pt x="60286" y="183088"/>
                </a:lnTo>
                <a:lnTo>
                  <a:pt x="61132" y="183205"/>
                </a:lnTo>
                <a:lnTo>
                  <a:pt x="61979" y="183298"/>
                </a:lnTo>
                <a:lnTo>
                  <a:pt x="62833" y="183380"/>
                </a:lnTo>
                <a:lnTo>
                  <a:pt x="63697" y="183450"/>
                </a:lnTo>
                <a:lnTo>
                  <a:pt x="64551" y="183497"/>
                </a:lnTo>
                <a:lnTo>
                  <a:pt x="65415" y="183532"/>
                </a:lnTo>
                <a:lnTo>
                  <a:pt x="66278" y="183555"/>
                </a:lnTo>
                <a:lnTo>
                  <a:pt x="67150" y="183567"/>
                </a:lnTo>
                <a:lnTo>
                  <a:pt x="68013" y="183555"/>
                </a:lnTo>
                <a:lnTo>
                  <a:pt x="68885" y="183532"/>
                </a:lnTo>
                <a:lnTo>
                  <a:pt x="69748" y="183497"/>
                </a:lnTo>
                <a:lnTo>
                  <a:pt x="70603" y="183450"/>
                </a:lnTo>
                <a:lnTo>
                  <a:pt x="71458" y="183380"/>
                </a:lnTo>
                <a:lnTo>
                  <a:pt x="72312" y="183298"/>
                </a:lnTo>
                <a:lnTo>
                  <a:pt x="73167" y="183205"/>
                </a:lnTo>
                <a:lnTo>
                  <a:pt x="74013" y="183088"/>
                </a:lnTo>
                <a:lnTo>
                  <a:pt x="74860" y="182971"/>
                </a:lnTo>
                <a:lnTo>
                  <a:pt x="75697" y="182831"/>
                </a:lnTo>
                <a:lnTo>
                  <a:pt x="76543" y="182679"/>
                </a:lnTo>
                <a:lnTo>
                  <a:pt x="77373" y="182515"/>
                </a:lnTo>
                <a:lnTo>
                  <a:pt x="78210" y="182328"/>
                </a:lnTo>
                <a:lnTo>
                  <a:pt x="79039" y="182130"/>
                </a:lnTo>
                <a:lnTo>
                  <a:pt x="79860" y="181920"/>
                </a:lnTo>
                <a:lnTo>
                  <a:pt x="80680" y="181698"/>
                </a:lnTo>
                <a:lnTo>
                  <a:pt x="81501" y="181464"/>
                </a:lnTo>
                <a:lnTo>
                  <a:pt x="82313" y="181219"/>
                </a:lnTo>
                <a:lnTo>
                  <a:pt x="83125" y="180950"/>
                </a:lnTo>
                <a:lnTo>
                  <a:pt x="83929" y="180681"/>
                </a:lnTo>
                <a:lnTo>
                  <a:pt x="84732" y="180389"/>
                </a:lnTo>
                <a:lnTo>
                  <a:pt x="85535" y="180085"/>
                </a:lnTo>
                <a:lnTo>
                  <a:pt x="86330" y="179770"/>
                </a:lnTo>
                <a:lnTo>
                  <a:pt x="87117" y="179443"/>
                </a:lnTo>
                <a:lnTo>
                  <a:pt x="87903" y="179104"/>
                </a:lnTo>
                <a:lnTo>
                  <a:pt x="88689" y="178742"/>
                </a:lnTo>
                <a:lnTo>
                  <a:pt x="89467" y="178380"/>
                </a:lnTo>
                <a:lnTo>
                  <a:pt x="90237" y="177994"/>
                </a:lnTo>
                <a:lnTo>
                  <a:pt x="91006" y="177608"/>
                </a:lnTo>
                <a:lnTo>
                  <a:pt x="91767" y="177200"/>
                </a:lnTo>
                <a:lnTo>
                  <a:pt x="92527" y="176779"/>
                </a:lnTo>
                <a:lnTo>
                  <a:pt x="93288" y="176358"/>
                </a:lnTo>
                <a:lnTo>
                  <a:pt x="94040" y="175914"/>
                </a:lnTo>
                <a:lnTo>
                  <a:pt x="94784" y="175459"/>
                </a:lnTo>
                <a:lnTo>
                  <a:pt x="95527" y="174991"/>
                </a:lnTo>
                <a:lnTo>
                  <a:pt x="96263" y="174512"/>
                </a:lnTo>
                <a:lnTo>
                  <a:pt x="96989" y="174022"/>
                </a:lnTo>
                <a:lnTo>
                  <a:pt x="97716" y="173531"/>
                </a:lnTo>
                <a:lnTo>
                  <a:pt x="98442" y="173017"/>
                </a:lnTo>
                <a:lnTo>
                  <a:pt x="99152" y="172491"/>
                </a:lnTo>
                <a:lnTo>
                  <a:pt x="99870" y="171954"/>
                </a:lnTo>
                <a:lnTo>
                  <a:pt x="100571" y="171405"/>
                </a:lnTo>
                <a:lnTo>
                  <a:pt x="101271" y="170844"/>
                </a:lnTo>
                <a:lnTo>
                  <a:pt x="101964" y="170283"/>
                </a:lnTo>
                <a:lnTo>
                  <a:pt x="102656" y="169699"/>
                </a:lnTo>
                <a:lnTo>
                  <a:pt x="103340" y="169103"/>
                </a:lnTo>
                <a:lnTo>
                  <a:pt x="104024" y="168507"/>
                </a:lnTo>
                <a:lnTo>
                  <a:pt x="104690" y="167888"/>
                </a:lnTo>
                <a:lnTo>
                  <a:pt x="105357" y="167269"/>
                </a:lnTo>
                <a:lnTo>
                  <a:pt x="106024" y="166638"/>
                </a:lnTo>
                <a:lnTo>
                  <a:pt x="106673" y="165984"/>
                </a:lnTo>
                <a:lnTo>
                  <a:pt x="107323" y="165329"/>
                </a:lnTo>
                <a:lnTo>
                  <a:pt x="107964" y="164663"/>
                </a:lnTo>
                <a:lnTo>
                  <a:pt x="108605" y="163986"/>
                </a:lnTo>
                <a:lnTo>
                  <a:pt x="109238" y="163308"/>
                </a:lnTo>
                <a:lnTo>
                  <a:pt x="109862" y="162607"/>
                </a:lnTo>
                <a:lnTo>
                  <a:pt x="110477" y="161906"/>
                </a:lnTo>
                <a:lnTo>
                  <a:pt x="111093" y="161182"/>
                </a:lnTo>
                <a:lnTo>
                  <a:pt x="111699" y="160458"/>
                </a:lnTo>
                <a:lnTo>
                  <a:pt x="112298" y="159721"/>
                </a:lnTo>
                <a:lnTo>
                  <a:pt x="112887" y="158974"/>
                </a:lnTo>
                <a:lnTo>
                  <a:pt x="113477" y="158226"/>
                </a:lnTo>
                <a:lnTo>
                  <a:pt x="114058" y="157455"/>
                </a:lnTo>
                <a:lnTo>
                  <a:pt x="114631" y="156684"/>
                </a:lnTo>
                <a:lnTo>
                  <a:pt x="115195" y="155901"/>
                </a:lnTo>
                <a:lnTo>
                  <a:pt x="115759" y="155107"/>
                </a:lnTo>
                <a:lnTo>
                  <a:pt x="116306" y="154312"/>
                </a:lnTo>
                <a:lnTo>
                  <a:pt x="116854" y="153494"/>
                </a:lnTo>
                <a:lnTo>
                  <a:pt x="117392" y="152677"/>
                </a:lnTo>
                <a:lnTo>
                  <a:pt x="117922" y="151847"/>
                </a:lnTo>
                <a:lnTo>
                  <a:pt x="118443" y="151017"/>
                </a:lnTo>
                <a:lnTo>
                  <a:pt x="118965" y="150165"/>
                </a:lnTo>
                <a:lnTo>
                  <a:pt x="119478" y="149312"/>
                </a:lnTo>
                <a:lnTo>
                  <a:pt x="119973" y="148447"/>
                </a:lnTo>
                <a:lnTo>
                  <a:pt x="120469" y="147583"/>
                </a:lnTo>
                <a:lnTo>
                  <a:pt x="120956" y="146695"/>
                </a:lnTo>
                <a:lnTo>
                  <a:pt x="121435" y="145807"/>
                </a:lnTo>
                <a:lnTo>
                  <a:pt x="121905" y="144919"/>
                </a:lnTo>
                <a:lnTo>
                  <a:pt x="122375" y="144008"/>
                </a:lnTo>
                <a:lnTo>
                  <a:pt x="122828" y="143096"/>
                </a:lnTo>
                <a:lnTo>
                  <a:pt x="123281" y="142185"/>
                </a:lnTo>
                <a:lnTo>
                  <a:pt x="123717" y="141250"/>
                </a:lnTo>
                <a:lnTo>
                  <a:pt x="124153" y="140316"/>
                </a:lnTo>
                <a:lnTo>
                  <a:pt x="124572" y="139381"/>
                </a:lnTo>
                <a:lnTo>
                  <a:pt x="124991" y="138423"/>
                </a:lnTo>
                <a:lnTo>
                  <a:pt x="125401" y="137465"/>
                </a:lnTo>
                <a:lnTo>
                  <a:pt x="125803" y="136507"/>
                </a:lnTo>
                <a:lnTo>
                  <a:pt x="126196" y="135537"/>
                </a:lnTo>
                <a:lnTo>
                  <a:pt x="126572" y="134556"/>
                </a:lnTo>
                <a:lnTo>
                  <a:pt x="126948" y="133574"/>
                </a:lnTo>
                <a:lnTo>
                  <a:pt x="127316" y="132581"/>
                </a:lnTo>
                <a:lnTo>
                  <a:pt x="127675" y="131577"/>
                </a:lnTo>
                <a:lnTo>
                  <a:pt x="128025" y="130572"/>
                </a:lnTo>
                <a:lnTo>
                  <a:pt x="128367" y="129555"/>
                </a:lnTo>
                <a:lnTo>
                  <a:pt x="128700" y="128539"/>
                </a:lnTo>
                <a:lnTo>
                  <a:pt x="129017" y="127511"/>
                </a:lnTo>
                <a:lnTo>
                  <a:pt x="129333" y="126483"/>
                </a:lnTo>
                <a:lnTo>
                  <a:pt x="129641" y="125443"/>
                </a:lnTo>
                <a:lnTo>
                  <a:pt x="129940" y="124391"/>
                </a:lnTo>
                <a:lnTo>
                  <a:pt x="130222" y="123340"/>
                </a:lnTo>
                <a:lnTo>
                  <a:pt x="130504" y="122288"/>
                </a:lnTo>
                <a:lnTo>
                  <a:pt x="130769" y="121225"/>
                </a:lnTo>
                <a:lnTo>
                  <a:pt x="131025" y="120150"/>
                </a:lnTo>
                <a:lnTo>
                  <a:pt x="131282" y="119076"/>
                </a:lnTo>
                <a:lnTo>
                  <a:pt x="131521" y="118001"/>
                </a:lnTo>
                <a:lnTo>
                  <a:pt x="131752" y="116914"/>
                </a:lnTo>
                <a:lnTo>
                  <a:pt x="131974" y="115816"/>
                </a:lnTo>
                <a:lnTo>
                  <a:pt x="132179" y="114718"/>
                </a:lnTo>
                <a:lnTo>
                  <a:pt x="132384" y="113620"/>
                </a:lnTo>
                <a:lnTo>
                  <a:pt x="132581" y="112510"/>
                </a:lnTo>
                <a:lnTo>
                  <a:pt x="132760" y="111400"/>
                </a:lnTo>
                <a:lnTo>
                  <a:pt x="132931" y="110278"/>
                </a:lnTo>
                <a:lnTo>
                  <a:pt x="133094" y="109157"/>
                </a:lnTo>
                <a:lnTo>
                  <a:pt x="133248" y="108035"/>
                </a:lnTo>
                <a:lnTo>
                  <a:pt x="133393" y="106902"/>
                </a:lnTo>
                <a:lnTo>
                  <a:pt x="133521" y="105768"/>
                </a:lnTo>
                <a:lnTo>
                  <a:pt x="133649" y="104623"/>
                </a:lnTo>
                <a:lnTo>
                  <a:pt x="133761" y="103479"/>
                </a:lnTo>
                <a:lnTo>
                  <a:pt x="133863" y="102322"/>
                </a:lnTo>
                <a:lnTo>
                  <a:pt x="133949" y="101165"/>
                </a:lnTo>
                <a:lnTo>
                  <a:pt x="134034" y="100009"/>
                </a:lnTo>
                <a:lnTo>
                  <a:pt x="134102" y="98852"/>
                </a:lnTo>
                <a:lnTo>
                  <a:pt x="134162" y="97684"/>
                </a:lnTo>
                <a:lnTo>
                  <a:pt x="134214" y="96504"/>
                </a:lnTo>
                <a:lnTo>
                  <a:pt x="134248" y="95335"/>
                </a:lnTo>
                <a:lnTo>
                  <a:pt x="134273" y="94155"/>
                </a:lnTo>
                <a:lnTo>
                  <a:pt x="134290" y="92975"/>
                </a:lnTo>
                <a:lnTo>
                  <a:pt x="134299" y="91784"/>
                </a:lnTo>
                <a:lnTo>
                  <a:pt x="134290" y="90604"/>
                </a:lnTo>
                <a:lnTo>
                  <a:pt x="134273" y="89412"/>
                </a:lnTo>
                <a:lnTo>
                  <a:pt x="134248" y="88232"/>
                </a:lnTo>
                <a:lnTo>
                  <a:pt x="134214" y="87064"/>
                </a:lnTo>
                <a:lnTo>
                  <a:pt x="134162" y="85895"/>
                </a:lnTo>
                <a:lnTo>
                  <a:pt x="134102" y="84727"/>
                </a:lnTo>
                <a:lnTo>
                  <a:pt x="134034" y="83559"/>
                </a:lnTo>
                <a:lnTo>
                  <a:pt x="133949" y="82402"/>
                </a:lnTo>
                <a:lnTo>
                  <a:pt x="133863" y="81245"/>
                </a:lnTo>
                <a:lnTo>
                  <a:pt x="133761" y="80100"/>
                </a:lnTo>
                <a:lnTo>
                  <a:pt x="133649" y="78944"/>
                </a:lnTo>
                <a:lnTo>
                  <a:pt x="133521" y="77811"/>
                </a:lnTo>
                <a:lnTo>
                  <a:pt x="133393" y="76666"/>
                </a:lnTo>
                <a:lnTo>
                  <a:pt x="133248" y="75544"/>
                </a:lnTo>
                <a:lnTo>
                  <a:pt x="133094" y="74411"/>
                </a:lnTo>
                <a:lnTo>
                  <a:pt x="132931" y="73289"/>
                </a:lnTo>
                <a:lnTo>
                  <a:pt x="132760" y="72168"/>
                </a:lnTo>
                <a:lnTo>
                  <a:pt x="132581" y="71058"/>
                </a:lnTo>
                <a:lnTo>
                  <a:pt x="132384" y="69948"/>
                </a:lnTo>
                <a:lnTo>
                  <a:pt x="132179" y="68850"/>
                </a:lnTo>
                <a:lnTo>
                  <a:pt x="131974" y="67751"/>
                </a:lnTo>
                <a:lnTo>
                  <a:pt x="131752" y="66653"/>
                </a:lnTo>
                <a:lnTo>
                  <a:pt x="131521" y="65578"/>
                </a:lnTo>
                <a:lnTo>
                  <a:pt x="131282" y="64492"/>
                </a:lnTo>
                <a:lnTo>
                  <a:pt x="131025" y="63417"/>
                </a:lnTo>
                <a:lnTo>
                  <a:pt x="130769" y="62354"/>
                </a:lnTo>
                <a:lnTo>
                  <a:pt x="130504" y="61290"/>
                </a:lnTo>
                <a:lnTo>
                  <a:pt x="130222" y="60227"/>
                </a:lnTo>
                <a:lnTo>
                  <a:pt x="129940" y="59176"/>
                </a:lnTo>
                <a:lnTo>
                  <a:pt x="129641" y="58136"/>
                </a:lnTo>
                <a:lnTo>
                  <a:pt x="129333" y="57096"/>
                </a:lnTo>
                <a:lnTo>
                  <a:pt x="129017" y="56056"/>
                </a:lnTo>
                <a:lnTo>
                  <a:pt x="128700" y="55028"/>
                </a:lnTo>
                <a:lnTo>
                  <a:pt x="128367" y="54012"/>
                </a:lnTo>
                <a:lnTo>
                  <a:pt x="128025" y="52995"/>
                </a:lnTo>
                <a:lnTo>
                  <a:pt x="127675" y="51991"/>
                </a:lnTo>
                <a:lnTo>
                  <a:pt x="127316" y="50998"/>
                </a:lnTo>
                <a:lnTo>
                  <a:pt x="126948" y="50004"/>
                </a:lnTo>
                <a:lnTo>
                  <a:pt x="126572" y="49011"/>
                </a:lnTo>
                <a:lnTo>
                  <a:pt x="126196" y="48042"/>
                </a:lnTo>
                <a:lnTo>
                  <a:pt x="125803" y="47060"/>
                </a:lnTo>
                <a:lnTo>
                  <a:pt x="125401" y="46102"/>
                </a:lnTo>
                <a:lnTo>
                  <a:pt x="124991" y="45144"/>
                </a:lnTo>
                <a:lnTo>
                  <a:pt x="124572" y="44198"/>
                </a:lnTo>
                <a:lnTo>
                  <a:pt x="124153" y="43252"/>
                </a:lnTo>
                <a:lnTo>
                  <a:pt x="123717" y="42317"/>
                </a:lnTo>
                <a:lnTo>
                  <a:pt x="123281" y="41394"/>
                </a:lnTo>
                <a:lnTo>
                  <a:pt x="122828" y="40471"/>
                </a:lnTo>
                <a:lnTo>
                  <a:pt x="122375" y="39560"/>
                </a:lnTo>
                <a:lnTo>
                  <a:pt x="121905" y="38648"/>
                </a:lnTo>
                <a:lnTo>
                  <a:pt x="121435" y="37760"/>
                </a:lnTo>
                <a:lnTo>
                  <a:pt x="120956" y="36873"/>
                </a:lnTo>
                <a:lnTo>
                  <a:pt x="120469" y="35996"/>
                </a:lnTo>
                <a:lnTo>
                  <a:pt x="119973" y="35120"/>
                </a:lnTo>
                <a:lnTo>
                  <a:pt x="119478" y="34256"/>
                </a:lnTo>
                <a:lnTo>
                  <a:pt x="118965" y="33403"/>
                </a:lnTo>
                <a:lnTo>
                  <a:pt x="118443" y="32561"/>
                </a:lnTo>
                <a:lnTo>
                  <a:pt x="117922" y="31720"/>
                </a:lnTo>
                <a:lnTo>
                  <a:pt x="117392" y="30891"/>
                </a:lnTo>
                <a:lnTo>
                  <a:pt x="116854" y="30073"/>
                </a:lnTo>
                <a:lnTo>
                  <a:pt x="116306" y="29267"/>
                </a:lnTo>
                <a:lnTo>
                  <a:pt x="115759" y="28461"/>
                </a:lnTo>
                <a:lnTo>
                  <a:pt x="115195" y="27666"/>
                </a:lnTo>
                <a:lnTo>
                  <a:pt x="114631" y="26883"/>
                </a:lnTo>
                <a:lnTo>
                  <a:pt x="114058" y="26112"/>
                </a:lnTo>
                <a:lnTo>
                  <a:pt x="113477" y="25353"/>
                </a:lnTo>
                <a:lnTo>
                  <a:pt x="112887" y="24594"/>
                </a:lnTo>
                <a:lnTo>
                  <a:pt x="112298" y="23846"/>
                </a:lnTo>
                <a:lnTo>
                  <a:pt x="111699" y="23110"/>
                </a:lnTo>
                <a:lnTo>
                  <a:pt x="111093" y="22385"/>
                </a:lnTo>
                <a:lnTo>
                  <a:pt x="110477" y="21673"/>
                </a:lnTo>
                <a:lnTo>
                  <a:pt x="109862" y="20960"/>
                </a:lnTo>
                <a:lnTo>
                  <a:pt x="109238" y="20271"/>
                </a:lnTo>
                <a:lnTo>
                  <a:pt x="108605" y="19581"/>
                </a:lnTo>
                <a:lnTo>
                  <a:pt x="107964" y="18904"/>
                </a:lnTo>
                <a:lnTo>
                  <a:pt x="107323" y="18238"/>
                </a:lnTo>
                <a:lnTo>
                  <a:pt x="106673" y="17584"/>
                </a:lnTo>
                <a:lnTo>
                  <a:pt x="106024" y="16941"/>
                </a:lnTo>
                <a:lnTo>
                  <a:pt x="105357" y="16298"/>
                </a:lnTo>
                <a:lnTo>
                  <a:pt x="104690" y="15679"/>
                </a:lnTo>
                <a:lnTo>
                  <a:pt x="104024" y="15060"/>
                </a:lnTo>
                <a:lnTo>
                  <a:pt x="103340" y="14464"/>
                </a:lnTo>
                <a:lnTo>
                  <a:pt x="102656" y="13868"/>
                </a:lnTo>
                <a:lnTo>
                  <a:pt x="101964" y="13296"/>
                </a:lnTo>
                <a:lnTo>
                  <a:pt x="101271" y="12723"/>
                </a:lnTo>
                <a:lnTo>
                  <a:pt x="100571" y="12163"/>
                </a:lnTo>
                <a:lnTo>
                  <a:pt x="99870" y="11613"/>
                </a:lnTo>
                <a:lnTo>
                  <a:pt x="99152" y="11076"/>
                </a:lnTo>
                <a:lnTo>
                  <a:pt x="98442" y="10562"/>
                </a:lnTo>
                <a:lnTo>
                  <a:pt x="97716" y="10048"/>
                </a:lnTo>
                <a:lnTo>
                  <a:pt x="96989" y="9546"/>
                </a:lnTo>
                <a:lnTo>
                  <a:pt x="96263" y="9055"/>
                </a:lnTo>
                <a:lnTo>
                  <a:pt x="95527" y="8576"/>
                </a:lnTo>
                <a:lnTo>
                  <a:pt x="94784" y="8109"/>
                </a:lnTo>
                <a:lnTo>
                  <a:pt x="94040" y="7653"/>
                </a:lnTo>
                <a:lnTo>
                  <a:pt x="93288" y="7221"/>
                </a:lnTo>
                <a:lnTo>
                  <a:pt x="92527" y="6788"/>
                </a:lnTo>
                <a:lnTo>
                  <a:pt x="91767" y="6368"/>
                </a:lnTo>
                <a:lnTo>
                  <a:pt x="91006" y="5970"/>
                </a:lnTo>
                <a:lnTo>
                  <a:pt x="90237" y="5573"/>
                </a:lnTo>
                <a:lnTo>
                  <a:pt x="89467" y="5188"/>
                </a:lnTo>
                <a:lnTo>
                  <a:pt x="88689" y="4826"/>
                </a:lnTo>
                <a:lnTo>
                  <a:pt x="87903" y="4475"/>
                </a:lnTo>
                <a:lnTo>
                  <a:pt x="87117" y="4125"/>
                </a:lnTo>
                <a:lnTo>
                  <a:pt x="86330" y="3797"/>
                </a:lnTo>
                <a:lnTo>
                  <a:pt x="85535" y="3482"/>
                </a:lnTo>
                <a:lnTo>
                  <a:pt x="84732" y="3178"/>
                </a:lnTo>
                <a:lnTo>
                  <a:pt x="83929" y="2898"/>
                </a:lnTo>
                <a:lnTo>
                  <a:pt x="83125" y="2617"/>
                </a:lnTo>
                <a:lnTo>
                  <a:pt x="82313" y="2349"/>
                </a:lnTo>
                <a:lnTo>
                  <a:pt x="81501" y="2103"/>
                </a:lnTo>
                <a:lnTo>
                  <a:pt x="80680" y="1870"/>
                </a:lnTo>
                <a:lnTo>
                  <a:pt x="79860" y="1648"/>
                </a:lnTo>
                <a:lnTo>
                  <a:pt x="79039" y="1437"/>
                </a:lnTo>
                <a:lnTo>
                  <a:pt x="78210" y="1239"/>
                </a:lnTo>
                <a:lnTo>
                  <a:pt x="77373" y="1064"/>
                </a:lnTo>
                <a:lnTo>
                  <a:pt x="76543" y="888"/>
                </a:lnTo>
                <a:lnTo>
                  <a:pt x="75697" y="736"/>
                </a:lnTo>
                <a:lnTo>
                  <a:pt x="74860" y="596"/>
                </a:lnTo>
                <a:lnTo>
                  <a:pt x="74013" y="479"/>
                </a:lnTo>
                <a:lnTo>
                  <a:pt x="73167" y="363"/>
                </a:lnTo>
                <a:lnTo>
                  <a:pt x="72312" y="269"/>
                </a:lnTo>
                <a:lnTo>
                  <a:pt x="71458" y="187"/>
                </a:lnTo>
                <a:lnTo>
                  <a:pt x="70603" y="117"/>
                </a:lnTo>
                <a:lnTo>
                  <a:pt x="69748" y="70"/>
                </a:lnTo>
                <a:lnTo>
                  <a:pt x="68885" y="35"/>
                </a:lnTo>
                <a:lnTo>
                  <a:pt x="68013" y="12"/>
                </a:lnTo>
                <a:lnTo>
                  <a:pt x="67150" y="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8"/>
          <p:cNvSpPr/>
          <p:nvPr/>
        </p:nvSpPr>
        <p:spPr>
          <a:xfrm rot="10800000">
            <a:off x="6040828" y="997388"/>
            <a:ext cx="282291" cy="444464"/>
          </a:xfrm>
          <a:custGeom>
            <a:avLst/>
            <a:gdLst/>
            <a:ahLst/>
            <a:cxnLst/>
            <a:rect l="l" t="t" r="r" b="b"/>
            <a:pathLst>
              <a:path w="71693" h="146446" extrusionOk="0">
                <a:moveTo>
                  <a:pt x="27456" y="0"/>
                </a:moveTo>
                <a:lnTo>
                  <a:pt x="27456" y="19607"/>
                </a:lnTo>
                <a:lnTo>
                  <a:pt x="26634" y="19722"/>
                </a:lnTo>
                <a:lnTo>
                  <a:pt x="25835" y="19850"/>
                </a:lnTo>
                <a:lnTo>
                  <a:pt x="25025" y="20007"/>
                </a:lnTo>
                <a:lnTo>
                  <a:pt x="24227" y="20164"/>
                </a:lnTo>
                <a:lnTo>
                  <a:pt x="23416" y="20336"/>
                </a:lnTo>
                <a:lnTo>
                  <a:pt x="22630" y="20536"/>
                </a:lnTo>
                <a:lnTo>
                  <a:pt x="21831" y="20735"/>
                </a:lnTo>
                <a:lnTo>
                  <a:pt x="21044" y="20950"/>
                </a:lnTo>
                <a:lnTo>
                  <a:pt x="20293" y="21178"/>
                </a:lnTo>
                <a:lnTo>
                  <a:pt x="19553" y="21435"/>
                </a:lnTo>
                <a:lnTo>
                  <a:pt x="18825" y="21692"/>
                </a:lnTo>
                <a:lnTo>
                  <a:pt x="18108" y="21964"/>
                </a:lnTo>
                <a:lnTo>
                  <a:pt x="17404" y="22263"/>
                </a:lnTo>
                <a:lnTo>
                  <a:pt x="16699" y="22578"/>
                </a:lnTo>
                <a:lnTo>
                  <a:pt x="16018" y="22906"/>
                </a:lnTo>
                <a:lnTo>
                  <a:pt x="15337" y="23249"/>
                </a:lnTo>
                <a:lnTo>
                  <a:pt x="14679" y="23620"/>
                </a:lnTo>
                <a:lnTo>
                  <a:pt x="14022" y="23991"/>
                </a:lnTo>
                <a:lnTo>
                  <a:pt x="13388" y="24391"/>
                </a:lnTo>
                <a:lnTo>
                  <a:pt x="12754" y="24805"/>
                </a:lnTo>
                <a:lnTo>
                  <a:pt x="12131" y="25234"/>
                </a:lnTo>
                <a:lnTo>
                  <a:pt x="11521" y="25676"/>
                </a:lnTo>
                <a:lnTo>
                  <a:pt x="10922" y="26148"/>
                </a:lnTo>
                <a:lnTo>
                  <a:pt x="10335" y="26619"/>
                </a:lnTo>
                <a:lnTo>
                  <a:pt x="9759" y="27119"/>
                </a:lnTo>
                <a:lnTo>
                  <a:pt x="9195" y="27647"/>
                </a:lnTo>
                <a:lnTo>
                  <a:pt x="8643" y="28176"/>
                </a:lnTo>
                <a:lnTo>
                  <a:pt x="8115" y="28732"/>
                </a:lnTo>
                <a:lnTo>
                  <a:pt x="7598" y="29304"/>
                </a:lnTo>
                <a:lnTo>
                  <a:pt x="7093" y="29903"/>
                </a:lnTo>
                <a:lnTo>
                  <a:pt x="6600" y="30517"/>
                </a:lnTo>
                <a:lnTo>
                  <a:pt x="6130" y="31146"/>
                </a:lnTo>
                <a:lnTo>
                  <a:pt x="5661" y="31803"/>
                </a:lnTo>
                <a:lnTo>
                  <a:pt x="5214" y="32460"/>
                </a:lnTo>
                <a:lnTo>
                  <a:pt x="4780" y="33159"/>
                </a:lnTo>
                <a:lnTo>
                  <a:pt x="4369" y="33859"/>
                </a:lnTo>
                <a:lnTo>
                  <a:pt x="3958" y="34587"/>
                </a:lnTo>
                <a:lnTo>
                  <a:pt x="3570" y="35344"/>
                </a:lnTo>
                <a:lnTo>
                  <a:pt x="3195" y="36101"/>
                </a:lnTo>
                <a:lnTo>
                  <a:pt x="2831" y="36887"/>
                </a:lnTo>
                <a:lnTo>
                  <a:pt x="2490" y="37701"/>
                </a:lnTo>
                <a:lnTo>
                  <a:pt x="2173" y="38529"/>
                </a:lnTo>
                <a:lnTo>
                  <a:pt x="1868" y="39371"/>
                </a:lnTo>
                <a:lnTo>
                  <a:pt x="1598" y="40242"/>
                </a:lnTo>
                <a:lnTo>
                  <a:pt x="1339" y="41142"/>
                </a:lnTo>
                <a:lnTo>
                  <a:pt x="1104" y="42056"/>
                </a:lnTo>
                <a:lnTo>
                  <a:pt x="893" y="42999"/>
                </a:lnTo>
                <a:lnTo>
                  <a:pt x="705" y="43955"/>
                </a:lnTo>
                <a:lnTo>
                  <a:pt x="541" y="44941"/>
                </a:lnTo>
                <a:lnTo>
                  <a:pt x="400" y="45940"/>
                </a:lnTo>
                <a:lnTo>
                  <a:pt x="282" y="46968"/>
                </a:lnTo>
                <a:lnTo>
                  <a:pt x="177" y="48025"/>
                </a:lnTo>
                <a:lnTo>
                  <a:pt x="94" y="49096"/>
                </a:lnTo>
                <a:lnTo>
                  <a:pt x="48" y="50196"/>
                </a:lnTo>
                <a:lnTo>
                  <a:pt x="12" y="51310"/>
                </a:lnTo>
                <a:lnTo>
                  <a:pt x="1" y="52438"/>
                </a:lnTo>
                <a:lnTo>
                  <a:pt x="12" y="53366"/>
                </a:lnTo>
                <a:lnTo>
                  <a:pt x="36" y="54280"/>
                </a:lnTo>
                <a:lnTo>
                  <a:pt x="71" y="55180"/>
                </a:lnTo>
                <a:lnTo>
                  <a:pt x="118" y="56065"/>
                </a:lnTo>
                <a:lnTo>
                  <a:pt x="188" y="56922"/>
                </a:lnTo>
                <a:lnTo>
                  <a:pt x="271" y="57764"/>
                </a:lnTo>
                <a:lnTo>
                  <a:pt x="376" y="58607"/>
                </a:lnTo>
                <a:lnTo>
                  <a:pt x="494" y="59407"/>
                </a:lnTo>
                <a:lnTo>
                  <a:pt x="623" y="60206"/>
                </a:lnTo>
                <a:lnTo>
                  <a:pt x="764" y="60992"/>
                </a:lnTo>
                <a:lnTo>
                  <a:pt x="928" y="61749"/>
                </a:lnTo>
                <a:lnTo>
                  <a:pt x="1104" y="62491"/>
                </a:lnTo>
                <a:lnTo>
                  <a:pt x="1292" y="63220"/>
                </a:lnTo>
                <a:lnTo>
                  <a:pt x="1492" y="63934"/>
                </a:lnTo>
                <a:lnTo>
                  <a:pt x="1715" y="64633"/>
                </a:lnTo>
                <a:lnTo>
                  <a:pt x="1950" y="65319"/>
                </a:lnTo>
                <a:lnTo>
                  <a:pt x="2208" y="65976"/>
                </a:lnTo>
                <a:lnTo>
                  <a:pt x="2467" y="66633"/>
                </a:lnTo>
                <a:lnTo>
                  <a:pt x="2748" y="67261"/>
                </a:lnTo>
                <a:lnTo>
                  <a:pt x="3030" y="67889"/>
                </a:lnTo>
                <a:lnTo>
                  <a:pt x="3336" y="68503"/>
                </a:lnTo>
                <a:lnTo>
                  <a:pt x="3653" y="69103"/>
                </a:lnTo>
                <a:lnTo>
                  <a:pt x="3981" y="69703"/>
                </a:lnTo>
                <a:lnTo>
                  <a:pt x="4322" y="70274"/>
                </a:lnTo>
                <a:lnTo>
                  <a:pt x="4674" y="70831"/>
                </a:lnTo>
                <a:lnTo>
                  <a:pt x="5038" y="71388"/>
                </a:lnTo>
                <a:lnTo>
                  <a:pt x="5414" y="71931"/>
                </a:lnTo>
                <a:lnTo>
                  <a:pt x="5802" y="72459"/>
                </a:lnTo>
                <a:lnTo>
                  <a:pt x="6213" y="72959"/>
                </a:lnTo>
                <a:lnTo>
                  <a:pt x="6624" y="73473"/>
                </a:lnTo>
                <a:lnTo>
                  <a:pt x="7058" y="73958"/>
                </a:lnTo>
                <a:lnTo>
                  <a:pt x="7493" y="74430"/>
                </a:lnTo>
                <a:lnTo>
                  <a:pt x="7951" y="74901"/>
                </a:lnTo>
                <a:lnTo>
                  <a:pt x="8420" y="75344"/>
                </a:lnTo>
                <a:lnTo>
                  <a:pt x="8902" y="75801"/>
                </a:lnTo>
                <a:lnTo>
                  <a:pt x="9395" y="76229"/>
                </a:lnTo>
                <a:lnTo>
                  <a:pt x="9900" y="76657"/>
                </a:lnTo>
                <a:lnTo>
                  <a:pt x="10417" y="77071"/>
                </a:lnTo>
                <a:lnTo>
                  <a:pt x="10945" y="77486"/>
                </a:lnTo>
                <a:lnTo>
                  <a:pt x="11485" y="77871"/>
                </a:lnTo>
                <a:lnTo>
                  <a:pt x="12037" y="78271"/>
                </a:lnTo>
                <a:lnTo>
                  <a:pt x="12601" y="78642"/>
                </a:lnTo>
                <a:lnTo>
                  <a:pt x="13176" y="79014"/>
                </a:lnTo>
                <a:lnTo>
                  <a:pt x="13775" y="79371"/>
                </a:lnTo>
                <a:lnTo>
                  <a:pt x="14374" y="79728"/>
                </a:lnTo>
                <a:lnTo>
                  <a:pt x="14985" y="80056"/>
                </a:lnTo>
                <a:lnTo>
                  <a:pt x="15619" y="80399"/>
                </a:lnTo>
                <a:lnTo>
                  <a:pt x="16253" y="80713"/>
                </a:lnTo>
                <a:lnTo>
                  <a:pt x="17568" y="81341"/>
                </a:lnTo>
                <a:lnTo>
                  <a:pt x="18919" y="81955"/>
                </a:lnTo>
                <a:lnTo>
                  <a:pt x="20304" y="82555"/>
                </a:lnTo>
                <a:lnTo>
                  <a:pt x="21737" y="83141"/>
                </a:lnTo>
                <a:lnTo>
                  <a:pt x="23205" y="83726"/>
                </a:lnTo>
                <a:lnTo>
                  <a:pt x="24708" y="84283"/>
                </a:lnTo>
                <a:lnTo>
                  <a:pt x="26258" y="84840"/>
                </a:lnTo>
                <a:lnTo>
                  <a:pt x="27844" y="85383"/>
                </a:lnTo>
                <a:lnTo>
                  <a:pt x="30110" y="86125"/>
                </a:lnTo>
                <a:lnTo>
                  <a:pt x="32224" y="86839"/>
                </a:lnTo>
                <a:lnTo>
                  <a:pt x="34197" y="87510"/>
                </a:lnTo>
                <a:lnTo>
                  <a:pt x="36040" y="88139"/>
                </a:lnTo>
                <a:lnTo>
                  <a:pt x="36897" y="88453"/>
                </a:lnTo>
                <a:lnTo>
                  <a:pt x="37731" y="88767"/>
                </a:lnTo>
                <a:lnTo>
                  <a:pt x="38518" y="89096"/>
                </a:lnTo>
                <a:lnTo>
                  <a:pt x="39270" y="89424"/>
                </a:lnTo>
                <a:lnTo>
                  <a:pt x="39974" y="89767"/>
                </a:lnTo>
                <a:lnTo>
                  <a:pt x="40655" y="90109"/>
                </a:lnTo>
                <a:lnTo>
                  <a:pt x="41289" y="90466"/>
                </a:lnTo>
                <a:lnTo>
                  <a:pt x="41900" y="90823"/>
                </a:lnTo>
                <a:lnTo>
                  <a:pt x="42464" y="91195"/>
                </a:lnTo>
                <a:lnTo>
                  <a:pt x="42992" y="91580"/>
                </a:lnTo>
                <a:lnTo>
                  <a:pt x="43485" y="91966"/>
                </a:lnTo>
                <a:lnTo>
                  <a:pt x="43720" y="92166"/>
                </a:lnTo>
                <a:lnTo>
                  <a:pt x="43943" y="92380"/>
                </a:lnTo>
                <a:lnTo>
                  <a:pt x="44155" y="92580"/>
                </a:lnTo>
                <a:lnTo>
                  <a:pt x="44366" y="92794"/>
                </a:lnTo>
                <a:lnTo>
                  <a:pt x="44566" y="93008"/>
                </a:lnTo>
                <a:lnTo>
                  <a:pt x="44754" y="93223"/>
                </a:lnTo>
                <a:lnTo>
                  <a:pt x="44930" y="93437"/>
                </a:lnTo>
                <a:lnTo>
                  <a:pt x="45106" y="93665"/>
                </a:lnTo>
                <a:lnTo>
                  <a:pt x="45270" y="93894"/>
                </a:lnTo>
                <a:lnTo>
                  <a:pt x="45423" y="94122"/>
                </a:lnTo>
                <a:lnTo>
                  <a:pt x="45564" y="94351"/>
                </a:lnTo>
                <a:lnTo>
                  <a:pt x="45705" y="94593"/>
                </a:lnTo>
                <a:lnTo>
                  <a:pt x="45834" y="94836"/>
                </a:lnTo>
                <a:lnTo>
                  <a:pt x="45951" y="95093"/>
                </a:lnTo>
                <a:lnTo>
                  <a:pt x="46057" y="95365"/>
                </a:lnTo>
                <a:lnTo>
                  <a:pt x="46151" y="95622"/>
                </a:lnTo>
                <a:lnTo>
                  <a:pt x="46245" y="95907"/>
                </a:lnTo>
                <a:lnTo>
                  <a:pt x="46315" y="96193"/>
                </a:lnTo>
                <a:lnTo>
                  <a:pt x="46386" y="96478"/>
                </a:lnTo>
                <a:lnTo>
                  <a:pt x="46456" y="96778"/>
                </a:lnTo>
                <a:lnTo>
                  <a:pt x="46503" y="97078"/>
                </a:lnTo>
                <a:lnTo>
                  <a:pt x="46550" y="97392"/>
                </a:lnTo>
                <a:lnTo>
                  <a:pt x="46574" y="97721"/>
                </a:lnTo>
                <a:lnTo>
                  <a:pt x="46597" y="98035"/>
                </a:lnTo>
                <a:lnTo>
                  <a:pt x="46621" y="98378"/>
                </a:lnTo>
                <a:lnTo>
                  <a:pt x="46621" y="98720"/>
                </a:lnTo>
                <a:lnTo>
                  <a:pt x="46609" y="99277"/>
                </a:lnTo>
                <a:lnTo>
                  <a:pt x="46574" y="99806"/>
                </a:lnTo>
                <a:lnTo>
                  <a:pt x="46527" y="100334"/>
                </a:lnTo>
                <a:lnTo>
                  <a:pt x="46445" y="100834"/>
                </a:lnTo>
                <a:lnTo>
                  <a:pt x="46351" y="101320"/>
                </a:lnTo>
                <a:lnTo>
                  <a:pt x="46233" y="101791"/>
                </a:lnTo>
                <a:lnTo>
                  <a:pt x="46092" y="102233"/>
                </a:lnTo>
                <a:lnTo>
                  <a:pt x="45928" y="102676"/>
                </a:lnTo>
                <a:lnTo>
                  <a:pt x="45740" y="103090"/>
                </a:lnTo>
                <a:lnTo>
                  <a:pt x="45540" y="103490"/>
                </a:lnTo>
                <a:lnTo>
                  <a:pt x="45306" y="103861"/>
                </a:lnTo>
                <a:lnTo>
                  <a:pt x="45059" y="104218"/>
                </a:lnTo>
                <a:lnTo>
                  <a:pt x="44789" y="104575"/>
                </a:lnTo>
                <a:lnTo>
                  <a:pt x="44495" y="104890"/>
                </a:lnTo>
                <a:lnTo>
                  <a:pt x="44178" y="105204"/>
                </a:lnTo>
                <a:lnTo>
                  <a:pt x="43849" y="105489"/>
                </a:lnTo>
                <a:lnTo>
                  <a:pt x="43485" y="105775"/>
                </a:lnTo>
                <a:lnTo>
                  <a:pt x="43110" y="106032"/>
                </a:lnTo>
                <a:lnTo>
                  <a:pt x="42710" y="106261"/>
                </a:lnTo>
                <a:lnTo>
                  <a:pt x="42288" y="106489"/>
                </a:lnTo>
                <a:lnTo>
                  <a:pt x="41841" y="106689"/>
                </a:lnTo>
                <a:lnTo>
                  <a:pt x="41383" y="106875"/>
                </a:lnTo>
                <a:lnTo>
                  <a:pt x="40890" y="107046"/>
                </a:lnTo>
                <a:lnTo>
                  <a:pt x="40385" y="107189"/>
                </a:lnTo>
                <a:lnTo>
                  <a:pt x="39857" y="107317"/>
                </a:lnTo>
                <a:lnTo>
                  <a:pt x="39305" y="107446"/>
                </a:lnTo>
                <a:lnTo>
                  <a:pt x="38729" y="107531"/>
                </a:lnTo>
                <a:lnTo>
                  <a:pt x="38131" y="107617"/>
                </a:lnTo>
                <a:lnTo>
                  <a:pt x="37520" y="107674"/>
                </a:lnTo>
                <a:lnTo>
                  <a:pt x="36874" y="107717"/>
                </a:lnTo>
                <a:lnTo>
                  <a:pt x="36216" y="107746"/>
                </a:lnTo>
                <a:lnTo>
                  <a:pt x="35535" y="107760"/>
                </a:lnTo>
                <a:lnTo>
                  <a:pt x="35030" y="107746"/>
                </a:lnTo>
                <a:lnTo>
                  <a:pt x="34525" y="107731"/>
                </a:lnTo>
                <a:lnTo>
                  <a:pt x="34020" y="107703"/>
                </a:lnTo>
                <a:lnTo>
                  <a:pt x="33515" y="107674"/>
                </a:lnTo>
                <a:lnTo>
                  <a:pt x="33011" y="107617"/>
                </a:lnTo>
                <a:lnTo>
                  <a:pt x="32506" y="107560"/>
                </a:lnTo>
                <a:lnTo>
                  <a:pt x="32001" y="107489"/>
                </a:lnTo>
                <a:lnTo>
                  <a:pt x="31496" y="107417"/>
                </a:lnTo>
                <a:lnTo>
                  <a:pt x="31002" y="107317"/>
                </a:lnTo>
                <a:lnTo>
                  <a:pt x="30497" y="107217"/>
                </a:lnTo>
                <a:lnTo>
                  <a:pt x="29993" y="107103"/>
                </a:lnTo>
                <a:lnTo>
                  <a:pt x="29488" y="106975"/>
                </a:lnTo>
                <a:lnTo>
                  <a:pt x="28983" y="106846"/>
                </a:lnTo>
                <a:lnTo>
                  <a:pt x="28478" y="106703"/>
                </a:lnTo>
                <a:lnTo>
                  <a:pt x="27973" y="106546"/>
                </a:lnTo>
                <a:lnTo>
                  <a:pt x="27468" y="106375"/>
                </a:lnTo>
                <a:lnTo>
                  <a:pt x="26470" y="106032"/>
                </a:lnTo>
                <a:lnTo>
                  <a:pt x="25495" y="105661"/>
                </a:lnTo>
                <a:lnTo>
                  <a:pt x="24532" y="105275"/>
                </a:lnTo>
                <a:lnTo>
                  <a:pt x="23593" y="104890"/>
                </a:lnTo>
                <a:lnTo>
                  <a:pt x="22677" y="104475"/>
                </a:lnTo>
                <a:lnTo>
                  <a:pt x="21772" y="104047"/>
                </a:lnTo>
                <a:lnTo>
                  <a:pt x="20892" y="103619"/>
                </a:lnTo>
                <a:lnTo>
                  <a:pt x="20034" y="103162"/>
                </a:lnTo>
                <a:lnTo>
                  <a:pt x="19201" y="102705"/>
                </a:lnTo>
                <a:lnTo>
                  <a:pt x="18402" y="102248"/>
                </a:lnTo>
                <a:lnTo>
                  <a:pt x="17639" y="101805"/>
                </a:lnTo>
                <a:lnTo>
                  <a:pt x="16911" y="101362"/>
                </a:lnTo>
                <a:lnTo>
                  <a:pt x="16230" y="100920"/>
                </a:lnTo>
                <a:lnTo>
                  <a:pt x="15572" y="100491"/>
                </a:lnTo>
                <a:lnTo>
                  <a:pt x="14950" y="100063"/>
                </a:lnTo>
                <a:lnTo>
                  <a:pt x="14362" y="99634"/>
                </a:lnTo>
                <a:lnTo>
                  <a:pt x="13822" y="99235"/>
                </a:lnTo>
                <a:lnTo>
                  <a:pt x="13352" y="98863"/>
                </a:lnTo>
                <a:lnTo>
                  <a:pt x="12930" y="98521"/>
                </a:lnTo>
                <a:lnTo>
                  <a:pt x="12566" y="98221"/>
                </a:lnTo>
                <a:lnTo>
                  <a:pt x="12272" y="97949"/>
                </a:lnTo>
                <a:lnTo>
                  <a:pt x="12026" y="97707"/>
                </a:lnTo>
                <a:lnTo>
                  <a:pt x="11838" y="97507"/>
                </a:lnTo>
                <a:lnTo>
                  <a:pt x="11720" y="97335"/>
                </a:lnTo>
                <a:lnTo>
                  <a:pt x="2643" y="118170"/>
                </a:lnTo>
                <a:lnTo>
                  <a:pt x="3406" y="118713"/>
                </a:lnTo>
                <a:lnTo>
                  <a:pt x="4193" y="119241"/>
                </a:lnTo>
                <a:lnTo>
                  <a:pt x="4991" y="119784"/>
                </a:lnTo>
                <a:lnTo>
                  <a:pt x="5813" y="120312"/>
                </a:lnTo>
                <a:lnTo>
                  <a:pt x="6647" y="120855"/>
                </a:lnTo>
                <a:lnTo>
                  <a:pt x="7504" y="121398"/>
                </a:lnTo>
                <a:lnTo>
                  <a:pt x="8373" y="121926"/>
                </a:lnTo>
                <a:lnTo>
                  <a:pt x="9266" y="122469"/>
                </a:lnTo>
                <a:lnTo>
                  <a:pt x="10170" y="122997"/>
                </a:lnTo>
                <a:lnTo>
                  <a:pt x="11098" y="123511"/>
                </a:lnTo>
                <a:lnTo>
                  <a:pt x="12037" y="124011"/>
                </a:lnTo>
                <a:lnTo>
                  <a:pt x="12988" y="124497"/>
                </a:lnTo>
                <a:lnTo>
                  <a:pt x="13975" y="124968"/>
                </a:lnTo>
                <a:lnTo>
                  <a:pt x="14961" y="125425"/>
                </a:lnTo>
                <a:lnTo>
                  <a:pt x="15983" y="125867"/>
                </a:lnTo>
                <a:lnTo>
                  <a:pt x="17016" y="126296"/>
                </a:lnTo>
                <a:lnTo>
                  <a:pt x="18061" y="126710"/>
                </a:lnTo>
                <a:lnTo>
                  <a:pt x="19118" y="127096"/>
                </a:lnTo>
                <a:lnTo>
                  <a:pt x="20187" y="127481"/>
                </a:lnTo>
                <a:lnTo>
                  <a:pt x="21267" y="127824"/>
                </a:lnTo>
                <a:lnTo>
                  <a:pt x="22359" y="128167"/>
                </a:lnTo>
                <a:lnTo>
                  <a:pt x="23463" y="128481"/>
                </a:lnTo>
                <a:lnTo>
                  <a:pt x="24579" y="128781"/>
                </a:lnTo>
                <a:lnTo>
                  <a:pt x="25706" y="129052"/>
                </a:lnTo>
                <a:lnTo>
                  <a:pt x="26575" y="129238"/>
                </a:lnTo>
                <a:lnTo>
                  <a:pt x="27456" y="129409"/>
                </a:lnTo>
                <a:lnTo>
                  <a:pt x="27456" y="146445"/>
                </a:lnTo>
                <a:lnTo>
                  <a:pt x="44249" y="146445"/>
                </a:lnTo>
                <a:lnTo>
                  <a:pt x="44249" y="128895"/>
                </a:lnTo>
                <a:lnTo>
                  <a:pt x="45082" y="128666"/>
                </a:lnTo>
                <a:lnTo>
                  <a:pt x="45916" y="128409"/>
                </a:lnTo>
                <a:lnTo>
                  <a:pt x="46750" y="128124"/>
                </a:lnTo>
                <a:lnTo>
                  <a:pt x="47560" y="127824"/>
                </a:lnTo>
                <a:lnTo>
                  <a:pt x="48312" y="127538"/>
                </a:lnTo>
                <a:lnTo>
                  <a:pt x="49040" y="127224"/>
                </a:lnTo>
                <a:lnTo>
                  <a:pt x="49756" y="126896"/>
                </a:lnTo>
                <a:lnTo>
                  <a:pt x="50473" y="126539"/>
                </a:lnTo>
                <a:lnTo>
                  <a:pt x="51165" y="126182"/>
                </a:lnTo>
                <a:lnTo>
                  <a:pt x="51847" y="125796"/>
                </a:lnTo>
                <a:lnTo>
                  <a:pt x="52528" y="125396"/>
                </a:lnTo>
                <a:lnTo>
                  <a:pt x="53185" y="124968"/>
                </a:lnTo>
                <a:lnTo>
                  <a:pt x="53843" y="124539"/>
                </a:lnTo>
                <a:lnTo>
                  <a:pt x="54477" y="124082"/>
                </a:lnTo>
                <a:lnTo>
                  <a:pt x="55111" y="123611"/>
                </a:lnTo>
                <a:lnTo>
                  <a:pt x="55733" y="123126"/>
                </a:lnTo>
                <a:lnTo>
                  <a:pt x="56332" y="122626"/>
                </a:lnTo>
                <a:lnTo>
                  <a:pt x="56931" y="122112"/>
                </a:lnTo>
                <a:lnTo>
                  <a:pt x="57518" y="121569"/>
                </a:lnTo>
                <a:lnTo>
                  <a:pt x="58082" y="121012"/>
                </a:lnTo>
                <a:lnTo>
                  <a:pt x="58646" y="120441"/>
                </a:lnTo>
                <a:lnTo>
                  <a:pt x="59186" y="119841"/>
                </a:lnTo>
                <a:lnTo>
                  <a:pt x="59726" y="119241"/>
                </a:lnTo>
                <a:lnTo>
                  <a:pt x="60231" y="118613"/>
                </a:lnTo>
                <a:lnTo>
                  <a:pt x="60736" y="117985"/>
                </a:lnTo>
                <a:lnTo>
                  <a:pt x="61218" y="117328"/>
                </a:lnTo>
                <a:lnTo>
                  <a:pt x="61699" y="116657"/>
                </a:lnTo>
                <a:lnTo>
                  <a:pt x="62145" y="115971"/>
                </a:lnTo>
                <a:lnTo>
                  <a:pt x="62591" y="115271"/>
                </a:lnTo>
                <a:lnTo>
                  <a:pt x="63014" y="114557"/>
                </a:lnTo>
                <a:lnTo>
                  <a:pt x="63425" y="113815"/>
                </a:lnTo>
                <a:lnTo>
                  <a:pt x="63825" y="113072"/>
                </a:lnTo>
                <a:lnTo>
                  <a:pt x="64212" y="112301"/>
                </a:lnTo>
                <a:lnTo>
                  <a:pt x="64576" y="111516"/>
                </a:lnTo>
                <a:lnTo>
                  <a:pt x="64928" y="110716"/>
                </a:lnTo>
                <a:lnTo>
                  <a:pt x="65269" y="109902"/>
                </a:lnTo>
                <a:lnTo>
                  <a:pt x="65586" y="109074"/>
                </a:lnTo>
                <a:lnTo>
                  <a:pt x="65891" y="108217"/>
                </a:lnTo>
                <a:lnTo>
                  <a:pt x="66173" y="107360"/>
                </a:lnTo>
                <a:lnTo>
                  <a:pt x="66431" y="106475"/>
                </a:lnTo>
                <a:lnTo>
                  <a:pt x="66666" y="105589"/>
                </a:lnTo>
                <a:lnTo>
                  <a:pt x="66878" y="104675"/>
                </a:lnTo>
                <a:lnTo>
                  <a:pt x="67077" y="103747"/>
                </a:lnTo>
                <a:lnTo>
                  <a:pt x="67254" y="102819"/>
                </a:lnTo>
                <a:lnTo>
                  <a:pt x="67406" y="101862"/>
                </a:lnTo>
                <a:lnTo>
                  <a:pt x="67547" y="100891"/>
                </a:lnTo>
                <a:lnTo>
                  <a:pt x="67653" y="99906"/>
                </a:lnTo>
                <a:lnTo>
                  <a:pt x="67747" y="98892"/>
                </a:lnTo>
                <a:lnTo>
                  <a:pt x="67817" y="97878"/>
                </a:lnTo>
                <a:lnTo>
                  <a:pt x="67876" y="96850"/>
                </a:lnTo>
                <a:lnTo>
                  <a:pt x="67899" y="95793"/>
                </a:lnTo>
                <a:lnTo>
                  <a:pt x="67911" y="94736"/>
                </a:lnTo>
                <a:lnTo>
                  <a:pt x="67911" y="93965"/>
                </a:lnTo>
                <a:lnTo>
                  <a:pt x="67888" y="93223"/>
                </a:lnTo>
                <a:lnTo>
                  <a:pt x="67864" y="92494"/>
                </a:lnTo>
                <a:lnTo>
                  <a:pt x="67829" y="91766"/>
                </a:lnTo>
                <a:lnTo>
                  <a:pt x="67770" y="91052"/>
                </a:lnTo>
                <a:lnTo>
                  <a:pt x="67711" y="90352"/>
                </a:lnTo>
                <a:lnTo>
                  <a:pt x="67641" y="89667"/>
                </a:lnTo>
                <a:lnTo>
                  <a:pt x="67547" y="88981"/>
                </a:lnTo>
                <a:lnTo>
                  <a:pt x="67453" y="88324"/>
                </a:lnTo>
                <a:lnTo>
                  <a:pt x="67347" y="87667"/>
                </a:lnTo>
                <a:lnTo>
                  <a:pt x="67230" y="87025"/>
                </a:lnTo>
                <a:lnTo>
                  <a:pt x="67101" y="86397"/>
                </a:lnTo>
                <a:lnTo>
                  <a:pt x="66960" y="85782"/>
                </a:lnTo>
                <a:lnTo>
                  <a:pt x="66807" y="85183"/>
                </a:lnTo>
                <a:lnTo>
                  <a:pt x="66643" y="84583"/>
                </a:lnTo>
                <a:lnTo>
                  <a:pt x="66467" y="84012"/>
                </a:lnTo>
                <a:lnTo>
                  <a:pt x="66279" y="83441"/>
                </a:lnTo>
                <a:lnTo>
                  <a:pt x="66079" y="82869"/>
                </a:lnTo>
                <a:lnTo>
                  <a:pt x="65868" y="82327"/>
                </a:lnTo>
                <a:lnTo>
                  <a:pt x="65645" y="81770"/>
                </a:lnTo>
                <a:lnTo>
                  <a:pt x="65410" y="81241"/>
                </a:lnTo>
                <a:lnTo>
                  <a:pt x="65163" y="80713"/>
                </a:lnTo>
                <a:lnTo>
                  <a:pt x="64905" y="80185"/>
                </a:lnTo>
                <a:lnTo>
                  <a:pt x="64635" y="79685"/>
                </a:lnTo>
                <a:lnTo>
                  <a:pt x="64353" y="79171"/>
                </a:lnTo>
                <a:lnTo>
                  <a:pt x="64059" y="78685"/>
                </a:lnTo>
                <a:lnTo>
                  <a:pt x="63754" y="78200"/>
                </a:lnTo>
                <a:lnTo>
                  <a:pt x="63437" y="77714"/>
                </a:lnTo>
                <a:lnTo>
                  <a:pt x="63108" y="77243"/>
                </a:lnTo>
                <a:lnTo>
                  <a:pt x="62768" y="76786"/>
                </a:lnTo>
                <a:lnTo>
                  <a:pt x="62415" y="76329"/>
                </a:lnTo>
                <a:lnTo>
                  <a:pt x="62051" y="75886"/>
                </a:lnTo>
                <a:lnTo>
                  <a:pt x="61676" y="75444"/>
                </a:lnTo>
                <a:lnTo>
                  <a:pt x="61288" y="75015"/>
                </a:lnTo>
                <a:lnTo>
                  <a:pt x="60889" y="74587"/>
                </a:lnTo>
                <a:lnTo>
                  <a:pt x="60478" y="74173"/>
                </a:lnTo>
                <a:lnTo>
                  <a:pt x="60055" y="73758"/>
                </a:lnTo>
                <a:lnTo>
                  <a:pt x="59609" y="73359"/>
                </a:lnTo>
                <a:lnTo>
                  <a:pt x="59162" y="72959"/>
                </a:lnTo>
                <a:lnTo>
                  <a:pt x="58704" y="72573"/>
                </a:lnTo>
                <a:lnTo>
                  <a:pt x="58223" y="72188"/>
                </a:lnTo>
                <a:lnTo>
                  <a:pt x="57742" y="71802"/>
                </a:lnTo>
                <a:lnTo>
                  <a:pt x="57237" y="71431"/>
                </a:lnTo>
                <a:lnTo>
                  <a:pt x="56732" y="71074"/>
                </a:lnTo>
                <a:lnTo>
                  <a:pt x="56203" y="70717"/>
                </a:lnTo>
                <a:lnTo>
                  <a:pt x="55663" y="70360"/>
                </a:lnTo>
                <a:lnTo>
                  <a:pt x="55123" y="70017"/>
                </a:lnTo>
                <a:lnTo>
                  <a:pt x="54559" y="69674"/>
                </a:lnTo>
                <a:lnTo>
                  <a:pt x="53984" y="69346"/>
                </a:lnTo>
                <a:lnTo>
                  <a:pt x="53397" y="69017"/>
                </a:lnTo>
                <a:lnTo>
                  <a:pt x="52798" y="68689"/>
                </a:lnTo>
                <a:lnTo>
                  <a:pt x="52187" y="68360"/>
                </a:lnTo>
                <a:lnTo>
                  <a:pt x="51565" y="68046"/>
                </a:lnTo>
                <a:lnTo>
                  <a:pt x="50931" y="67718"/>
                </a:lnTo>
                <a:lnTo>
                  <a:pt x="49615" y="67090"/>
                </a:lnTo>
                <a:lnTo>
                  <a:pt x="48253" y="66475"/>
                </a:lnTo>
                <a:lnTo>
                  <a:pt x="46832" y="65876"/>
                </a:lnTo>
                <a:lnTo>
                  <a:pt x="45364" y="65276"/>
                </a:lnTo>
                <a:lnTo>
                  <a:pt x="43849" y="64705"/>
                </a:lnTo>
                <a:lnTo>
                  <a:pt x="39364" y="63091"/>
                </a:lnTo>
                <a:lnTo>
                  <a:pt x="35218" y="61634"/>
                </a:lnTo>
                <a:lnTo>
                  <a:pt x="34244" y="61292"/>
                </a:lnTo>
                <a:lnTo>
                  <a:pt x="33304" y="60935"/>
                </a:lnTo>
                <a:lnTo>
                  <a:pt x="32388" y="60563"/>
                </a:lnTo>
                <a:lnTo>
                  <a:pt x="31519" y="60206"/>
                </a:lnTo>
                <a:lnTo>
                  <a:pt x="30674" y="59821"/>
                </a:lnTo>
                <a:lnTo>
                  <a:pt x="29863" y="59435"/>
                </a:lnTo>
                <a:lnTo>
                  <a:pt x="29088" y="59050"/>
                </a:lnTo>
                <a:lnTo>
                  <a:pt x="28348" y="58650"/>
                </a:lnTo>
                <a:lnTo>
                  <a:pt x="27644" y="58236"/>
                </a:lnTo>
                <a:lnTo>
                  <a:pt x="26986" y="57822"/>
                </a:lnTo>
                <a:lnTo>
                  <a:pt x="26352" y="57393"/>
                </a:lnTo>
                <a:lnTo>
                  <a:pt x="26059" y="57165"/>
                </a:lnTo>
                <a:lnTo>
                  <a:pt x="25765" y="56936"/>
                </a:lnTo>
                <a:lnTo>
                  <a:pt x="25495" y="56722"/>
                </a:lnTo>
                <a:lnTo>
                  <a:pt x="25225" y="56493"/>
                </a:lnTo>
                <a:lnTo>
                  <a:pt x="24966" y="56251"/>
                </a:lnTo>
                <a:lnTo>
                  <a:pt x="24708" y="56022"/>
                </a:lnTo>
                <a:lnTo>
                  <a:pt x="24473" y="55779"/>
                </a:lnTo>
                <a:lnTo>
                  <a:pt x="24238" y="55537"/>
                </a:lnTo>
                <a:lnTo>
                  <a:pt x="24027" y="55294"/>
                </a:lnTo>
                <a:lnTo>
                  <a:pt x="23816" y="55051"/>
                </a:lnTo>
                <a:lnTo>
                  <a:pt x="23616" y="54794"/>
                </a:lnTo>
                <a:lnTo>
                  <a:pt x="23428" y="54537"/>
                </a:lnTo>
                <a:lnTo>
                  <a:pt x="23264" y="54266"/>
                </a:lnTo>
                <a:lnTo>
                  <a:pt x="23099" y="53980"/>
                </a:lnTo>
                <a:lnTo>
                  <a:pt x="22947" y="53695"/>
                </a:lnTo>
                <a:lnTo>
                  <a:pt x="22817" y="53395"/>
                </a:lnTo>
                <a:lnTo>
                  <a:pt x="22700" y="53095"/>
                </a:lnTo>
                <a:lnTo>
                  <a:pt x="22583" y="52781"/>
                </a:lnTo>
                <a:lnTo>
                  <a:pt x="22489" y="52466"/>
                </a:lnTo>
                <a:lnTo>
                  <a:pt x="22406" y="52138"/>
                </a:lnTo>
                <a:lnTo>
                  <a:pt x="22336" y="51795"/>
                </a:lnTo>
                <a:lnTo>
                  <a:pt x="22277" y="51453"/>
                </a:lnTo>
                <a:lnTo>
                  <a:pt x="22230" y="51095"/>
                </a:lnTo>
                <a:lnTo>
                  <a:pt x="22207" y="50738"/>
                </a:lnTo>
                <a:lnTo>
                  <a:pt x="22183" y="50367"/>
                </a:lnTo>
                <a:lnTo>
                  <a:pt x="22172" y="49996"/>
                </a:lnTo>
                <a:lnTo>
                  <a:pt x="22183" y="49496"/>
                </a:lnTo>
                <a:lnTo>
                  <a:pt x="22219" y="49011"/>
                </a:lnTo>
                <a:lnTo>
                  <a:pt x="22277" y="48539"/>
                </a:lnTo>
                <a:lnTo>
                  <a:pt x="22348" y="48082"/>
                </a:lnTo>
                <a:lnTo>
                  <a:pt x="22442" y="47654"/>
                </a:lnTo>
                <a:lnTo>
                  <a:pt x="22559" y="47226"/>
                </a:lnTo>
                <a:lnTo>
                  <a:pt x="22700" y="46826"/>
                </a:lnTo>
                <a:lnTo>
                  <a:pt x="22864" y="46440"/>
                </a:lnTo>
                <a:lnTo>
                  <a:pt x="23041" y="46069"/>
                </a:lnTo>
                <a:lnTo>
                  <a:pt x="23252" y="45712"/>
                </a:lnTo>
                <a:lnTo>
                  <a:pt x="23475" y="45369"/>
                </a:lnTo>
                <a:lnTo>
                  <a:pt x="23722" y="45041"/>
                </a:lnTo>
                <a:lnTo>
                  <a:pt x="23980" y="44726"/>
                </a:lnTo>
                <a:lnTo>
                  <a:pt x="24274" y="44441"/>
                </a:lnTo>
                <a:lnTo>
                  <a:pt x="24591" y="44155"/>
                </a:lnTo>
                <a:lnTo>
                  <a:pt x="24919" y="43898"/>
                </a:lnTo>
                <a:lnTo>
                  <a:pt x="25272" y="43655"/>
                </a:lnTo>
                <a:lnTo>
                  <a:pt x="25648" y="43427"/>
                </a:lnTo>
                <a:lnTo>
                  <a:pt x="26047" y="43213"/>
                </a:lnTo>
                <a:lnTo>
                  <a:pt x="26458" y="43013"/>
                </a:lnTo>
                <a:lnTo>
                  <a:pt x="26892" y="42827"/>
                </a:lnTo>
                <a:lnTo>
                  <a:pt x="27362" y="42670"/>
                </a:lnTo>
                <a:lnTo>
                  <a:pt x="27844" y="42513"/>
                </a:lnTo>
                <a:lnTo>
                  <a:pt x="28337" y="42384"/>
                </a:lnTo>
                <a:lnTo>
                  <a:pt x="28865" y="42256"/>
                </a:lnTo>
                <a:lnTo>
                  <a:pt x="29417" y="42156"/>
                </a:lnTo>
                <a:lnTo>
                  <a:pt x="29981" y="42070"/>
                </a:lnTo>
                <a:lnTo>
                  <a:pt x="30568" y="41999"/>
                </a:lnTo>
                <a:lnTo>
                  <a:pt x="31179" y="41942"/>
                </a:lnTo>
                <a:lnTo>
                  <a:pt x="31813" y="41899"/>
                </a:lnTo>
                <a:lnTo>
                  <a:pt x="32459" y="41885"/>
                </a:lnTo>
                <a:lnTo>
                  <a:pt x="33140" y="41870"/>
                </a:lnTo>
                <a:lnTo>
                  <a:pt x="33786" y="41870"/>
                </a:lnTo>
                <a:lnTo>
                  <a:pt x="34431" y="41899"/>
                </a:lnTo>
                <a:lnTo>
                  <a:pt x="35077" y="41928"/>
                </a:lnTo>
                <a:lnTo>
                  <a:pt x="35711" y="41970"/>
                </a:lnTo>
                <a:lnTo>
                  <a:pt x="36357" y="42042"/>
                </a:lnTo>
                <a:lnTo>
                  <a:pt x="36991" y="42113"/>
                </a:lnTo>
                <a:lnTo>
                  <a:pt x="37637" y="42199"/>
                </a:lnTo>
                <a:lnTo>
                  <a:pt x="38271" y="42285"/>
                </a:lnTo>
                <a:lnTo>
                  <a:pt x="38906" y="42399"/>
                </a:lnTo>
                <a:lnTo>
                  <a:pt x="39551" y="42527"/>
                </a:lnTo>
                <a:lnTo>
                  <a:pt x="40186" y="42670"/>
                </a:lnTo>
                <a:lnTo>
                  <a:pt x="40820" y="42813"/>
                </a:lnTo>
                <a:lnTo>
                  <a:pt x="41454" y="42984"/>
                </a:lnTo>
                <a:lnTo>
                  <a:pt x="42088" y="43156"/>
                </a:lnTo>
                <a:lnTo>
                  <a:pt x="42710" y="43356"/>
                </a:lnTo>
                <a:lnTo>
                  <a:pt x="43344" y="43555"/>
                </a:lnTo>
                <a:lnTo>
                  <a:pt x="44589" y="43984"/>
                </a:lnTo>
                <a:lnTo>
                  <a:pt x="45811" y="44427"/>
                </a:lnTo>
                <a:lnTo>
                  <a:pt x="46997" y="44884"/>
                </a:lnTo>
                <a:lnTo>
                  <a:pt x="48147" y="45355"/>
                </a:lnTo>
                <a:lnTo>
                  <a:pt x="49275" y="45840"/>
                </a:lnTo>
                <a:lnTo>
                  <a:pt x="50379" y="46340"/>
                </a:lnTo>
                <a:lnTo>
                  <a:pt x="51447" y="46854"/>
                </a:lnTo>
                <a:lnTo>
                  <a:pt x="52481" y="47383"/>
                </a:lnTo>
                <a:lnTo>
                  <a:pt x="53479" y="47925"/>
                </a:lnTo>
                <a:lnTo>
                  <a:pt x="54442" y="48454"/>
                </a:lnTo>
                <a:lnTo>
                  <a:pt x="55369" y="48996"/>
                </a:lnTo>
                <a:lnTo>
                  <a:pt x="56238" y="49525"/>
                </a:lnTo>
                <a:lnTo>
                  <a:pt x="57084" y="50067"/>
                </a:lnTo>
                <a:lnTo>
                  <a:pt x="57882" y="50610"/>
                </a:lnTo>
                <a:lnTo>
                  <a:pt x="58634" y="51138"/>
                </a:lnTo>
                <a:lnTo>
                  <a:pt x="59350" y="51681"/>
                </a:lnTo>
                <a:lnTo>
                  <a:pt x="60008" y="52195"/>
                </a:lnTo>
                <a:lnTo>
                  <a:pt x="60595" y="52666"/>
                </a:lnTo>
                <a:lnTo>
                  <a:pt x="61112" y="53095"/>
                </a:lnTo>
                <a:lnTo>
                  <a:pt x="61546" y="53480"/>
                </a:lnTo>
                <a:lnTo>
                  <a:pt x="61922" y="53823"/>
                </a:lnTo>
                <a:lnTo>
                  <a:pt x="62227" y="54123"/>
                </a:lnTo>
                <a:lnTo>
                  <a:pt x="62462" y="54380"/>
                </a:lnTo>
                <a:lnTo>
                  <a:pt x="62556" y="54494"/>
                </a:lnTo>
                <a:lnTo>
                  <a:pt x="62627" y="54594"/>
                </a:lnTo>
                <a:lnTo>
                  <a:pt x="71692" y="32674"/>
                </a:lnTo>
                <a:lnTo>
                  <a:pt x="71199" y="32274"/>
                </a:lnTo>
                <a:lnTo>
                  <a:pt x="70706" y="31888"/>
                </a:lnTo>
                <a:lnTo>
                  <a:pt x="69696" y="31117"/>
                </a:lnTo>
                <a:lnTo>
                  <a:pt x="68663" y="30375"/>
                </a:lnTo>
                <a:lnTo>
                  <a:pt x="67618" y="29646"/>
                </a:lnTo>
                <a:lnTo>
                  <a:pt x="66537" y="28947"/>
                </a:lnTo>
                <a:lnTo>
                  <a:pt x="65445" y="28275"/>
                </a:lnTo>
                <a:lnTo>
                  <a:pt x="64329" y="27633"/>
                </a:lnTo>
                <a:lnTo>
                  <a:pt x="63190" y="27005"/>
                </a:lnTo>
                <a:lnTo>
                  <a:pt x="62040" y="26405"/>
                </a:lnTo>
                <a:lnTo>
                  <a:pt x="60865" y="25819"/>
                </a:lnTo>
                <a:lnTo>
                  <a:pt x="59691" y="25262"/>
                </a:lnTo>
                <a:lnTo>
                  <a:pt x="58517" y="24734"/>
                </a:lnTo>
                <a:lnTo>
                  <a:pt x="57319" y="24206"/>
                </a:lnTo>
                <a:lnTo>
                  <a:pt x="56109" y="23720"/>
                </a:lnTo>
                <a:lnTo>
                  <a:pt x="54900" y="23249"/>
                </a:lnTo>
                <a:lnTo>
                  <a:pt x="53678" y="22792"/>
                </a:lnTo>
                <a:lnTo>
                  <a:pt x="52516" y="22392"/>
                </a:lnTo>
                <a:lnTo>
                  <a:pt x="51365" y="22021"/>
                </a:lnTo>
                <a:lnTo>
                  <a:pt x="50191" y="21664"/>
                </a:lnTo>
                <a:lnTo>
                  <a:pt x="49016" y="21335"/>
                </a:lnTo>
                <a:lnTo>
                  <a:pt x="47830" y="21021"/>
                </a:lnTo>
                <a:lnTo>
                  <a:pt x="46644" y="20735"/>
                </a:lnTo>
                <a:lnTo>
                  <a:pt x="45446" y="20478"/>
                </a:lnTo>
                <a:lnTo>
                  <a:pt x="44249" y="20236"/>
                </a:lnTo>
                <a:lnTo>
                  <a:pt x="442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28"/>
          <p:cNvSpPr/>
          <p:nvPr/>
        </p:nvSpPr>
        <p:spPr>
          <a:xfrm>
            <a:off x="5808500" y="818054"/>
            <a:ext cx="606276" cy="738402"/>
          </a:xfrm>
          <a:custGeom>
            <a:avLst/>
            <a:gdLst/>
            <a:ahLst/>
            <a:cxnLst/>
            <a:rect l="l" t="t" r="r" b="b"/>
            <a:pathLst>
              <a:path w="100460" h="165283" extrusionOk="0">
                <a:moveTo>
                  <a:pt x="63038" y="1"/>
                </a:moveTo>
                <a:lnTo>
                  <a:pt x="62226" y="12"/>
                </a:lnTo>
                <a:lnTo>
                  <a:pt x="61414" y="36"/>
                </a:lnTo>
                <a:lnTo>
                  <a:pt x="60602" y="71"/>
                </a:lnTo>
                <a:lnTo>
                  <a:pt x="59799" y="118"/>
                </a:lnTo>
                <a:lnTo>
                  <a:pt x="58995" y="176"/>
                </a:lnTo>
                <a:lnTo>
                  <a:pt x="58192" y="258"/>
                </a:lnTo>
                <a:lnTo>
                  <a:pt x="57397" y="339"/>
                </a:lnTo>
                <a:lnTo>
                  <a:pt x="56602" y="445"/>
                </a:lnTo>
                <a:lnTo>
                  <a:pt x="55807" y="561"/>
                </a:lnTo>
                <a:lnTo>
                  <a:pt x="55021" y="702"/>
                </a:lnTo>
                <a:lnTo>
                  <a:pt x="54234" y="842"/>
                </a:lnTo>
                <a:lnTo>
                  <a:pt x="53448" y="994"/>
                </a:lnTo>
                <a:lnTo>
                  <a:pt x="52670" y="1169"/>
                </a:lnTo>
                <a:lnTo>
                  <a:pt x="51892" y="1356"/>
                </a:lnTo>
                <a:lnTo>
                  <a:pt x="51123" y="1543"/>
                </a:lnTo>
                <a:lnTo>
                  <a:pt x="50354" y="1753"/>
                </a:lnTo>
                <a:lnTo>
                  <a:pt x="49584" y="1975"/>
                </a:lnTo>
                <a:lnTo>
                  <a:pt x="48824" y="2209"/>
                </a:lnTo>
                <a:lnTo>
                  <a:pt x="48063" y="2466"/>
                </a:lnTo>
                <a:lnTo>
                  <a:pt x="47302" y="2723"/>
                </a:lnTo>
                <a:lnTo>
                  <a:pt x="46550" y="2992"/>
                </a:lnTo>
                <a:lnTo>
                  <a:pt x="45798" y="3272"/>
                </a:lnTo>
                <a:lnTo>
                  <a:pt x="45054" y="3576"/>
                </a:lnTo>
                <a:lnTo>
                  <a:pt x="44311" y="3880"/>
                </a:lnTo>
                <a:lnTo>
                  <a:pt x="43576" y="4207"/>
                </a:lnTo>
                <a:lnTo>
                  <a:pt x="42840" y="4534"/>
                </a:lnTo>
                <a:lnTo>
                  <a:pt x="42114" y="4884"/>
                </a:lnTo>
                <a:lnTo>
                  <a:pt x="41387" y="5235"/>
                </a:lnTo>
                <a:lnTo>
                  <a:pt x="40661" y="5609"/>
                </a:lnTo>
                <a:lnTo>
                  <a:pt x="39951" y="5994"/>
                </a:lnTo>
                <a:lnTo>
                  <a:pt x="39233" y="6380"/>
                </a:lnTo>
                <a:lnTo>
                  <a:pt x="38524" y="6789"/>
                </a:lnTo>
                <a:lnTo>
                  <a:pt x="37823" y="7198"/>
                </a:lnTo>
                <a:lnTo>
                  <a:pt x="37122" y="7630"/>
                </a:lnTo>
                <a:lnTo>
                  <a:pt x="36421" y="8062"/>
                </a:lnTo>
                <a:lnTo>
                  <a:pt x="35737" y="8518"/>
                </a:lnTo>
                <a:lnTo>
                  <a:pt x="35045" y="8973"/>
                </a:lnTo>
                <a:lnTo>
                  <a:pt x="34361" y="9441"/>
                </a:lnTo>
                <a:lnTo>
                  <a:pt x="33686" y="9920"/>
                </a:lnTo>
                <a:lnTo>
                  <a:pt x="33019" y="10422"/>
                </a:lnTo>
                <a:lnTo>
                  <a:pt x="32353" y="10924"/>
                </a:lnTo>
                <a:lnTo>
                  <a:pt x="31686" y="11439"/>
                </a:lnTo>
                <a:lnTo>
                  <a:pt x="31028" y="11964"/>
                </a:lnTo>
                <a:lnTo>
                  <a:pt x="30378" y="12490"/>
                </a:lnTo>
                <a:lnTo>
                  <a:pt x="29729" y="13039"/>
                </a:lnTo>
                <a:lnTo>
                  <a:pt x="29088" y="13600"/>
                </a:lnTo>
                <a:lnTo>
                  <a:pt x="28446" y="14161"/>
                </a:lnTo>
                <a:lnTo>
                  <a:pt x="27822" y="14733"/>
                </a:lnTo>
                <a:lnTo>
                  <a:pt x="27190" y="15329"/>
                </a:lnTo>
                <a:lnTo>
                  <a:pt x="26575" y="15925"/>
                </a:lnTo>
                <a:lnTo>
                  <a:pt x="25959" y="16521"/>
                </a:lnTo>
                <a:lnTo>
                  <a:pt x="25344" y="17140"/>
                </a:lnTo>
                <a:lnTo>
                  <a:pt x="24745" y="17771"/>
                </a:lnTo>
                <a:lnTo>
                  <a:pt x="24147" y="18402"/>
                </a:lnTo>
                <a:lnTo>
                  <a:pt x="23549" y="19044"/>
                </a:lnTo>
                <a:lnTo>
                  <a:pt x="22967" y="19699"/>
                </a:lnTo>
                <a:lnTo>
                  <a:pt x="22386" y="20365"/>
                </a:lnTo>
                <a:lnTo>
                  <a:pt x="21805" y="21042"/>
                </a:lnTo>
                <a:lnTo>
                  <a:pt x="21241" y="21720"/>
                </a:lnTo>
                <a:lnTo>
                  <a:pt x="20677" y="22409"/>
                </a:lnTo>
                <a:lnTo>
                  <a:pt x="20121" y="23110"/>
                </a:lnTo>
                <a:lnTo>
                  <a:pt x="19566" y="23823"/>
                </a:lnTo>
                <a:lnTo>
                  <a:pt x="19027" y="24535"/>
                </a:lnTo>
                <a:lnTo>
                  <a:pt x="18489" y="25271"/>
                </a:lnTo>
                <a:lnTo>
                  <a:pt x="17950" y="26007"/>
                </a:lnTo>
                <a:lnTo>
                  <a:pt x="17429" y="26744"/>
                </a:lnTo>
                <a:lnTo>
                  <a:pt x="16907" y="27503"/>
                </a:lnTo>
                <a:lnTo>
                  <a:pt x="16394" y="28262"/>
                </a:lnTo>
                <a:lnTo>
                  <a:pt x="15890" y="29033"/>
                </a:lnTo>
                <a:lnTo>
                  <a:pt x="15394" y="29805"/>
                </a:lnTo>
                <a:lnTo>
                  <a:pt x="14899" y="30599"/>
                </a:lnTo>
                <a:lnTo>
                  <a:pt x="14411" y="31393"/>
                </a:lnTo>
                <a:lnTo>
                  <a:pt x="13933" y="32188"/>
                </a:lnTo>
                <a:lnTo>
                  <a:pt x="13463" y="33006"/>
                </a:lnTo>
                <a:lnTo>
                  <a:pt x="13001" y="33824"/>
                </a:lnTo>
                <a:lnTo>
                  <a:pt x="12540" y="34641"/>
                </a:lnTo>
                <a:lnTo>
                  <a:pt x="12095" y="35483"/>
                </a:lnTo>
                <a:lnTo>
                  <a:pt x="11651" y="36324"/>
                </a:lnTo>
                <a:lnTo>
                  <a:pt x="11215" y="37165"/>
                </a:lnTo>
                <a:lnTo>
                  <a:pt x="10779" y="38030"/>
                </a:lnTo>
                <a:lnTo>
                  <a:pt x="10360" y="38882"/>
                </a:lnTo>
                <a:lnTo>
                  <a:pt x="9950" y="39759"/>
                </a:lnTo>
                <a:lnTo>
                  <a:pt x="9539" y="40635"/>
                </a:lnTo>
                <a:lnTo>
                  <a:pt x="9138" y="41523"/>
                </a:lnTo>
                <a:lnTo>
                  <a:pt x="8753" y="42411"/>
                </a:lnTo>
                <a:lnTo>
                  <a:pt x="8368" y="43310"/>
                </a:lnTo>
                <a:lnTo>
                  <a:pt x="7992" y="44222"/>
                </a:lnTo>
                <a:lnTo>
                  <a:pt x="7625" y="45133"/>
                </a:lnTo>
                <a:lnTo>
                  <a:pt x="7257" y="46044"/>
                </a:lnTo>
                <a:lnTo>
                  <a:pt x="6907" y="46967"/>
                </a:lnTo>
                <a:lnTo>
                  <a:pt x="6565" y="47902"/>
                </a:lnTo>
                <a:lnTo>
                  <a:pt x="6231" y="48848"/>
                </a:lnTo>
                <a:lnTo>
                  <a:pt x="5898" y="49783"/>
                </a:lnTo>
                <a:lnTo>
                  <a:pt x="5582" y="50741"/>
                </a:lnTo>
                <a:lnTo>
                  <a:pt x="5266" y="51699"/>
                </a:lnTo>
                <a:lnTo>
                  <a:pt x="4966" y="52657"/>
                </a:lnTo>
                <a:lnTo>
                  <a:pt x="4667" y="53627"/>
                </a:lnTo>
                <a:lnTo>
                  <a:pt x="4385" y="54596"/>
                </a:lnTo>
                <a:lnTo>
                  <a:pt x="4103" y="55578"/>
                </a:lnTo>
                <a:lnTo>
                  <a:pt x="3830" y="56571"/>
                </a:lnTo>
                <a:lnTo>
                  <a:pt x="3573" y="57564"/>
                </a:lnTo>
                <a:lnTo>
                  <a:pt x="3317" y="58557"/>
                </a:lnTo>
                <a:lnTo>
                  <a:pt x="3077" y="59562"/>
                </a:lnTo>
                <a:lnTo>
                  <a:pt x="2838" y="60566"/>
                </a:lnTo>
                <a:lnTo>
                  <a:pt x="2616" y="61583"/>
                </a:lnTo>
                <a:lnTo>
                  <a:pt x="2394" y="62599"/>
                </a:lnTo>
                <a:lnTo>
                  <a:pt x="2188" y="63627"/>
                </a:lnTo>
                <a:lnTo>
                  <a:pt x="1992" y="64656"/>
                </a:lnTo>
                <a:lnTo>
                  <a:pt x="1804" y="65695"/>
                </a:lnTo>
                <a:lnTo>
                  <a:pt x="1616" y="66723"/>
                </a:lnTo>
                <a:lnTo>
                  <a:pt x="1445" y="67775"/>
                </a:lnTo>
                <a:lnTo>
                  <a:pt x="1282" y="68826"/>
                </a:lnTo>
                <a:lnTo>
                  <a:pt x="1129" y="69878"/>
                </a:lnTo>
                <a:lnTo>
                  <a:pt x="992" y="70929"/>
                </a:lnTo>
                <a:lnTo>
                  <a:pt x="855" y="71993"/>
                </a:lnTo>
                <a:lnTo>
                  <a:pt x="727" y="73056"/>
                </a:lnTo>
                <a:lnTo>
                  <a:pt x="616" y="74131"/>
                </a:lnTo>
                <a:lnTo>
                  <a:pt x="513" y="75205"/>
                </a:lnTo>
                <a:lnTo>
                  <a:pt x="411" y="76280"/>
                </a:lnTo>
                <a:lnTo>
                  <a:pt x="325" y="77367"/>
                </a:lnTo>
                <a:lnTo>
                  <a:pt x="248" y="78453"/>
                </a:lnTo>
                <a:lnTo>
                  <a:pt x="188" y="79540"/>
                </a:lnTo>
                <a:lnTo>
                  <a:pt x="129" y="80638"/>
                </a:lnTo>
                <a:lnTo>
                  <a:pt x="86" y="81736"/>
                </a:lnTo>
                <a:lnTo>
                  <a:pt x="52" y="82835"/>
                </a:lnTo>
                <a:lnTo>
                  <a:pt x="26" y="83945"/>
                </a:lnTo>
                <a:lnTo>
                  <a:pt x="9" y="85054"/>
                </a:lnTo>
                <a:lnTo>
                  <a:pt x="0" y="86164"/>
                </a:lnTo>
                <a:lnTo>
                  <a:pt x="9" y="86994"/>
                </a:lnTo>
                <a:lnTo>
                  <a:pt x="17" y="87823"/>
                </a:lnTo>
                <a:lnTo>
                  <a:pt x="26" y="88641"/>
                </a:lnTo>
                <a:lnTo>
                  <a:pt x="52" y="89471"/>
                </a:lnTo>
                <a:lnTo>
                  <a:pt x="77" y="90289"/>
                </a:lnTo>
                <a:lnTo>
                  <a:pt x="103" y="91106"/>
                </a:lnTo>
                <a:lnTo>
                  <a:pt x="146" y="91924"/>
                </a:lnTo>
                <a:lnTo>
                  <a:pt x="180" y="92742"/>
                </a:lnTo>
                <a:lnTo>
                  <a:pt x="231" y="93560"/>
                </a:lnTo>
                <a:lnTo>
                  <a:pt x="282" y="94366"/>
                </a:lnTo>
                <a:lnTo>
                  <a:pt x="342" y="95172"/>
                </a:lnTo>
                <a:lnTo>
                  <a:pt x="411" y="95978"/>
                </a:lnTo>
                <a:lnTo>
                  <a:pt x="479" y="96784"/>
                </a:lnTo>
                <a:lnTo>
                  <a:pt x="556" y="97591"/>
                </a:lnTo>
                <a:lnTo>
                  <a:pt x="633" y="98385"/>
                </a:lnTo>
                <a:lnTo>
                  <a:pt x="718" y="99191"/>
                </a:lnTo>
                <a:lnTo>
                  <a:pt x="812" y="99986"/>
                </a:lnTo>
                <a:lnTo>
                  <a:pt x="906" y="100780"/>
                </a:lnTo>
                <a:lnTo>
                  <a:pt x="1009" y="101563"/>
                </a:lnTo>
                <a:lnTo>
                  <a:pt x="1120" y="102357"/>
                </a:lnTo>
                <a:lnTo>
                  <a:pt x="1231" y="103140"/>
                </a:lnTo>
                <a:lnTo>
                  <a:pt x="1351" y="103923"/>
                </a:lnTo>
                <a:lnTo>
                  <a:pt x="1470" y="104706"/>
                </a:lnTo>
                <a:lnTo>
                  <a:pt x="1599" y="105477"/>
                </a:lnTo>
                <a:lnTo>
                  <a:pt x="1735" y="106259"/>
                </a:lnTo>
                <a:lnTo>
                  <a:pt x="1872" y="107031"/>
                </a:lnTo>
                <a:lnTo>
                  <a:pt x="2018" y="107802"/>
                </a:lnTo>
                <a:lnTo>
                  <a:pt x="2163" y="108561"/>
                </a:lnTo>
                <a:lnTo>
                  <a:pt x="2317" y="109332"/>
                </a:lnTo>
                <a:lnTo>
                  <a:pt x="2479" y="110092"/>
                </a:lnTo>
                <a:lnTo>
                  <a:pt x="2642" y="110851"/>
                </a:lnTo>
                <a:lnTo>
                  <a:pt x="2804" y="111599"/>
                </a:lnTo>
                <a:lnTo>
                  <a:pt x="2983" y="112358"/>
                </a:lnTo>
                <a:lnTo>
                  <a:pt x="3154" y="113106"/>
                </a:lnTo>
                <a:lnTo>
                  <a:pt x="3342" y="113854"/>
                </a:lnTo>
                <a:lnTo>
                  <a:pt x="3530" y="114601"/>
                </a:lnTo>
                <a:lnTo>
                  <a:pt x="3718" y="115337"/>
                </a:lnTo>
                <a:lnTo>
                  <a:pt x="3924" y="116073"/>
                </a:lnTo>
                <a:lnTo>
                  <a:pt x="4120" y="116809"/>
                </a:lnTo>
                <a:lnTo>
                  <a:pt x="4325" y="117534"/>
                </a:lnTo>
                <a:lnTo>
                  <a:pt x="4539" y="118270"/>
                </a:lnTo>
                <a:lnTo>
                  <a:pt x="4761" y="118994"/>
                </a:lnTo>
                <a:lnTo>
                  <a:pt x="4975" y="119707"/>
                </a:lnTo>
                <a:lnTo>
                  <a:pt x="5206" y="120431"/>
                </a:lnTo>
                <a:lnTo>
                  <a:pt x="5437" y="121144"/>
                </a:lnTo>
                <a:lnTo>
                  <a:pt x="5667" y="121857"/>
                </a:lnTo>
                <a:lnTo>
                  <a:pt x="5907" y="122569"/>
                </a:lnTo>
                <a:lnTo>
                  <a:pt x="6155" y="123270"/>
                </a:lnTo>
                <a:lnTo>
                  <a:pt x="6402" y="123971"/>
                </a:lnTo>
                <a:lnTo>
                  <a:pt x="6659" y="124672"/>
                </a:lnTo>
                <a:lnTo>
                  <a:pt x="6915" y="125361"/>
                </a:lnTo>
                <a:lnTo>
                  <a:pt x="7172" y="126051"/>
                </a:lnTo>
                <a:lnTo>
                  <a:pt x="7445" y="126740"/>
                </a:lnTo>
                <a:lnTo>
                  <a:pt x="7710" y="127418"/>
                </a:lnTo>
                <a:lnTo>
                  <a:pt x="8266" y="128773"/>
                </a:lnTo>
                <a:lnTo>
                  <a:pt x="8838" y="130117"/>
                </a:lnTo>
                <a:lnTo>
                  <a:pt x="9428" y="131437"/>
                </a:lnTo>
                <a:lnTo>
                  <a:pt x="10035" y="132745"/>
                </a:lnTo>
                <a:lnTo>
                  <a:pt x="10659" y="134042"/>
                </a:lnTo>
                <a:lnTo>
                  <a:pt x="11292" y="135316"/>
                </a:lnTo>
                <a:lnTo>
                  <a:pt x="11950" y="136577"/>
                </a:lnTo>
                <a:lnTo>
                  <a:pt x="12625" y="137816"/>
                </a:lnTo>
                <a:lnTo>
                  <a:pt x="13309" y="139043"/>
                </a:lnTo>
                <a:lnTo>
                  <a:pt x="14010" y="140246"/>
                </a:lnTo>
                <a:lnTo>
                  <a:pt x="14728" y="141438"/>
                </a:lnTo>
                <a:lnTo>
                  <a:pt x="15463" y="142618"/>
                </a:lnTo>
                <a:lnTo>
                  <a:pt x="16206" y="143774"/>
                </a:lnTo>
                <a:lnTo>
                  <a:pt x="16976" y="144907"/>
                </a:lnTo>
                <a:lnTo>
                  <a:pt x="17745" y="146017"/>
                </a:lnTo>
                <a:lnTo>
                  <a:pt x="18540" y="147116"/>
                </a:lnTo>
                <a:lnTo>
                  <a:pt x="19343" y="148202"/>
                </a:lnTo>
                <a:lnTo>
                  <a:pt x="20164" y="149254"/>
                </a:lnTo>
                <a:lnTo>
                  <a:pt x="21002" y="150293"/>
                </a:lnTo>
                <a:lnTo>
                  <a:pt x="21848" y="151322"/>
                </a:lnTo>
                <a:lnTo>
                  <a:pt x="22703" y="152315"/>
                </a:lnTo>
                <a:lnTo>
                  <a:pt x="23574" y="153296"/>
                </a:lnTo>
                <a:lnTo>
                  <a:pt x="24463" y="154254"/>
                </a:lnTo>
                <a:lnTo>
                  <a:pt x="25361" y="155189"/>
                </a:lnTo>
                <a:lnTo>
                  <a:pt x="26275" y="156100"/>
                </a:lnTo>
                <a:lnTo>
                  <a:pt x="27199" y="156988"/>
                </a:lnTo>
                <a:lnTo>
                  <a:pt x="28130" y="157864"/>
                </a:lnTo>
                <a:lnTo>
                  <a:pt x="29079" y="158705"/>
                </a:lnTo>
                <a:lnTo>
                  <a:pt x="30036" y="159535"/>
                </a:lnTo>
                <a:lnTo>
                  <a:pt x="31011" y="160341"/>
                </a:lnTo>
                <a:lnTo>
                  <a:pt x="31994" y="161112"/>
                </a:lnTo>
                <a:lnTo>
                  <a:pt x="32985" y="161872"/>
                </a:lnTo>
                <a:lnTo>
                  <a:pt x="33481" y="162245"/>
                </a:lnTo>
                <a:lnTo>
                  <a:pt x="33985" y="162608"/>
                </a:lnTo>
                <a:lnTo>
                  <a:pt x="34490" y="162958"/>
                </a:lnTo>
                <a:lnTo>
                  <a:pt x="35002" y="163309"/>
                </a:lnTo>
                <a:lnTo>
                  <a:pt x="35515" y="163659"/>
                </a:lnTo>
                <a:lnTo>
                  <a:pt x="36028" y="163998"/>
                </a:lnTo>
                <a:lnTo>
                  <a:pt x="36541" y="164325"/>
                </a:lnTo>
                <a:lnTo>
                  <a:pt x="37062" y="164652"/>
                </a:lnTo>
                <a:lnTo>
                  <a:pt x="37584" y="164968"/>
                </a:lnTo>
                <a:lnTo>
                  <a:pt x="38105" y="165283"/>
                </a:lnTo>
                <a:lnTo>
                  <a:pt x="100459" y="16883"/>
                </a:lnTo>
                <a:lnTo>
                  <a:pt x="99963" y="16381"/>
                </a:lnTo>
                <a:lnTo>
                  <a:pt x="99468" y="15902"/>
                </a:lnTo>
                <a:lnTo>
                  <a:pt x="98963" y="15411"/>
                </a:lnTo>
                <a:lnTo>
                  <a:pt x="98468" y="14944"/>
                </a:lnTo>
                <a:lnTo>
                  <a:pt x="97955" y="14476"/>
                </a:lnTo>
                <a:lnTo>
                  <a:pt x="97450" y="14009"/>
                </a:lnTo>
                <a:lnTo>
                  <a:pt x="96929" y="13553"/>
                </a:lnTo>
                <a:lnTo>
                  <a:pt x="96416" y="13109"/>
                </a:lnTo>
                <a:lnTo>
                  <a:pt x="95895" y="12665"/>
                </a:lnTo>
                <a:lnTo>
                  <a:pt x="95373" y="12233"/>
                </a:lnTo>
                <a:lnTo>
                  <a:pt x="94844" y="11812"/>
                </a:lnTo>
                <a:lnTo>
                  <a:pt x="94314" y="11380"/>
                </a:lnTo>
                <a:lnTo>
                  <a:pt x="93784" y="10971"/>
                </a:lnTo>
                <a:lnTo>
                  <a:pt x="93245" y="10562"/>
                </a:lnTo>
                <a:lnTo>
                  <a:pt x="92707" y="10165"/>
                </a:lnTo>
                <a:lnTo>
                  <a:pt x="92160" y="9768"/>
                </a:lnTo>
                <a:lnTo>
                  <a:pt x="91613" y="9382"/>
                </a:lnTo>
                <a:lnTo>
                  <a:pt x="91066" y="9008"/>
                </a:lnTo>
                <a:lnTo>
                  <a:pt x="90510" y="8635"/>
                </a:lnTo>
                <a:lnTo>
                  <a:pt x="89954" y="8272"/>
                </a:lnTo>
                <a:lnTo>
                  <a:pt x="89399" y="7910"/>
                </a:lnTo>
                <a:lnTo>
                  <a:pt x="88835" y="7560"/>
                </a:lnTo>
                <a:lnTo>
                  <a:pt x="88270" y="7221"/>
                </a:lnTo>
                <a:lnTo>
                  <a:pt x="87706" y="6882"/>
                </a:lnTo>
                <a:lnTo>
                  <a:pt x="87134" y="6555"/>
                </a:lnTo>
                <a:lnTo>
                  <a:pt x="86561" y="6228"/>
                </a:lnTo>
                <a:lnTo>
                  <a:pt x="85988" y="5924"/>
                </a:lnTo>
                <a:lnTo>
                  <a:pt x="85407" y="5609"/>
                </a:lnTo>
                <a:lnTo>
                  <a:pt x="84826" y="5317"/>
                </a:lnTo>
                <a:lnTo>
                  <a:pt x="84245" y="5024"/>
                </a:lnTo>
                <a:lnTo>
                  <a:pt x="83655" y="4744"/>
                </a:lnTo>
                <a:lnTo>
                  <a:pt x="83074" y="4464"/>
                </a:lnTo>
                <a:lnTo>
                  <a:pt x="82475" y="4195"/>
                </a:lnTo>
                <a:lnTo>
                  <a:pt x="81885" y="3938"/>
                </a:lnTo>
                <a:lnTo>
                  <a:pt x="81287" y="3693"/>
                </a:lnTo>
                <a:lnTo>
                  <a:pt x="80689" y="3447"/>
                </a:lnTo>
                <a:lnTo>
                  <a:pt x="80090" y="3214"/>
                </a:lnTo>
                <a:lnTo>
                  <a:pt x="79484" y="2980"/>
                </a:lnTo>
                <a:lnTo>
                  <a:pt x="78877" y="2758"/>
                </a:lnTo>
                <a:lnTo>
                  <a:pt x="78270" y="2548"/>
                </a:lnTo>
                <a:lnTo>
                  <a:pt x="77654" y="2349"/>
                </a:lnTo>
                <a:lnTo>
                  <a:pt x="77048" y="2150"/>
                </a:lnTo>
                <a:lnTo>
                  <a:pt x="76432" y="1963"/>
                </a:lnTo>
                <a:lnTo>
                  <a:pt x="75808" y="1788"/>
                </a:lnTo>
                <a:lnTo>
                  <a:pt x="75193" y="1613"/>
                </a:lnTo>
                <a:lnTo>
                  <a:pt x="74569" y="1449"/>
                </a:lnTo>
                <a:lnTo>
                  <a:pt x="73945" y="1298"/>
                </a:lnTo>
                <a:lnTo>
                  <a:pt x="73321" y="1146"/>
                </a:lnTo>
                <a:lnTo>
                  <a:pt x="72688" y="1017"/>
                </a:lnTo>
                <a:lnTo>
                  <a:pt x="72056" y="889"/>
                </a:lnTo>
                <a:lnTo>
                  <a:pt x="71423" y="760"/>
                </a:lnTo>
                <a:lnTo>
                  <a:pt x="70791" y="655"/>
                </a:lnTo>
                <a:lnTo>
                  <a:pt x="70158" y="550"/>
                </a:lnTo>
                <a:lnTo>
                  <a:pt x="69517" y="456"/>
                </a:lnTo>
                <a:lnTo>
                  <a:pt x="68876" y="375"/>
                </a:lnTo>
                <a:lnTo>
                  <a:pt x="68235" y="293"/>
                </a:lnTo>
                <a:lnTo>
                  <a:pt x="67594" y="223"/>
                </a:lnTo>
                <a:lnTo>
                  <a:pt x="66944" y="164"/>
                </a:lnTo>
                <a:lnTo>
                  <a:pt x="66303" y="118"/>
                </a:lnTo>
                <a:lnTo>
                  <a:pt x="65654" y="71"/>
                </a:lnTo>
                <a:lnTo>
                  <a:pt x="64996" y="47"/>
                </a:lnTo>
                <a:lnTo>
                  <a:pt x="64346" y="24"/>
                </a:lnTo>
                <a:lnTo>
                  <a:pt x="63696" y="12"/>
                </a:lnTo>
                <a:lnTo>
                  <a:pt x="63038" y="1"/>
                </a:lnTo>
                <a:close/>
              </a:path>
            </a:pathLst>
          </a:custGeom>
          <a:solidFill>
            <a:srgbClr val="FFFFFF">
              <a:alpha val="33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28"/>
          <p:cNvSpPr/>
          <p:nvPr/>
        </p:nvSpPr>
        <p:spPr>
          <a:xfrm rot="10800000">
            <a:off x="4837945" y="1438465"/>
            <a:ext cx="654681" cy="663822"/>
          </a:xfrm>
          <a:custGeom>
            <a:avLst/>
            <a:gdLst/>
            <a:ahLst/>
            <a:cxnLst/>
            <a:rect l="l" t="t" r="r" b="b"/>
            <a:pathLst>
              <a:path w="69499" h="31652" extrusionOk="0">
                <a:moveTo>
                  <a:pt x="35185" y="9123"/>
                </a:moveTo>
                <a:lnTo>
                  <a:pt x="35891" y="9142"/>
                </a:lnTo>
                <a:lnTo>
                  <a:pt x="36597" y="9180"/>
                </a:lnTo>
                <a:lnTo>
                  <a:pt x="37302" y="9227"/>
                </a:lnTo>
                <a:lnTo>
                  <a:pt x="38008" y="9293"/>
                </a:lnTo>
                <a:lnTo>
                  <a:pt x="38714" y="9369"/>
                </a:lnTo>
                <a:lnTo>
                  <a:pt x="39399" y="9464"/>
                </a:lnTo>
                <a:lnTo>
                  <a:pt x="40105" y="9577"/>
                </a:lnTo>
                <a:lnTo>
                  <a:pt x="40769" y="9709"/>
                </a:lnTo>
                <a:lnTo>
                  <a:pt x="41433" y="9861"/>
                </a:lnTo>
                <a:lnTo>
                  <a:pt x="42098" y="10021"/>
                </a:lnTo>
                <a:lnTo>
                  <a:pt x="42741" y="10201"/>
                </a:lnTo>
                <a:lnTo>
                  <a:pt x="43364" y="10399"/>
                </a:lnTo>
                <a:lnTo>
                  <a:pt x="43966" y="10598"/>
                </a:lnTo>
                <a:lnTo>
                  <a:pt x="44547" y="10815"/>
                </a:lnTo>
                <a:lnTo>
                  <a:pt x="45066" y="11052"/>
                </a:lnTo>
                <a:lnTo>
                  <a:pt x="45585" y="11288"/>
                </a:lnTo>
                <a:lnTo>
                  <a:pt x="46062" y="11534"/>
                </a:lnTo>
                <a:lnTo>
                  <a:pt x="46519" y="11789"/>
                </a:lnTo>
                <a:lnTo>
                  <a:pt x="46934" y="12063"/>
                </a:lnTo>
                <a:lnTo>
                  <a:pt x="47308" y="12337"/>
                </a:lnTo>
                <a:lnTo>
                  <a:pt x="47681" y="12612"/>
                </a:lnTo>
                <a:lnTo>
                  <a:pt x="47993" y="12905"/>
                </a:lnTo>
                <a:lnTo>
                  <a:pt x="48283" y="13198"/>
                </a:lnTo>
                <a:lnTo>
                  <a:pt x="48553" y="13500"/>
                </a:lnTo>
                <a:lnTo>
                  <a:pt x="48782" y="13803"/>
                </a:lnTo>
                <a:lnTo>
                  <a:pt x="48989" y="14115"/>
                </a:lnTo>
                <a:lnTo>
                  <a:pt x="49135" y="14427"/>
                </a:lnTo>
                <a:lnTo>
                  <a:pt x="49280" y="14739"/>
                </a:lnTo>
                <a:lnTo>
                  <a:pt x="49363" y="15060"/>
                </a:lnTo>
                <a:lnTo>
                  <a:pt x="49446" y="15382"/>
                </a:lnTo>
                <a:lnTo>
                  <a:pt x="49467" y="15703"/>
                </a:lnTo>
                <a:lnTo>
                  <a:pt x="49467" y="16024"/>
                </a:lnTo>
                <a:lnTo>
                  <a:pt x="49425" y="16346"/>
                </a:lnTo>
                <a:lnTo>
                  <a:pt x="49363" y="16667"/>
                </a:lnTo>
                <a:lnTo>
                  <a:pt x="49259" y="16989"/>
                </a:lnTo>
                <a:lnTo>
                  <a:pt x="49114" y="17310"/>
                </a:lnTo>
                <a:lnTo>
                  <a:pt x="48927" y="17631"/>
                </a:lnTo>
                <a:lnTo>
                  <a:pt x="48719" y="17943"/>
                </a:lnTo>
                <a:lnTo>
                  <a:pt x="48470" y="18265"/>
                </a:lnTo>
                <a:lnTo>
                  <a:pt x="48180" y="18567"/>
                </a:lnTo>
                <a:lnTo>
                  <a:pt x="47868" y="18879"/>
                </a:lnTo>
                <a:lnTo>
                  <a:pt x="47495" y="19172"/>
                </a:lnTo>
                <a:lnTo>
                  <a:pt x="47100" y="19466"/>
                </a:lnTo>
                <a:lnTo>
                  <a:pt x="46685" y="19749"/>
                </a:lnTo>
                <a:lnTo>
                  <a:pt x="46228" y="20023"/>
                </a:lnTo>
                <a:lnTo>
                  <a:pt x="45751" y="20288"/>
                </a:lnTo>
                <a:lnTo>
                  <a:pt x="45253" y="20524"/>
                </a:lnTo>
                <a:lnTo>
                  <a:pt x="44713" y="20761"/>
                </a:lnTo>
                <a:lnTo>
                  <a:pt x="44173" y="20978"/>
                </a:lnTo>
                <a:lnTo>
                  <a:pt x="43613" y="21186"/>
                </a:lnTo>
                <a:lnTo>
                  <a:pt x="43032" y="21375"/>
                </a:lnTo>
                <a:lnTo>
                  <a:pt x="42430" y="21545"/>
                </a:lnTo>
                <a:lnTo>
                  <a:pt x="41807" y="21715"/>
                </a:lnTo>
                <a:lnTo>
                  <a:pt x="41184" y="21857"/>
                </a:lnTo>
                <a:lnTo>
                  <a:pt x="40520" y="21990"/>
                </a:lnTo>
                <a:lnTo>
                  <a:pt x="39876" y="22113"/>
                </a:lnTo>
                <a:lnTo>
                  <a:pt x="39212" y="22217"/>
                </a:lnTo>
                <a:lnTo>
                  <a:pt x="38527" y="22311"/>
                </a:lnTo>
                <a:lnTo>
                  <a:pt x="37842" y="22377"/>
                </a:lnTo>
                <a:lnTo>
                  <a:pt x="37136" y="22443"/>
                </a:lnTo>
                <a:lnTo>
                  <a:pt x="36451" y="22491"/>
                </a:lnTo>
                <a:lnTo>
                  <a:pt x="35746" y="22519"/>
                </a:lnTo>
                <a:lnTo>
                  <a:pt x="35040" y="22528"/>
                </a:lnTo>
                <a:lnTo>
                  <a:pt x="34313" y="22528"/>
                </a:lnTo>
                <a:lnTo>
                  <a:pt x="33607" y="22510"/>
                </a:lnTo>
                <a:lnTo>
                  <a:pt x="32902" y="22481"/>
                </a:lnTo>
                <a:lnTo>
                  <a:pt x="32196" y="22434"/>
                </a:lnTo>
                <a:lnTo>
                  <a:pt x="31490" y="22368"/>
                </a:lnTo>
                <a:lnTo>
                  <a:pt x="30784" y="22283"/>
                </a:lnTo>
                <a:lnTo>
                  <a:pt x="30099" y="22188"/>
                </a:lnTo>
                <a:lnTo>
                  <a:pt x="29414" y="22075"/>
                </a:lnTo>
                <a:lnTo>
                  <a:pt x="28729" y="21942"/>
                </a:lnTo>
                <a:lnTo>
                  <a:pt x="28065" y="21801"/>
                </a:lnTo>
                <a:lnTo>
                  <a:pt x="27401" y="21630"/>
                </a:lnTo>
                <a:lnTo>
                  <a:pt x="26757" y="21451"/>
                </a:lnTo>
                <a:lnTo>
                  <a:pt x="26135" y="21262"/>
                </a:lnTo>
                <a:lnTo>
                  <a:pt x="25533" y="21054"/>
                </a:lnTo>
                <a:lnTo>
                  <a:pt x="24972" y="20836"/>
                </a:lnTo>
                <a:lnTo>
                  <a:pt x="24432" y="20609"/>
                </a:lnTo>
                <a:lnTo>
                  <a:pt x="23913" y="20364"/>
                </a:lnTo>
                <a:lnTo>
                  <a:pt x="23436" y="20118"/>
                </a:lnTo>
                <a:lnTo>
                  <a:pt x="23000" y="19863"/>
                </a:lnTo>
                <a:lnTo>
                  <a:pt x="22585" y="19598"/>
                </a:lnTo>
                <a:lnTo>
                  <a:pt x="22191" y="19324"/>
                </a:lnTo>
                <a:lnTo>
                  <a:pt x="21838" y="19040"/>
                </a:lnTo>
                <a:lnTo>
                  <a:pt x="21506" y="18756"/>
                </a:lnTo>
                <a:lnTo>
                  <a:pt x="21215" y="18454"/>
                </a:lnTo>
                <a:lnTo>
                  <a:pt x="20945" y="18161"/>
                </a:lnTo>
                <a:lnTo>
                  <a:pt x="20717" y="17858"/>
                </a:lnTo>
                <a:lnTo>
                  <a:pt x="20530" y="17546"/>
                </a:lnTo>
                <a:lnTo>
                  <a:pt x="20364" y="17234"/>
                </a:lnTo>
                <a:lnTo>
                  <a:pt x="20239" y="16913"/>
                </a:lnTo>
                <a:lnTo>
                  <a:pt x="20135" y="16601"/>
                </a:lnTo>
                <a:lnTo>
                  <a:pt x="20073" y="16280"/>
                </a:lnTo>
                <a:lnTo>
                  <a:pt x="20032" y="15958"/>
                </a:lnTo>
                <a:lnTo>
                  <a:pt x="20032" y="15627"/>
                </a:lnTo>
                <a:lnTo>
                  <a:pt x="20073" y="15306"/>
                </a:lnTo>
                <a:lnTo>
                  <a:pt x="20156" y="14984"/>
                </a:lnTo>
                <a:lnTo>
                  <a:pt x="20260" y="14663"/>
                </a:lnTo>
                <a:lnTo>
                  <a:pt x="20405" y="14342"/>
                </a:lnTo>
                <a:lnTo>
                  <a:pt x="20571" y="14020"/>
                </a:lnTo>
                <a:lnTo>
                  <a:pt x="20779" y="13708"/>
                </a:lnTo>
                <a:lnTo>
                  <a:pt x="21028" y="13396"/>
                </a:lnTo>
                <a:lnTo>
                  <a:pt x="21319" y="13084"/>
                </a:lnTo>
                <a:lnTo>
                  <a:pt x="21651" y="12782"/>
                </a:lnTo>
                <a:lnTo>
                  <a:pt x="22004" y="12479"/>
                </a:lnTo>
                <a:lnTo>
                  <a:pt x="22398" y="12186"/>
                </a:lnTo>
                <a:lnTo>
                  <a:pt x="22834" y="11903"/>
                </a:lnTo>
                <a:lnTo>
                  <a:pt x="23270" y="11628"/>
                </a:lnTo>
                <a:lnTo>
                  <a:pt x="23747" y="11373"/>
                </a:lnTo>
                <a:lnTo>
                  <a:pt x="24266" y="11127"/>
                </a:lnTo>
                <a:lnTo>
                  <a:pt x="24785" y="10891"/>
                </a:lnTo>
                <a:lnTo>
                  <a:pt x="25325" y="10674"/>
                </a:lnTo>
                <a:lnTo>
                  <a:pt x="25885" y="10475"/>
                </a:lnTo>
                <a:lnTo>
                  <a:pt x="26487" y="10286"/>
                </a:lnTo>
                <a:lnTo>
                  <a:pt x="27089" y="10106"/>
                </a:lnTo>
                <a:lnTo>
                  <a:pt x="27691" y="9946"/>
                </a:lnTo>
                <a:lnTo>
                  <a:pt x="28335" y="9794"/>
                </a:lnTo>
                <a:lnTo>
                  <a:pt x="28978" y="9662"/>
                </a:lnTo>
                <a:lnTo>
                  <a:pt x="29643" y="9539"/>
                </a:lnTo>
                <a:lnTo>
                  <a:pt x="30307" y="9435"/>
                </a:lnTo>
                <a:lnTo>
                  <a:pt x="30992" y="9350"/>
                </a:lnTo>
                <a:lnTo>
                  <a:pt x="31677" y="9274"/>
                </a:lnTo>
                <a:lnTo>
                  <a:pt x="32362" y="9218"/>
                </a:lnTo>
                <a:lnTo>
                  <a:pt x="33068" y="9170"/>
                </a:lnTo>
                <a:lnTo>
                  <a:pt x="33774" y="9142"/>
                </a:lnTo>
                <a:lnTo>
                  <a:pt x="34479" y="9123"/>
                </a:lnTo>
                <a:close/>
                <a:moveTo>
                  <a:pt x="33794" y="0"/>
                </a:moveTo>
                <a:lnTo>
                  <a:pt x="21381" y="1210"/>
                </a:lnTo>
                <a:lnTo>
                  <a:pt x="22398" y="3366"/>
                </a:lnTo>
                <a:lnTo>
                  <a:pt x="21796" y="3498"/>
                </a:lnTo>
                <a:lnTo>
                  <a:pt x="21194" y="3631"/>
                </a:lnTo>
                <a:lnTo>
                  <a:pt x="20592" y="3772"/>
                </a:lnTo>
                <a:lnTo>
                  <a:pt x="20011" y="3914"/>
                </a:lnTo>
                <a:lnTo>
                  <a:pt x="19430" y="4065"/>
                </a:lnTo>
                <a:lnTo>
                  <a:pt x="18869" y="4226"/>
                </a:lnTo>
                <a:lnTo>
                  <a:pt x="18288" y="4387"/>
                </a:lnTo>
                <a:lnTo>
                  <a:pt x="17748" y="4557"/>
                </a:lnTo>
                <a:lnTo>
                  <a:pt x="17188" y="4737"/>
                </a:lnTo>
                <a:lnTo>
                  <a:pt x="16648" y="4916"/>
                </a:lnTo>
                <a:lnTo>
                  <a:pt x="16108" y="5105"/>
                </a:lnTo>
                <a:lnTo>
                  <a:pt x="15589" y="5304"/>
                </a:lnTo>
                <a:lnTo>
                  <a:pt x="15070" y="5502"/>
                </a:lnTo>
                <a:lnTo>
                  <a:pt x="14552" y="5710"/>
                </a:lnTo>
                <a:lnTo>
                  <a:pt x="14053" y="5918"/>
                </a:lnTo>
                <a:lnTo>
                  <a:pt x="13555" y="6145"/>
                </a:lnTo>
                <a:lnTo>
                  <a:pt x="9507" y="4945"/>
                </a:lnTo>
                <a:lnTo>
                  <a:pt x="2616" y="9804"/>
                </a:lnTo>
                <a:lnTo>
                  <a:pt x="6663" y="10995"/>
                </a:lnTo>
                <a:lnTo>
                  <a:pt x="6435" y="11288"/>
                </a:lnTo>
                <a:lnTo>
                  <a:pt x="6207" y="11581"/>
                </a:lnTo>
                <a:lnTo>
                  <a:pt x="5999" y="11884"/>
                </a:lnTo>
                <a:lnTo>
                  <a:pt x="5812" y="12177"/>
                </a:lnTo>
                <a:lnTo>
                  <a:pt x="5646" y="12479"/>
                </a:lnTo>
                <a:lnTo>
                  <a:pt x="5480" y="12772"/>
                </a:lnTo>
                <a:lnTo>
                  <a:pt x="5335" y="13075"/>
                </a:lnTo>
                <a:lnTo>
                  <a:pt x="5210" y="13377"/>
                </a:lnTo>
                <a:lnTo>
                  <a:pt x="5107" y="13680"/>
                </a:lnTo>
                <a:lnTo>
                  <a:pt x="5003" y="13982"/>
                </a:lnTo>
                <a:lnTo>
                  <a:pt x="4920" y="14285"/>
                </a:lnTo>
                <a:lnTo>
                  <a:pt x="4857" y="14587"/>
                </a:lnTo>
                <a:lnTo>
                  <a:pt x="4795" y="14890"/>
                </a:lnTo>
                <a:lnTo>
                  <a:pt x="4754" y="15192"/>
                </a:lnTo>
                <a:lnTo>
                  <a:pt x="4733" y="15495"/>
                </a:lnTo>
                <a:lnTo>
                  <a:pt x="4733" y="15797"/>
                </a:lnTo>
                <a:lnTo>
                  <a:pt x="0" y="16261"/>
                </a:lnTo>
                <a:lnTo>
                  <a:pt x="2657" y="21914"/>
                </a:lnTo>
                <a:lnTo>
                  <a:pt x="7390" y="21451"/>
                </a:lnTo>
                <a:lnTo>
                  <a:pt x="7681" y="21734"/>
                </a:lnTo>
                <a:lnTo>
                  <a:pt x="7971" y="21999"/>
                </a:lnTo>
                <a:lnTo>
                  <a:pt x="8283" y="22273"/>
                </a:lnTo>
                <a:lnTo>
                  <a:pt x="8594" y="22538"/>
                </a:lnTo>
                <a:lnTo>
                  <a:pt x="8926" y="22803"/>
                </a:lnTo>
                <a:lnTo>
                  <a:pt x="9279" y="23067"/>
                </a:lnTo>
                <a:lnTo>
                  <a:pt x="9632" y="23323"/>
                </a:lnTo>
                <a:lnTo>
                  <a:pt x="10006" y="23578"/>
                </a:lnTo>
                <a:lnTo>
                  <a:pt x="10400" y="23824"/>
                </a:lnTo>
                <a:lnTo>
                  <a:pt x="10794" y="24069"/>
                </a:lnTo>
                <a:lnTo>
                  <a:pt x="11209" y="24315"/>
                </a:lnTo>
                <a:lnTo>
                  <a:pt x="11645" y="24561"/>
                </a:lnTo>
                <a:lnTo>
                  <a:pt x="12081" y="24797"/>
                </a:lnTo>
                <a:lnTo>
                  <a:pt x="12538" y="25024"/>
                </a:lnTo>
                <a:lnTo>
                  <a:pt x="12995" y="25251"/>
                </a:lnTo>
                <a:lnTo>
                  <a:pt x="13472" y="25478"/>
                </a:lnTo>
                <a:lnTo>
                  <a:pt x="10857" y="27322"/>
                </a:lnTo>
                <a:lnTo>
                  <a:pt x="21526" y="30470"/>
                </a:lnTo>
                <a:lnTo>
                  <a:pt x="24142" y="28617"/>
                </a:lnTo>
                <a:lnTo>
                  <a:pt x="24785" y="28730"/>
                </a:lnTo>
                <a:lnTo>
                  <a:pt x="25429" y="28825"/>
                </a:lnTo>
                <a:lnTo>
                  <a:pt x="26093" y="28919"/>
                </a:lnTo>
                <a:lnTo>
                  <a:pt x="26737" y="29004"/>
                </a:lnTo>
                <a:lnTo>
                  <a:pt x="27401" y="29080"/>
                </a:lnTo>
                <a:lnTo>
                  <a:pt x="28044" y="29156"/>
                </a:lnTo>
                <a:lnTo>
                  <a:pt x="28709" y="29222"/>
                </a:lnTo>
                <a:lnTo>
                  <a:pt x="29373" y="29278"/>
                </a:lnTo>
                <a:lnTo>
                  <a:pt x="30037" y="29335"/>
                </a:lnTo>
                <a:lnTo>
                  <a:pt x="30701" y="29373"/>
                </a:lnTo>
                <a:lnTo>
                  <a:pt x="31366" y="29411"/>
                </a:lnTo>
                <a:lnTo>
                  <a:pt x="32030" y="29449"/>
                </a:lnTo>
                <a:lnTo>
                  <a:pt x="32694" y="29467"/>
                </a:lnTo>
                <a:lnTo>
                  <a:pt x="33358" y="29486"/>
                </a:lnTo>
                <a:lnTo>
                  <a:pt x="34023" y="29496"/>
                </a:lnTo>
                <a:lnTo>
                  <a:pt x="34687" y="29496"/>
                </a:lnTo>
                <a:lnTo>
                  <a:pt x="35704" y="31651"/>
                </a:lnTo>
                <a:lnTo>
                  <a:pt x="48117" y="30441"/>
                </a:lnTo>
                <a:lnTo>
                  <a:pt x="47100" y="28286"/>
                </a:lnTo>
                <a:lnTo>
                  <a:pt x="47702" y="28163"/>
                </a:lnTo>
                <a:lnTo>
                  <a:pt x="48304" y="28031"/>
                </a:lnTo>
                <a:lnTo>
                  <a:pt x="48906" y="27889"/>
                </a:lnTo>
                <a:lnTo>
                  <a:pt x="49487" y="27737"/>
                </a:lnTo>
                <a:lnTo>
                  <a:pt x="50069" y="27586"/>
                </a:lnTo>
                <a:lnTo>
                  <a:pt x="50650" y="27425"/>
                </a:lnTo>
                <a:lnTo>
                  <a:pt x="51210" y="27265"/>
                </a:lnTo>
                <a:lnTo>
                  <a:pt x="51771" y="27095"/>
                </a:lnTo>
                <a:lnTo>
                  <a:pt x="52311" y="26915"/>
                </a:lnTo>
                <a:lnTo>
                  <a:pt x="52850" y="26735"/>
                </a:lnTo>
                <a:lnTo>
                  <a:pt x="53390" y="26546"/>
                </a:lnTo>
                <a:lnTo>
                  <a:pt x="53930" y="26348"/>
                </a:lnTo>
                <a:lnTo>
                  <a:pt x="54449" y="26149"/>
                </a:lnTo>
                <a:lnTo>
                  <a:pt x="54947" y="25941"/>
                </a:lnTo>
                <a:lnTo>
                  <a:pt x="55445" y="25733"/>
                </a:lnTo>
                <a:lnTo>
                  <a:pt x="55943" y="25516"/>
                </a:lnTo>
                <a:lnTo>
                  <a:pt x="59991" y="26707"/>
                </a:lnTo>
                <a:lnTo>
                  <a:pt x="66904" y="21857"/>
                </a:lnTo>
                <a:lnTo>
                  <a:pt x="62835" y="20657"/>
                </a:lnTo>
                <a:lnTo>
                  <a:pt x="63063" y="20364"/>
                </a:lnTo>
                <a:lnTo>
                  <a:pt x="63292" y="20071"/>
                </a:lnTo>
                <a:lnTo>
                  <a:pt x="63499" y="19777"/>
                </a:lnTo>
                <a:lnTo>
                  <a:pt x="63686" y="19475"/>
                </a:lnTo>
                <a:lnTo>
                  <a:pt x="63852" y="19182"/>
                </a:lnTo>
                <a:lnTo>
                  <a:pt x="64018" y="18879"/>
                </a:lnTo>
                <a:lnTo>
                  <a:pt x="64163" y="18577"/>
                </a:lnTo>
                <a:lnTo>
                  <a:pt x="64288" y="18274"/>
                </a:lnTo>
                <a:lnTo>
                  <a:pt x="64413" y="17972"/>
                </a:lnTo>
                <a:lnTo>
                  <a:pt x="64496" y="17669"/>
                </a:lnTo>
                <a:lnTo>
                  <a:pt x="64579" y="17367"/>
                </a:lnTo>
                <a:lnTo>
                  <a:pt x="64662" y="17064"/>
                </a:lnTo>
                <a:lnTo>
                  <a:pt x="64703" y="16762"/>
                </a:lnTo>
                <a:lnTo>
                  <a:pt x="64745" y="16459"/>
                </a:lnTo>
                <a:lnTo>
                  <a:pt x="64765" y="16157"/>
                </a:lnTo>
                <a:lnTo>
                  <a:pt x="64765" y="15854"/>
                </a:lnTo>
                <a:lnTo>
                  <a:pt x="69498" y="15391"/>
                </a:lnTo>
                <a:lnTo>
                  <a:pt x="66841" y="9738"/>
                </a:lnTo>
                <a:lnTo>
                  <a:pt x="62108" y="10201"/>
                </a:lnTo>
                <a:lnTo>
                  <a:pt x="61839" y="9927"/>
                </a:lnTo>
                <a:lnTo>
                  <a:pt x="61548" y="9653"/>
                </a:lnTo>
                <a:lnTo>
                  <a:pt x="61237" y="9388"/>
                </a:lnTo>
                <a:lnTo>
                  <a:pt x="60904" y="9114"/>
                </a:lnTo>
                <a:lnTo>
                  <a:pt x="60572" y="8849"/>
                </a:lnTo>
                <a:lnTo>
                  <a:pt x="60219" y="8594"/>
                </a:lnTo>
                <a:lnTo>
                  <a:pt x="59867" y="8339"/>
                </a:lnTo>
                <a:lnTo>
                  <a:pt x="59493" y="8083"/>
                </a:lnTo>
                <a:lnTo>
                  <a:pt x="59098" y="7828"/>
                </a:lnTo>
                <a:lnTo>
                  <a:pt x="58704" y="7582"/>
                </a:lnTo>
                <a:lnTo>
                  <a:pt x="58289" y="7336"/>
                </a:lnTo>
                <a:lnTo>
                  <a:pt x="57853" y="7100"/>
                </a:lnTo>
                <a:lnTo>
                  <a:pt x="57417" y="6864"/>
                </a:lnTo>
                <a:lnTo>
                  <a:pt x="56960" y="6627"/>
                </a:lnTo>
                <a:lnTo>
                  <a:pt x="56504" y="6401"/>
                </a:lnTo>
                <a:lnTo>
                  <a:pt x="56026" y="6174"/>
                </a:lnTo>
                <a:lnTo>
                  <a:pt x="58642" y="4330"/>
                </a:lnTo>
                <a:lnTo>
                  <a:pt x="47993" y="1192"/>
                </a:lnTo>
                <a:lnTo>
                  <a:pt x="45357" y="3035"/>
                </a:lnTo>
                <a:lnTo>
                  <a:pt x="44713" y="2931"/>
                </a:lnTo>
                <a:lnTo>
                  <a:pt x="44070" y="2827"/>
                </a:lnTo>
                <a:lnTo>
                  <a:pt x="43426" y="2733"/>
                </a:lnTo>
                <a:lnTo>
                  <a:pt x="42762" y="2647"/>
                </a:lnTo>
                <a:lnTo>
                  <a:pt x="42118" y="2572"/>
                </a:lnTo>
                <a:lnTo>
                  <a:pt x="41454" y="2496"/>
                </a:lnTo>
                <a:lnTo>
                  <a:pt x="40790" y="2430"/>
                </a:lnTo>
                <a:lnTo>
                  <a:pt x="40126" y="2373"/>
                </a:lnTo>
                <a:lnTo>
                  <a:pt x="39461" y="2326"/>
                </a:lnTo>
                <a:lnTo>
                  <a:pt x="38797" y="2279"/>
                </a:lnTo>
                <a:lnTo>
                  <a:pt x="38133" y="2241"/>
                </a:lnTo>
                <a:lnTo>
                  <a:pt x="37469" y="2213"/>
                </a:lnTo>
                <a:lnTo>
                  <a:pt x="36804" y="2184"/>
                </a:lnTo>
                <a:lnTo>
                  <a:pt x="36140" y="2165"/>
                </a:lnTo>
                <a:lnTo>
                  <a:pt x="35476" y="2156"/>
                </a:lnTo>
                <a:lnTo>
                  <a:pt x="34811" y="2156"/>
                </a:lnTo>
                <a:lnTo>
                  <a:pt x="33794" y="0"/>
                </a:lnTo>
                <a:close/>
              </a:path>
            </a:pathLst>
          </a:cu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28"/>
          <p:cNvSpPr/>
          <p:nvPr/>
        </p:nvSpPr>
        <p:spPr>
          <a:xfrm rot="10800000">
            <a:off x="8128276" y="1224109"/>
            <a:ext cx="591436" cy="599726"/>
          </a:xfrm>
          <a:custGeom>
            <a:avLst/>
            <a:gdLst/>
            <a:ahLst/>
            <a:cxnLst/>
            <a:rect l="l" t="t" r="r" b="b"/>
            <a:pathLst>
              <a:path w="69499" h="31652" extrusionOk="0">
                <a:moveTo>
                  <a:pt x="35185" y="9123"/>
                </a:moveTo>
                <a:lnTo>
                  <a:pt x="35891" y="9142"/>
                </a:lnTo>
                <a:lnTo>
                  <a:pt x="36597" y="9180"/>
                </a:lnTo>
                <a:lnTo>
                  <a:pt x="37302" y="9227"/>
                </a:lnTo>
                <a:lnTo>
                  <a:pt x="38008" y="9293"/>
                </a:lnTo>
                <a:lnTo>
                  <a:pt x="38714" y="9369"/>
                </a:lnTo>
                <a:lnTo>
                  <a:pt x="39399" y="9464"/>
                </a:lnTo>
                <a:lnTo>
                  <a:pt x="40105" y="9577"/>
                </a:lnTo>
                <a:lnTo>
                  <a:pt x="40769" y="9709"/>
                </a:lnTo>
                <a:lnTo>
                  <a:pt x="41433" y="9861"/>
                </a:lnTo>
                <a:lnTo>
                  <a:pt x="42098" y="10021"/>
                </a:lnTo>
                <a:lnTo>
                  <a:pt x="42741" y="10201"/>
                </a:lnTo>
                <a:lnTo>
                  <a:pt x="43364" y="10399"/>
                </a:lnTo>
                <a:lnTo>
                  <a:pt x="43966" y="10598"/>
                </a:lnTo>
                <a:lnTo>
                  <a:pt x="44547" y="10815"/>
                </a:lnTo>
                <a:lnTo>
                  <a:pt x="45066" y="11052"/>
                </a:lnTo>
                <a:lnTo>
                  <a:pt x="45585" y="11288"/>
                </a:lnTo>
                <a:lnTo>
                  <a:pt x="46062" y="11534"/>
                </a:lnTo>
                <a:lnTo>
                  <a:pt x="46519" y="11789"/>
                </a:lnTo>
                <a:lnTo>
                  <a:pt x="46934" y="12063"/>
                </a:lnTo>
                <a:lnTo>
                  <a:pt x="47308" y="12337"/>
                </a:lnTo>
                <a:lnTo>
                  <a:pt x="47681" y="12612"/>
                </a:lnTo>
                <a:lnTo>
                  <a:pt x="47993" y="12905"/>
                </a:lnTo>
                <a:lnTo>
                  <a:pt x="48283" y="13198"/>
                </a:lnTo>
                <a:lnTo>
                  <a:pt x="48553" y="13500"/>
                </a:lnTo>
                <a:lnTo>
                  <a:pt x="48782" y="13803"/>
                </a:lnTo>
                <a:lnTo>
                  <a:pt x="48989" y="14115"/>
                </a:lnTo>
                <a:lnTo>
                  <a:pt x="49135" y="14427"/>
                </a:lnTo>
                <a:lnTo>
                  <a:pt x="49280" y="14739"/>
                </a:lnTo>
                <a:lnTo>
                  <a:pt x="49363" y="15060"/>
                </a:lnTo>
                <a:lnTo>
                  <a:pt x="49446" y="15382"/>
                </a:lnTo>
                <a:lnTo>
                  <a:pt x="49467" y="15703"/>
                </a:lnTo>
                <a:lnTo>
                  <a:pt x="49467" y="16024"/>
                </a:lnTo>
                <a:lnTo>
                  <a:pt x="49425" y="16346"/>
                </a:lnTo>
                <a:lnTo>
                  <a:pt x="49363" y="16667"/>
                </a:lnTo>
                <a:lnTo>
                  <a:pt x="49259" y="16989"/>
                </a:lnTo>
                <a:lnTo>
                  <a:pt x="49114" y="17310"/>
                </a:lnTo>
                <a:lnTo>
                  <a:pt x="48927" y="17631"/>
                </a:lnTo>
                <a:lnTo>
                  <a:pt x="48719" y="17943"/>
                </a:lnTo>
                <a:lnTo>
                  <a:pt x="48470" y="18265"/>
                </a:lnTo>
                <a:lnTo>
                  <a:pt x="48180" y="18567"/>
                </a:lnTo>
                <a:lnTo>
                  <a:pt x="47868" y="18879"/>
                </a:lnTo>
                <a:lnTo>
                  <a:pt x="47495" y="19172"/>
                </a:lnTo>
                <a:lnTo>
                  <a:pt x="47100" y="19466"/>
                </a:lnTo>
                <a:lnTo>
                  <a:pt x="46685" y="19749"/>
                </a:lnTo>
                <a:lnTo>
                  <a:pt x="46228" y="20023"/>
                </a:lnTo>
                <a:lnTo>
                  <a:pt x="45751" y="20288"/>
                </a:lnTo>
                <a:lnTo>
                  <a:pt x="45253" y="20524"/>
                </a:lnTo>
                <a:lnTo>
                  <a:pt x="44713" y="20761"/>
                </a:lnTo>
                <a:lnTo>
                  <a:pt x="44173" y="20978"/>
                </a:lnTo>
                <a:lnTo>
                  <a:pt x="43613" y="21186"/>
                </a:lnTo>
                <a:lnTo>
                  <a:pt x="43032" y="21375"/>
                </a:lnTo>
                <a:lnTo>
                  <a:pt x="42430" y="21545"/>
                </a:lnTo>
                <a:lnTo>
                  <a:pt x="41807" y="21715"/>
                </a:lnTo>
                <a:lnTo>
                  <a:pt x="41184" y="21857"/>
                </a:lnTo>
                <a:lnTo>
                  <a:pt x="40520" y="21990"/>
                </a:lnTo>
                <a:lnTo>
                  <a:pt x="39876" y="22113"/>
                </a:lnTo>
                <a:lnTo>
                  <a:pt x="39212" y="22217"/>
                </a:lnTo>
                <a:lnTo>
                  <a:pt x="38527" y="22311"/>
                </a:lnTo>
                <a:lnTo>
                  <a:pt x="37842" y="22377"/>
                </a:lnTo>
                <a:lnTo>
                  <a:pt x="37136" y="22443"/>
                </a:lnTo>
                <a:lnTo>
                  <a:pt x="36451" y="22491"/>
                </a:lnTo>
                <a:lnTo>
                  <a:pt x="35746" y="22519"/>
                </a:lnTo>
                <a:lnTo>
                  <a:pt x="35040" y="22528"/>
                </a:lnTo>
                <a:lnTo>
                  <a:pt x="34313" y="22528"/>
                </a:lnTo>
                <a:lnTo>
                  <a:pt x="33607" y="22510"/>
                </a:lnTo>
                <a:lnTo>
                  <a:pt x="32902" y="22481"/>
                </a:lnTo>
                <a:lnTo>
                  <a:pt x="32196" y="22434"/>
                </a:lnTo>
                <a:lnTo>
                  <a:pt x="31490" y="22368"/>
                </a:lnTo>
                <a:lnTo>
                  <a:pt x="30784" y="22283"/>
                </a:lnTo>
                <a:lnTo>
                  <a:pt x="30099" y="22188"/>
                </a:lnTo>
                <a:lnTo>
                  <a:pt x="29414" y="22075"/>
                </a:lnTo>
                <a:lnTo>
                  <a:pt x="28729" y="21942"/>
                </a:lnTo>
                <a:lnTo>
                  <a:pt x="28065" y="21801"/>
                </a:lnTo>
                <a:lnTo>
                  <a:pt x="27401" y="21630"/>
                </a:lnTo>
                <a:lnTo>
                  <a:pt x="26757" y="21451"/>
                </a:lnTo>
                <a:lnTo>
                  <a:pt x="26135" y="21262"/>
                </a:lnTo>
                <a:lnTo>
                  <a:pt x="25533" y="21054"/>
                </a:lnTo>
                <a:lnTo>
                  <a:pt x="24972" y="20836"/>
                </a:lnTo>
                <a:lnTo>
                  <a:pt x="24432" y="20609"/>
                </a:lnTo>
                <a:lnTo>
                  <a:pt x="23913" y="20364"/>
                </a:lnTo>
                <a:lnTo>
                  <a:pt x="23436" y="20118"/>
                </a:lnTo>
                <a:lnTo>
                  <a:pt x="23000" y="19863"/>
                </a:lnTo>
                <a:lnTo>
                  <a:pt x="22585" y="19598"/>
                </a:lnTo>
                <a:lnTo>
                  <a:pt x="22191" y="19324"/>
                </a:lnTo>
                <a:lnTo>
                  <a:pt x="21838" y="19040"/>
                </a:lnTo>
                <a:lnTo>
                  <a:pt x="21506" y="18756"/>
                </a:lnTo>
                <a:lnTo>
                  <a:pt x="21215" y="18454"/>
                </a:lnTo>
                <a:lnTo>
                  <a:pt x="20945" y="18161"/>
                </a:lnTo>
                <a:lnTo>
                  <a:pt x="20717" y="17858"/>
                </a:lnTo>
                <a:lnTo>
                  <a:pt x="20530" y="17546"/>
                </a:lnTo>
                <a:lnTo>
                  <a:pt x="20364" y="17234"/>
                </a:lnTo>
                <a:lnTo>
                  <a:pt x="20239" y="16913"/>
                </a:lnTo>
                <a:lnTo>
                  <a:pt x="20135" y="16601"/>
                </a:lnTo>
                <a:lnTo>
                  <a:pt x="20073" y="16280"/>
                </a:lnTo>
                <a:lnTo>
                  <a:pt x="20032" y="15958"/>
                </a:lnTo>
                <a:lnTo>
                  <a:pt x="20032" y="15627"/>
                </a:lnTo>
                <a:lnTo>
                  <a:pt x="20073" y="15306"/>
                </a:lnTo>
                <a:lnTo>
                  <a:pt x="20156" y="14984"/>
                </a:lnTo>
                <a:lnTo>
                  <a:pt x="20260" y="14663"/>
                </a:lnTo>
                <a:lnTo>
                  <a:pt x="20405" y="14342"/>
                </a:lnTo>
                <a:lnTo>
                  <a:pt x="20571" y="14020"/>
                </a:lnTo>
                <a:lnTo>
                  <a:pt x="20779" y="13708"/>
                </a:lnTo>
                <a:lnTo>
                  <a:pt x="21028" y="13396"/>
                </a:lnTo>
                <a:lnTo>
                  <a:pt x="21319" y="13084"/>
                </a:lnTo>
                <a:lnTo>
                  <a:pt x="21651" y="12782"/>
                </a:lnTo>
                <a:lnTo>
                  <a:pt x="22004" y="12479"/>
                </a:lnTo>
                <a:lnTo>
                  <a:pt x="22398" y="12186"/>
                </a:lnTo>
                <a:lnTo>
                  <a:pt x="22834" y="11903"/>
                </a:lnTo>
                <a:lnTo>
                  <a:pt x="23270" y="11628"/>
                </a:lnTo>
                <a:lnTo>
                  <a:pt x="23747" y="11373"/>
                </a:lnTo>
                <a:lnTo>
                  <a:pt x="24266" y="11127"/>
                </a:lnTo>
                <a:lnTo>
                  <a:pt x="24785" y="10891"/>
                </a:lnTo>
                <a:lnTo>
                  <a:pt x="25325" y="10674"/>
                </a:lnTo>
                <a:lnTo>
                  <a:pt x="25885" y="10475"/>
                </a:lnTo>
                <a:lnTo>
                  <a:pt x="26487" y="10286"/>
                </a:lnTo>
                <a:lnTo>
                  <a:pt x="27089" y="10106"/>
                </a:lnTo>
                <a:lnTo>
                  <a:pt x="27691" y="9946"/>
                </a:lnTo>
                <a:lnTo>
                  <a:pt x="28335" y="9794"/>
                </a:lnTo>
                <a:lnTo>
                  <a:pt x="28978" y="9662"/>
                </a:lnTo>
                <a:lnTo>
                  <a:pt x="29643" y="9539"/>
                </a:lnTo>
                <a:lnTo>
                  <a:pt x="30307" y="9435"/>
                </a:lnTo>
                <a:lnTo>
                  <a:pt x="30992" y="9350"/>
                </a:lnTo>
                <a:lnTo>
                  <a:pt x="31677" y="9274"/>
                </a:lnTo>
                <a:lnTo>
                  <a:pt x="32362" y="9218"/>
                </a:lnTo>
                <a:lnTo>
                  <a:pt x="33068" y="9170"/>
                </a:lnTo>
                <a:lnTo>
                  <a:pt x="33774" y="9142"/>
                </a:lnTo>
                <a:lnTo>
                  <a:pt x="34479" y="9123"/>
                </a:lnTo>
                <a:close/>
                <a:moveTo>
                  <a:pt x="33794" y="0"/>
                </a:moveTo>
                <a:lnTo>
                  <a:pt x="21381" y="1210"/>
                </a:lnTo>
                <a:lnTo>
                  <a:pt x="22398" y="3366"/>
                </a:lnTo>
                <a:lnTo>
                  <a:pt x="21796" y="3498"/>
                </a:lnTo>
                <a:lnTo>
                  <a:pt x="21194" y="3631"/>
                </a:lnTo>
                <a:lnTo>
                  <a:pt x="20592" y="3772"/>
                </a:lnTo>
                <a:lnTo>
                  <a:pt x="20011" y="3914"/>
                </a:lnTo>
                <a:lnTo>
                  <a:pt x="19430" y="4065"/>
                </a:lnTo>
                <a:lnTo>
                  <a:pt x="18869" y="4226"/>
                </a:lnTo>
                <a:lnTo>
                  <a:pt x="18288" y="4387"/>
                </a:lnTo>
                <a:lnTo>
                  <a:pt x="17748" y="4557"/>
                </a:lnTo>
                <a:lnTo>
                  <a:pt x="17188" y="4737"/>
                </a:lnTo>
                <a:lnTo>
                  <a:pt x="16648" y="4916"/>
                </a:lnTo>
                <a:lnTo>
                  <a:pt x="16108" y="5105"/>
                </a:lnTo>
                <a:lnTo>
                  <a:pt x="15589" y="5304"/>
                </a:lnTo>
                <a:lnTo>
                  <a:pt x="15070" y="5502"/>
                </a:lnTo>
                <a:lnTo>
                  <a:pt x="14552" y="5710"/>
                </a:lnTo>
                <a:lnTo>
                  <a:pt x="14053" y="5918"/>
                </a:lnTo>
                <a:lnTo>
                  <a:pt x="13555" y="6145"/>
                </a:lnTo>
                <a:lnTo>
                  <a:pt x="9507" y="4945"/>
                </a:lnTo>
                <a:lnTo>
                  <a:pt x="2616" y="9804"/>
                </a:lnTo>
                <a:lnTo>
                  <a:pt x="6663" y="10995"/>
                </a:lnTo>
                <a:lnTo>
                  <a:pt x="6435" y="11288"/>
                </a:lnTo>
                <a:lnTo>
                  <a:pt x="6207" y="11581"/>
                </a:lnTo>
                <a:lnTo>
                  <a:pt x="5999" y="11884"/>
                </a:lnTo>
                <a:lnTo>
                  <a:pt x="5812" y="12177"/>
                </a:lnTo>
                <a:lnTo>
                  <a:pt x="5646" y="12479"/>
                </a:lnTo>
                <a:lnTo>
                  <a:pt x="5480" y="12772"/>
                </a:lnTo>
                <a:lnTo>
                  <a:pt x="5335" y="13075"/>
                </a:lnTo>
                <a:lnTo>
                  <a:pt x="5210" y="13377"/>
                </a:lnTo>
                <a:lnTo>
                  <a:pt x="5107" y="13680"/>
                </a:lnTo>
                <a:lnTo>
                  <a:pt x="5003" y="13982"/>
                </a:lnTo>
                <a:lnTo>
                  <a:pt x="4920" y="14285"/>
                </a:lnTo>
                <a:lnTo>
                  <a:pt x="4857" y="14587"/>
                </a:lnTo>
                <a:lnTo>
                  <a:pt x="4795" y="14890"/>
                </a:lnTo>
                <a:lnTo>
                  <a:pt x="4754" y="15192"/>
                </a:lnTo>
                <a:lnTo>
                  <a:pt x="4733" y="15495"/>
                </a:lnTo>
                <a:lnTo>
                  <a:pt x="4733" y="15797"/>
                </a:lnTo>
                <a:lnTo>
                  <a:pt x="0" y="16261"/>
                </a:lnTo>
                <a:lnTo>
                  <a:pt x="2657" y="21914"/>
                </a:lnTo>
                <a:lnTo>
                  <a:pt x="7390" y="21451"/>
                </a:lnTo>
                <a:lnTo>
                  <a:pt x="7681" y="21734"/>
                </a:lnTo>
                <a:lnTo>
                  <a:pt x="7971" y="21999"/>
                </a:lnTo>
                <a:lnTo>
                  <a:pt x="8283" y="22273"/>
                </a:lnTo>
                <a:lnTo>
                  <a:pt x="8594" y="22538"/>
                </a:lnTo>
                <a:lnTo>
                  <a:pt x="8926" y="22803"/>
                </a:lnTo>
                <a:lnTo>
                  <a:pt x="9279" y="23067"/>
                </a:lnTo>
                <a:lnTo>
                  <a:pt x="9632" y="23323"/>
                </a:lnTo>
                <a:lnTo>
                  <a:pt x="10006" y="23578"/>
                </a:lnTo>
                <a:lnTo>
                  <a:pt x="10400" y="23824"/>
                </a:lnTo>
                <a:lnTo>
                  <a:pt x="10794" y="24069"/>
                </a:lnTo>
                <a:lnTo>
                  <a:pt x="11209" y="24315"/>
                </a:lnTo>
                <a:lnTo>
                  <a:pt x="11645" y="24561"/>
                </a:lnTo>
                <a:lnTo>
                  <a:pt x="12081" y="24797"/>
                </a:lnTo>
                <a:lnTo>
                  <a:pt x="12538" y="25024"/>
                </a:lnTo>
                <a:lnTo>
                  <a:pt x="12995" y="25251"/>
                </a:lnTo>
                <a:lnTo>
                  <a:pt x="13472" y="25478"/>
                </a:lnTo>
                <a:lnTo>
                  <a:pt x="10857" y="27322"/>
                </a:lnTo>
                <a:lnTo>
                  <a:pt x="21526" y="30470"/>
                </a:lnTo>
                <a:lnTo>
                  <a:pt x="24142" y="28617"/>
                </a:lnTo>
                <a:lnTo>
                  <a:pt x="24785" y="28730"/>
                </a:lnTo>
                <a:lnTo>
                  <a:pt x="25429" y="28825"/>
                </a:lnTo>
                <a:lnTo>
                  <a:pt x="26093" y="28919"/>
                </a:lnTo>
                <a:lnTo>
                  <a:pt x="26737" y="29004"/>
                </a:lnTo>
                <a:lnTo>
                  <a:pt x="27401" y="29080"/>
                </a:lnTo>
                <a:lnTo>
                  <a:pt x="28044" y="29156"/>
                </a:lnTo>
                <a:lnTo>
                  <a:pt x="28709" y="29222"/>
                </a:lnTo>
                <a:lnTo>
                  <a:pt x="29373" y="29278"/>
                </a:lnTo>
                <a:lnTo>
                  <a:pt x="30037" y="29335"/>
                </a:lnTo>
                <a:lnTo>
                  <a:pt x="30701" y="29373"/>
                </a:lnTo>
                <a:lnTo>
                  <a:pt x="31366" y="29411"/>
                </a:lnTo>
                <a:lnTo>
                  <a:pt x="32030" y="29449"/>
                </a:lnTo>
                <a:lnTo>
                  <a:pt x="32694" y="29467"/>
                </a:lnTo>
                <a:lnTo>
                  <a:pt x="33358" y="29486"/>
                </a:lnTo>
                <a:lnTo>
                  <a:pt x="34023" y="29496"/>
                </a:lnTo>
                <a:lnTo>
                  <a:pt x="34687" y="29496"/>
                </a:lnTo>
                <a:lnTo>
                  <a:pt x="35704" y="31651"/>
                </a:lnTo>
                <a:lnTo>
                  <a:pt x="48117" y="30441"/>
                </a:lnTo>
                <a:lnTo>
                  <a:pt x="47100" y="28286"/>
                </a:lnTo>
                <a:lnTo>
                  <a:pt x="47702" y="28163"/>
                </a:lnTo>
                <a:lnTo>
                  <a:pt x="48304" y="28031"/>
                </a:lnTo>
                <a:lnTo>
                  <a:pt x="48906" y="27889"/>
                </a:lnTo>
                <a:lnTo>
                  <a:pt x="49487" y="27737"/>
                </a:lnTo>
                <a:lnTo>
                  <a:pt x="50069" y="27586"/>
                </a:lnTo>
                <a:lnTo>
                  <a:pt x="50650" y="27425"/>
                </a:lnTo>
                <a:lnTo>
                  <a:pt x="51210" y="27265"/>
                </a:lnTo>
                <a:lnTo>
                  <a:pt x="51771" y="27095"/>
                </a:lnTo>
                <a:lnTo>
                  <a:pt x="52311" y="26915"/>
                </a:lnTo>
                <a:lnTo>
                  <a:pt x="52850" y="26735"/>
                </a:lnTo>
                <a:lnTo>
                  <a:pt x="53390" y="26546"/>
                </a:lnTo>
                <a:lnTo>
                  <a:pt x="53930" y="26348"/>
                </a:lnTo>
                <a:lnTo>
                  <a:pt x="54449" y="26149"/>
                </a:lnTo>
                <a:lnTo>
                  <a:pt x="54947" y="25941"/>
                </a:lnTo>
                <a:lnTo>
                  <a:pt x="55445" y="25733"/>
                </a:lnTo>
                <a:lnTo>
                  <a:pt x="55943" y="25516"/>
                </a:lnTo>
                <a:lnTo>
                  <a:pt x="59991" y="26707"/>
                </a:lnTo>
                <a:lnTo>
                  <a:pt x="66904" y="21857"/>
                </a:lnTo>
                <a:lnTo>
                  <a:pt x="62835" y="20657"/>
                </a:lnTo>
                <a:lnTo>
                  <a:pt x="63063" y="20364"/>
                </a:lnTo>
                <a:lnTo>
                  <a:pt x="63292" y="20071"/>
                </a:lnTo>
                <a:lnTo>
                  <a:pt x="63499" y="19777"/>
                </a:lnTo>
                <a:lnTo>
                  <a:pt x="63686" y="19475"/>
                </a:lnTo>
                <a:lnTo>
                  <a:pt x="63852" y="19182"/>
                </a:lnTo>
                <a:lnTo>
                  <a:pt x="64018" y="18879"/>
                </a:lnTo>
                <a:lnTo>
                  <a:pt x="64163" y="18577"/>
                </a:lnTo>
                <a:lnTo>
                  <a:pt x="64288" y="18274"/>
                </a:lnTo>
                <a:lnTo>
                  <a:pt x="64413" y="17972"/>
                </a:lnTo>
                <a:lnTo>
                  <a:pt x="64496" y="17669"/>
                </a:lnTo>
                <a:lnTo>
                  <a:pt x="64579" y="17367"/>
                </a:lnTo>
                <a:lnTo>
                  <a:pt x="64662" y="17064"/>
                </a:lnTo>
                <a:lnTo>
                  <a:pt x="64703" y="16762"/>
                </a:lnTo>
                <a:lnTo>
                  <a:pt x="64745" y="16459"/>
                </a:lnTo>
                <a:lnTo>
                  <a:pt x="64765" y="16157"/>
                </a:lnTo>
                <a:lnTo>
                  <a:pt x="64765" y="15854"/>
                </a:lnTo>
                <a:lnTo>
                  <a:pt x="69498" y="15391"/>
                </a:lnTo>
                <a:lnTo>
                  <a:pt x="66841" y="9738"/>
                </a:lnTo>
                <a:lnTo>
                  <a:pt x="62108" y="10201"/>
                </a:lnTo>
                <a:lnTo>
                  <a:pt x="61839" y="9927"/>
                </a:lnTo>
                <a:lnTo>
                  <a:pt x="61548" y="9653"/>
                </a:lnTo>
                <a:lnTo>
                  <a:pt x="61237" y="9388"/>
                </a:lnTo>
                <a:lnTo>
                  <a:pt x="60904" y="9114"/>
                </a:lnTo>
                <a:lnTo>
                  <a:pt x="60572" y="8849"/>
                </a:lnTo>
                <a:lnTo>
                  <a:pt x="60219" y="8594"/>
                </a:lnTo>
                <a:lnTo>
                  <a:pt x="59867" y="8339"/>
                </a:lnTo>
                <a:lnTo>
                  <a:pt x="59493" y="8083"/>
                </a:lnTo>
                <a:lnTo>
                  <a:pt x="59098" y="7828"/>
                </a:lnTo>
                <a:lnTo>
                  <a:pt x="58704" y="7582"/>
                </a:lnTo>
                <a:lnTo>
                  <a:pt x="58289" y="7336"/>
                </a:lnTo>
                <a:lnTo>
                  <a:pt x="57853" y="7100"/>
                </a:lnTo>
                <a:lnTo>
                  <a:pt x="57417" y="6864"/>
                </a:lnTo>
                <a:lnTo>
                  <a:pt x="56960" y="6627"/>
                </a:lnTo>
                <a:lnTo>
                  <a:pt x="56504" y="6401"/>
                </a:lnTo>
                <a:lnTo>
                  <a:pt x="56026" y="6174"/>
                </a:lnTo>
                <a:lnTo>
                  <a:pt x="58642" y="4330"/>
                </a:lnTo>
                <a:lnTo>
                  <a:pt x="47993" y="1192"/>
                </a:lnTo>
                <a:lnTo>
                  <a:pt x="45357" y="3035"/>
                </a:lnTo>
                <a:lnTo>
                  <a:pt x="44713" y="2931"/>
                </a:lnTo>
                <a:lnTo>
                  <a:pt x="44070" y="2827"/>
                </a:lnTo>
                <a:lnTo>
                  <a:pt x="43426" y="2733"/>
                </a:lnTo>
                <a:lnTo>
                  <a:pt x="42762" y="2647"/>
                </a:lnTo>
                <a:lnTo>
                  <a:pt x="42118" y="2572"/>
                </a:lnTo>
                <a:lnTo>
                  <a:pt x="41454" y="2496"/>
                </a:lnTo>
                <a:lnTo>
                  <a:pt x="40790" y="2430"/>
                </a:lnTo>
                <a:lnTo>
                  <a:pt x="40126" y="2373"/>
                </a:lnTo>
                <a:lnTo>
                  <a:pt x="39461" y="2326"/>
                </a:lnTo>
                <a:lnTo>
                  <a:pt x="38797" y="2279"/>
                </a:lnTo>
                <a:lnTo>
                  <a:pt x="38133" y="2241"/>
                </a:lnTo>
                <a:lnTo>
                  <a:pt x="37469" y="2213"/>
                </a:lnTo>
                <a:lnTo>
                  <a:pt x="36804" y="2184"/>
                </a:lnTo>
                <a:lnTo>
                  <a:pt x="36140" y="2165"/>
                </a:lnTo>
                <a:lnTo>
                  <a:pt x="35476" y="2156"/>
                </a:lnTo>
                <a:lnTo>
                  <a:pt x="34811" y="2156"/>
                </a:lnTo>
                <a:lnTo>
                  <a:pt x="33794" y="0"/>
                </a:lnTo>
                <a:close/>
              </a:path>
            </a:pathLst>
          </a:cu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28"/>
          <p:cNvSpPr/>
          <p:nvPr/>
        </p:nvSpPr>
        <p:spPr>
          <a:xfrm>
            <a:off x="7023728" y="1621476"/>
            <a:ext cx="591396" cy="202360"/>
          </a:xfrm>
          <a:custGeom>
            <a:avLst/>
            <a:gdLst/>
            <a:ahLst/>
            <a:cxnLst/>
            <a:rect l="l" t="t" r="r" b="b"/>
            <a:pathLst>
              <a:path w="55924" h="104714" extrusionOk="0">
                <a:moveTo>
                  <a:pt x="32835" y="1"/>
                </a:moveTo>
                <a:lnTo>
                  <a:pt x="32373" y="39"/>
                </a:lnTo>
                <a:lnTo>
                  <a:pt x="31918" y="153"/>
                </a:lnTo>
                <a:lnTo>
                  <a:pt x="31469" y="342"/>
                </a:lnTo>
                <a:lnTo>
                  <a:pt x="31033" y="608"/>
                </a:lnTo>
                <a:lnTo>
                  <a:pt x="30611" y="912"/>
                </a:lnTo>
                <a:lnTo>
                  <a:pt x="30189" y="1291"/>
                </a:lnTo>
                <a:lnTo>
                  <a:pt x="29781" y="1747"/>
                </a:lnTo>
                <a:lnTo>
                  <a:pt x="29386" y="2240"/>
                </a:lnTo>
                <a:lnTo>
                  <a:pt x="28990" y="2809"/>
                </a:lnTo>
                <a:lnTo>
                  <a:pt x="28609" y="3417"/>
                </a:lnTo>
                <a:lnTo>
                  <a:pt x="28240" y="4100"/>
                </a:lnTo>
                <a:lnTo>
                  <a:pt x="27879" y="4821"/>
                </a:lnTo>
                <a:lnTo>
                  <a:pt x="27524" y="5580"/>
                </a:lnTo>
                <a:lnTo>
                  <a:pt x="27175" y="6377"/>
                </a:lnTo>
                <a:lnTo>
                  <a:pt x="26840" y="7250"/>
                </a:lnTo>
                <a:lnTo>
                  <a:pt x="26512" y="8123"/>
                </a:lnTo>
                <a:lnTo>
                  <a:pt x="26191" y="9072"/>
                </a:lnTo>
                <a:lnTo>
                  <a:pt x="25876" y="10021"/>
                </a:lnTo>
                <a:lnTo>
                  <a:pt x="25574" y="11045"/>
                </a:lnTo>
                <a:lnTo>
                  <a:pt x="25280" y="12070"/>
                </a:lnTo>
                <a:lnTo>
                  <a:pt x="24992" y="13133"/>
                </a:lnTo>
                <a:lnTo>
                  <a:pt x="24717" y="14195"/>
                </a:lnTo>
                <a:lnTo>
                  <a:pt x="24442" y="15334"/>
                </a:lnTo>
                <a:lnTo>
                  <a:pt x="24181" y="16435"/>
                </a:lnTo>
                <a:lnTo>
                  <a:pt x="23927" y="17611"/>
                </a:lnTo>
                <a:lnTo>
                  <a:pt x="23679" y="18750"/>
                </a:lnTo>
                <a:lnTo>
                  <a:pt x="23438" y="19964"/>
                </a:lnTo>
                <a:lnTo>
                  <a:pt x="23210" y="21141"/>
                </a:lnTo>
                <a:lnTo>
                  <a:pt x="22989" y="22355"/>
                </a:lnTo>
                <a:lnTo>
                  <a:pt x="22768" y="23570"/>
                </a:lnTo>
                <a:lnTo>
                  <a:pt x="22560" y="24784"/>
                </a:lnTo>
                <a:lnTo>
                  <a:pt x="22359" y="25999"/>
                </a:lnTo>
                <a:lnTo>
                  <a:pt x="22165" y="27213"/>
                </a:lnTo>
                <a:lnTo>
                  <a:pt x="21977" y="28428"/>
                </a:lnTo>
                <a:lnTo>
                  <a:pt x="21797" y="29642"/>
                </a:lnTo>
                <a:lnTo>
                  <a:pt x="21629" y="30819"/>
                </a:lnTo>
                <a:lnTo>
                  <a:pt x="21462" y="32033"/>
                </a:lnTo>
                <a:lnTo>
                  <a:pt x="21301" y="33210"/>
                </a:lnTo>
                <a:lnTo>
                  <a:pt x="21006" y="35525"/>
                </a:lnTo>
                <a:lnTo>
                  <a:pt x="20738" y="37764"/>
                </a:lnTo>
                <a:lnTo>
                  <a:pt x="20497" y="39928"/>
                </a:lnTo>
                <a:lnTo>
                  <a:pt x="20283" y="41939"/>
                </a:lnTo>
                <a:lnTo>
                  <a:pt x="20088" y="43837"/>
                </a:lnTo>
                <a:lnTo>
                  <a:pt x="19921" y="45583"/>
                </a:lnTo>
                <a:lnTo>
                  <a:pt x="19780" y="47177"/>
                </a:lnTo>
                <a:lnTo>
                  <a:pt x="19660" y="48543"/>
                </a:lnTo>
                <a:lnTo>
                  <a:pt x="19566" y="49720"/>
                </a:lnTo>
                <a:lnTo>
                  <a:pt x="19439" y="51390"/>
                </a:lnTo>
                <a:lnTo>
                  <a:pt x="19399" y="51959"/>
                </a:lnTo>
                <a:lnTo>
                  <a:pt x="19070" y="51655"/>
                </a:lnTo>
                <a:lnTo>
                  <a:pt x="18742" y="51390"/>
                </a:lnTo>
                <a:lnTo>
                  <a:pt x="18421" y="51124"/>
                </a:lnTo>
                <a:lnTo>
                  <a:pt x="18106" y="50896"/>
                </a:lnTo>
                <a:lnTo>
                  <a:pt x="17791" y="50706"/>
                </a:lnTo>
                <a:lnTo>
                  <a:pt x="17476" y="50555"/>
                </a:lnTo>
                <a:lnTo>
                  <a:pt x="17168" y="50403"/>
                </a:lnTo>
                <a:lnTo>
                  <a:pt x="16860" y="50289"/>
                </a:lnTo>
                <a:lnTo>
                  <a:pt x="16558" y="50213"/>
                </a:lnTo>
                <a:lnTo>
                  <a:pt x="16257" y="50137"/>
                </a:lnTo>
                <a:lnTo>
                  <a:pt x="15962" y="50099"/>
                </a:lnTo>
                <a:lnTo>
                  <a:pt x="15668" y="50099"/>
                </a:lnTo>
                <a:lnTo>
                  <a:pt x="15380" y="50137"/>
                </a:lnTo>
                <a:lnTo>
                  <a:pt x="15092" y="50137"/>
                </a:lnTo>
                <a:lnTo>
                  <a:pt x="14804" y="50213"/>
                </a:lnTo>
                <a:lnTo>
                  <a:pt x="14522" y="50289"/>
                </a:lnTo>
                <a:lnTo>
                  <a:pt x="14248" y="50403"/>
                </a:lnTo>
                <a:lnTo>
                  <a:pt x="13973" y="50517"/>
                </a:lnTo>
                <a:lnTo>
                  <a:pt x="13698" y="50668"/>
                </a:lnTo>
                <a:lnTo>
                  <a:pt x="13430" y="50858"/>
                </a:lnTo>
                <a:lnTo>
                  <a:pt x="12901" y="51276"/>
                </a:lnTo>
                <a:lnTo>
                  <a:pt x="12385" y="51731"/>
                </a:lnTo>
                <a:lnTo>
                  <a:pt x="11876" y="52300"/>
                </a:lnTo>
                <a:lnTo>
                  <a:pt x="11381" y="52946"/>
                </a:lnTo>
                <a:lnTo>
                  <a:pt x="10898" y="53667"/>
                </a:lnTo>
                <a:lnTo>
                  <a:pt x="10430" y="54426"/>
                </a:lnTo>
                <a:lnTo>
                  <a:pt x="9974" y="55261"/>
                </a:lnTo>
                <a:lnTo>
                  <a:pt x="9525" y="56172"/>
                </a:lnTo>
                <a:lnTo>
                  <a:pt x="9090" y="57121"/>
                </a:lnTo>
                <a:lnTo>
                  <a:pt x="8661" y="58145"/>
                </a:lnTo>
                <a:lnTo>
                  <a:pt x="8253" y="59208"/>
                </a:lnTo>
                <a:lnTo>
                  <a:pt x="7851" y="60309"/>
                </a:lnTo>
                <a:lnTo>
                  <a:pt x="7456" y="61447"/>
                </a:lnTo>
                <a:lnTo>
                  <a:pt x="7074" y="62624"/>
                </a:lnTo>
                <a:lnTo>
                  <a:pt x="6705" y="63876"/>
                </a:lnTo>
                <a:lnTo>
                  <a:pt x="6350" y="65129"/>
                </a:lnTo>
                <a:lnTo>
                  <a:pt x="6002" y="66419"/>
                </a:lnTo>
                <a:lnTo>
                  <a:pt x="5667" y="67747"/>
                </a:lnTo>
                <a:lnTo>
                  <a:pt x="5339" y="69076"/>
                </a:lnTo>
                <a:lnTo>
                  <a:pt x="5024" y="70442"/>
                </a:lnTo>
                <a:lnTo>
                  <a:pt x="4716" y="71808"/>
                </a:lnTo>
                <a:lnTo>
                  <a:pt x="4421" y="73213"/>
                </a:lnTo>
                <a:lnTo>
                  <a:pt x="4140" y="74617"/>
                </a:lnTo>
                <a:lnTo>
                  <a:pt x="3865" y="76021"/>
                </a:lnTo>
                <a:lnTo>
                  <a:pt x="3597" y="77426"/>
                </a:lnTo>
                <a:lnTo>
                  <a:pt x="3343" y="78830"/>
                </a:lnTo>
                <a:lnTo>
                  <a:pt x="3102" y="80272"/>
                </a:lnTo>
                <a:lnTo>
                  <a:pt x="2867" y="81638"/>
                </a:lnTo>
                <a:lnTo>
                  <a:pt x="2640" y="83043"/>
                </a:lnTo>
                <a:lnTo>
                  <a:pt x="2425" y="84409"/>
                </a:lnTo>
                <a:lnTo>
                  <a:pt x="2224" y="85775"/>
                </a:lnTo>
                <a:lnTo>
                  <a:pt x="2030" y="87142"/>
                </a:lnTo>
                <a:lnTo>
                  <a:pt x="1842" y="88432"/>
                </a:lnTo>
                <a:lnTo>
                  <a:pt x="1662" y="89722"/>
                </a:lnTo>
                <a:lnTo>
                  <a:pt x="1494" y="91013"/>
                </a:lnTo>
                <a:lnTo>
                  <a:pt x="1340" y="92227"/>
                </a:lnTo>
                <a:lnTo>
                  <a:pt x="1052" y="94542"/>
                </a:lnTo>
                <a:lnTo>
                  <a:pt x="798" y="96706"/>
                </a:lnTo>
                <a:lnTo>
                  <a:pt x="583" y="98679"/>
                </a:lnTo>
                <a:lnTo>
                  <a:pt x="402" y="100425"/>
                </a:lnTo>
                <a:lnTo>
                  <a:pt x="255" y="101905"/>
                </a:lnTo>
                <a:lnTo>
                  <a:pt x="141" y="103082"/>
                </a:lnTo>
                <a:lnTo>
                  <a:pt x="61" y="103993"/>
                </a:lnTo>
                <a:lnTo>
                  <a:pt x="0" y="104714"/>
                </a:lnTo>
                <a:lnTo>
                  <a:pt x="55924" y="104714"/>
                </a:lnTo>
                <a:lnTo>
                  <a:pt x="55777" y="101867"/>
                </a:lnTo>
                <a:lnTo>
                  <a:pt x="55629" y="99059"/>
                </a:lnTo>
                <a:lnTo>
                  <a:pt x="55475" y="96402"/>
                </a:lnTo>
                <a:lnTo>
                  <a:pt x="55308" y="93821"/>
                </a:lnTo>
                <a:lnTo>
                  <a:pt x="55134" y="91354"/>
                </a:lnTo>
                <a:lnTo>
                  <a:pt x="54959" y="88963"/>
                </a:lnTo>
                <a:lnTo>
                  <a:pt x="54772" y="86648"/>
                </a:lnTo>
                <a:lnTo>
                  <a:pt x="54578" y="84447"/>
                </a:lnTo>
                <a:lnTo>
                  <a:pt x="54383" y="82359"/>
                </a:lnTo>
                <a:lnTo>
                  <a:pt x="54176" y="80310"/>
                </a:lnTo>
                <a:lnTo>
                  <a:pt x="53968" y="78374"/>
                </a:lnTo>
                <a:lnTo>
                  <a:pt x="53754" y="76553"/>
                </a:lnTo>
                <a:lnTo>
                  <a:pt x="53539" y="74769"/>
                </a:lnTo>
                <a:lnTo>
                  <a:pt x="53318" y="73061"/>
                </a:lnTo>
                <a:lnTo>
                  <a:pt x="53091" y="71467"/>
                </a:lnTo>
                <a:lnTo>
                  <a:pt x="52863" y="69911"/>
                </a:lnTo>
                <a:lnTo>
                  <a:pt x="52628" y="68469"/>
                </a:lnTo>
                <a:lnTo>
                  <a:pt x="52394" y="67064"/>
                </a:lnTo>
                <a:lnTo>
                  <a:pt x="52153" y="65774"/>
                </a:lnTo>
                <a:lnTo>
                  <a:pt x="51912" y="64521"/>
                </a:lnTo>
                <a:lnTo>
                  <a:pt x="51671" y="63345"/>
                </a:lnTo>
                <a:lnTo>
                  <a:pt x="51429" y="62244"/>
                </a:lnTo>
                <a:lnTo>
                  <a:pt x="51182" y="61182"/>
                </a:lnTo>
                <a:lnTo>
                  <a:pt x="50934" y="60195"/>
                </a:lnTo>
                <a:lnTo>
                  <a:pt x="50686" y="59284"/>
                </a:lnTo>
                <a:lnTo>
                  <a:pt x="50445" y="58411"/>
                </a:lnTo>
                <a:lnTo>
                  <a:pt x="50197" y="57576"/>
                </a:lnTo>
                <a:lnTo>
                  <a:pt x="49949" y="56817"/>
                </a:lnTo>
                <a:lnTo>
                  <a:pt x="49701" y="56134"/>
                </a:lnTo>
                <a:lnTo>
                  <a:pt x="49460" y="55489"/>
                </a:lnTo>
                <a:lnTo>
                  <a:pt x="49219" y="54881"/>
                </a:lnTo>
                <a:lnTo>
                  <a:pt x="48978" y="54312"/>
                </a:lnTo>
                <a:lnTo>
                  <a:pt x="48737" y="53819"/>
                </a:lnTo>
                <a:lnTo>
                  <a:pt x="48502" y="53363"/>
                </a:lnTo>
                <a:lnTo>
                  <a:pt x="48268" y="52946"/>
                </a:lnTo>
                <a:lnTo>
                  <a:pt x="48040" y="52528"/>
                </a:lnTo>
                <a:lnTo>
                  <a:pt x="47812" y="52187"/>
                </a:lnTo>
                <a:lnTo>
                  <a:pt x="47585" y="51883"/>
                </a:lnTo>
                <a:lnTo>
                  <a:pt x="47370" y="51617"/>
                </a:lnTo>
                <a:lnTo>
                  <a:pt x="47156" y="51390"/>
                </a:lnTo>
                <a:lnTo>
                  <a:pt x="46942" y="51162"/>
                </a:lnTo>
                <a:lnTo>
                  <a:pt x="46741" y="51010"/>
                </a:lnTo>
                <a:lnTo>
                  <a:pt x="46346" y="50706"/>
                </a:lnTo>
                <a:lnTo>
                  <a:pt x="45984" y="50555"/>
                </a:lnTo>
                <a:lnTo>
                  <a:pt x="45642" y="50441"/>
                </a:lnTo>
                <a:lnTo>
                  <a:pt x="45327" y="50403"/>
                </a:lnTo>
                <a:lnTo>
                  <a:pt x="45053" y="50441"/>
                </a:lnTo>
                <a:lnTo>
                  <a:pt x="44812" y="50479"/>
                </a:lnTo>
                <a:lnTo>
                  <a:pt x="44604" y="50555"/>
                </a:lnTo>
                <a:lnTo>
                  <a:pt x="44443" y="50631"/>
                </a:lnTo>
                <a:lnTo>
                  <a:pt x="44323" y="50706"/>
                </a:lnTo>
                <a:lnTo>
                  <a:pt x="44222" y="50820"/>
                </a:lnTo>
                <a:lnTo>
                  <a:pt x="44182" y="50251"/>
                </a:lnTo>
                <a:lnTo>
                  <a:pt x="44068" y="48619"/>
                </a:lnTo>
                <a:lnTo>
                  <a:pt x="43974" y="47480"/>
                </a:lnTo>
                <a:lnTo>
                  <a:pt x="43867" y="46114"/>
                </a:lnTo>
                <a:lnTo>
                  <a:pt x="43733" y="44596"/>
                </a:lnTo>
                <a:lnTo>
                  <a:pt x="43579" y="42850"/>
                </a:lnTo>
                <a:lnTo>
                  <a:pt x="43405" y="41028"/>
                </a:lnTo>
                <a:lnTo>
                  <a:pt x="43211" y="39017"/>
                </a:lnTo>
                <a:lnTo>
                  <a:pt x="42990" y="36929"/>
                </a:lnTo>
                <a:lnTo>
                  <a:pt x="42749" y="34728"/>
                </a:lnTo>
                <a:lnTo>
                  <a:pt x="42487" y="32451"/>
                </a:lnTo>
                <a:lnTo>
                  <a:pt x="42199" y="30136"/>
                </a:lnTo>
                <a:lnTo>
                  <a:pt x="42052" y="28959"/>
                </a:lnTo>
                <a:lnTo>
                  <a:pt x="41891" y="27783"/>
                </a:lnTo>
                <a:lnTo>
                  <a:pt x="41730" y="26606"/>
                </a:lnTo>
                <a:lnTo>
                  <a:pt x="41556" y="25392"/>
                </a:lnTo>
                <a:lnTo>
                  <a:pt x="41382" y="24215"/>
                </a:lnTo>
                <a:lnTo>
                  <a:pt x="41201" y="23039"/>
                </a:lnTo>
                <a:lnTo>
                  <a:pt x="41014" y="21862"/>
                </a:lnTo>
                <a:lnTo>
                  <a:pt x="40819" y="20685"/>
                </a:lnTo>
                <a:lnTo>
                  <a:pt x="40625" y="19509"/>
                </a:lnTo>
                <a:lnTo>
                  <a:pt x="40418" y="18332"/>
                </a:lnTo>
                <a:lnTo>
                  <a:pt x="40210" y="17194"/>
                </a:lnTo>
                <a:lnTo>
                  <a:pt x="39989" y="16093"/>
                </a:lnTo>
                <a:lnTo>
                  <a:pt x="39768" y="14992"/>
                </a:lnTo>
                <a:lnTo>
                  <a:pt x="39533" y="13892"/>
                </a:lnTo>
                <a:lnTo>
                  <a:pt x="39299" y="12829"/>
                </a:lnTo>
                <a:lnTo>
                  <a:pt x="39058" y="11804"/>
                </a:lnTo>
                <a:lnTo>
                  <a:pt x="38810" y="10780"/>
                </a:lnTo>
                <a:lnTo>
                  <a:pt x="38555" y="9793"/>
                </a:lnTo>
                <a:lnTo>
                  <a:pt x="38294" y="8844"/>
                </a:lnTo>
                <a:lnTo>
                  <a:pt x="38026" y="7933"/>
                </a:lnTo>
                <a:lnTo>
                  <a:pt x="37752" y="7060"/>
                </a:lnTo>
                <a:lnTo>
                  <a:pt x="37470" y="6225"/>
                </a:lnTo>
                <a:lnTo>
                  <a:pt x="37182" y="5428"/>
                </a:lnTo>
                <a:lnTo>
                  <a:pt x="36888" y="4707"/>
                </a:lnTo>
                <a:lnTo>
                  <a:pt x="36586" y="3986"/>
                </a:lnTo>
                <a:lnTo>
                  <a:pt x="36278" y="3341"/>
                </a:lnTo>
                <a:lnTo>
                  <a:pt x="35963" y="2734"/>
                </a:lnTo>
                <a:lnTo>
                  <a:pt x="35648" y="2202"/>
                </a:lnTo>
                <a:lnTo>
                  <a:pt x="35320" y="1709"/>
                </a:lnTo>
                <a:lnTo>
                  <a:pt x="34985" y="1253"/>
                </a:lnTo>
                <a:lnTo>
                  <a:pt x="34644" y="874"/>
                </a:lnTo>
                <a:lnTo>
                  <a:pt x="34295" y="570"/>
                </a:lnTo>
                <a:lnTo>
                  <a:pt x="33940" y="342"/>
                </a:lnTo>
                <a:lnTo>
                  <a:pt x="33579" y="153"/>
                </a:lnTo>
                <a:lnTo>
                  <a:pt x="33210" y="39"/>
                </a:lnTo>
                <a:lnTo>
                  <a:pt x="3283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5" name="Google Shape;265;p28"/>
          <p:cNvGrpSpPr/>
          <p:nvPr/>
        </p:nvGrpSpPr>
        <p:grpSpPr>
          <a:xfrm flipH="1">
            <a:off x="6871329" y="1309956"/>
            <a:ext cx="903739" cy="957823"/>
            <a:chOff x="11066629" y="2974256"/>
            <a:chExt cx="903739" cy="957823"/>
          </a:xfrm>
        </p:grpSpPr>
        <p:sp>
          <p:nvSpPr>
            <p:cNvPr id="266" name="Google Shape;266;p28"/>
            <p:cNvSpPr/>
            <p:nvPr/>
          </p:nvSpPr>
          <p:spPr>
            <a:xfrm flipH="1">
              <a:off x="11066629" y="2974256"/>
              <a:ext cx="903739" cy="957823"/>
            </a:xfrm>
            <a:custGeom>
              <a:avLst/>
              <a:gdLst/>
              <a:ahLst/>
              <a:cxnLst/>
              <a:rect l="l" t="t" r="r" b="b"/>
              <a:pathLst>
                <a:path w="171977" h="231778" extrusionOk="0">
                  <a:moveTo>
                    <a:pt x="28256" y="1"/>
                  </a:moveTo>
                  <a:lnTo>
                    <a:pt x="27527" y="17"/>
                  </a:lnTo>
                  <a:lnTo>
                    <a:pt x="26810" y="49"/>
                  </a:lnTo>
                  <a:lnTo>
                    <a:pt x="26094" y="112"/>
                  </a:lnTo>
                  <a:lnTo>
                    <a:pt x="25377" y="208"/>
                  </a:lnTo>
                  <a:lnTo>
                    <a:pt x="24672" y="303"/>
                  </a:lnTo>
                  <a:lnTo>
                    <a:pt x="23968" y="431"/>
                  </a:lnTo>
                  <a:lnTo>
                    <a:pt x="23275" y="590"/>
                  </a:lnTo>
                  <a:lnTo>
                    <a:pt x="22583" y="765"/>
                  </a:lnTo>
                  <a:lnTo>
                    <a:pt x="21891" y="956"/>
                  </a:lnTo>
                  <a:lnTo>
                    <a:pt x="21210" y="1179"/>
                  </a:lnTo>
                  <a:lnTo>
                    <a:pt x="20542" y="1418"/>
                  </a:lnTo>
                  <a:lnTo>
                    <a:pt x="19874" y="1689"/>
                  </a:lnTo>
                  <a:lnTo>
                    <a:pt x="19218" y="1959"/>
                  </a:lnTo>
                  <a:lnTo>
                    <a:pt x="18562" y="2262"/>
                  </a:lnTo>
                  <a:lnTo>
                    <a:pt x="17918" y="2580"/>
                  </a:lnTo>
                  <a:lnTo>
                    <a:pt x="17287" y="2930"/>
                  </a:lnTo>
                  <a:lnTo>
                    <a:pt x="16655" y="3297"/>
                  </a:lnTo>
                  <a:lnTo>
                    <a:pt x="16035" y="3679"/>
                  </a:lnTo>
                  <a:lnTo>
                    <a:pt x="15416" y="4077"/>
                  </a:lnTo>
                  <a:lnTo>
                    <a:pt x="14821" y="4491"/>
                  </a:lnTo>
                  <a:lnTo>
                    <a:pt x="14213" y="4937"/>
                  </a:lnTo>
                  <a:lnTo>
                    <a:pt x="13630" y="5382"/>
                  </a:lnTo>
                  <a:lnTo>
                    <a:pt x="13059" y="5860"/>
                  </a:lnTo>
                  <a:lnTo>
                    <a:pt x="12488" y="6354"/>
                  </a:lnTo>
                  <a:lnTo>
                    <a:pt x="11929" y="6863"/>
                  </a:lnTo>
                  <a:lnTo>
                    <a:pt x="11371" y="7389"/>
                  </a:lnTo>
                  <a:lnTo>
                    <a:pt x="10836" y="7930"/>
                  </a:lnTo>
                  <a:lnTo>
                    <a:pt x="10302" y="8487"/>
                  </a:lnTo>
                  <a:lnTo>
                    <a:pt x="9791" y="9076"/>
                  </a:lnTo>
                  <a:lnTo>
                    <a:pt x="9281" y="9666"/>
                  </a:lnTo>
                  <a:lnTo>
                    <a:pt x="8783" y="10271"/>
                  </a:lnTo>
                  <a:lnTo>
                    <a:pt x="8297" y="10892"/>
                  </a:lnTo>
                  <a:lnTo>
                    <a:pt x="7823" y="11528"/>
                  </a:lnTo>
                  <a:lnTo>
                    <a:pt x="7362" y="12181"/>
                  </a:lnTo>
                  <a:lnTo>
                    <a:pt x="6912" y="12850"/>
                  </a:lnTo>
                  <a:lnTo>
                    <a:pt x="6475" y="13519"/>
                  </a:lnTo>
                  <a:lnTo>
                    <a:pt x="6038" y="14219"/>
                  </a:lnTo>
                  <a:lnTo>
                    <a:pt x="5625" y="14920"/>
                  </a:lnTo>
                  <a:lnTo>
                    <a:pt x="5224" y="15636"/>
                  </a:lnTo>
                  <a:lnTo>
                    <a:pt x="4835" y="16385"/>
                  </a:lnTo>
                  <a:lnTo>
                    <a:pt x="4459" y="17117"/>
                  </a:lnTo>
                  <a:lnTo>
                    <a:pt x="4106" y="17881"/>
                  </a:lnTo>
                  <a:lnTo>
                    <a:pt x="3754" y="18646"/>
                  </a:lnTo>
                  <a:lnTo>
                    <a:pt x="3414" y="19426"/>
                  </a:lnTo>
                  <a:lnTo>
                    <a:pt x="3098" y="20222"/>
                  </a:lnTo>
                  <a:lnTo>
                    <a:pt x="2794" y="21034"/>
                  </a:lnTo>
                  <a:lnTo>
                    <a:pt x="2503" y="21846"/>
                  </a:lnTo>
                  <a:lnTo>
                    <a:pt x="2223" y="22674"/>
                  </a:lnTo>
                  <a:lnTo>
                    <a:pt x="1968" y="23502"/>
                  </a:lnTo>
                  <a:lnTo>
                    <a:pt x="1713" y="24346"/>
                  </a:lnTo>
                  <a:lnTo>
                    <a:pt x="1482" y="25205"/>
                  </a:lnTo>
                  <a:lnTo>
                    <a:pt x="1276" y="26065"/>
                  </a:lnTo>
                  <a:lnTo>
                    <a:pt x="1069" y="26941"/>
                  </a:lnTo>
                  <a:lnTo>
                    <a:pt x="887" y="27817"/>
                  </a:lnTo>
                  <a:lnTo>
                    <a:pt x="717" y="28708"/>
                  </a:lnTo>
                  <a:lnTo>
                    <a:pt x="571" y="29616"/>
                  </a:lnTo>
                  <a:lnTo>
                    <a:pt x="438" y="30507"/>
                  </a:lnTo>
                  <a:lnTo>
                    <a:pt x="328" y="31431"/>
                  </a:lnTo>
                  <a:lnTo>
                    <a:pt x="219" y="32354"/>
                  </a:lnTo>
                  <a:lnTo>
                    <a:pt x="146" y="33278"/>
                  </a:lnTo>
                  <a:lnTo>
                    <a:pt x="73" y="34217"/>
                  </a:lnTo>
                  <a:lnTo>
                    <a:pt x="37" y="35157"/>
                  </a:lnTo>
                  <a:lnTo>
                    <a:pt x="0" y="36096"/>
                  </a:lnTo>
                  <a:lnTo>
                    <a:pt x="0" y="37051"/>
                  </a:lnTo>
                  <a:lnTo>
                    <a:pt x="0" y="131517"/>
                  </a:lnTo>
                  <a:lnTo>
                    <a:pt x="0" y="132472"/>
                  </a:lnTo>
                  <a:lnTo>
                    <a:pt x="37" y="133428"/>
                  </a:lnTo>
                  <a:lnTo>
                    <a:pt x="73" y="134367"/>
                  </a:lnTo>
                  <a:lnTo>
                    <a:pt x="146" y="135290"/>
                  </a:lnTo>
                  <a:lnTo>
                    <a:pt x="219" y="136230"/>
                  </a:lnTo>
                  <a:lnTo>
                    <a:pt x="328" y="137137"/>
                  </a:lnTo>
                  <a:lnTo>
                    <a:pt x="438" y="138061"/>
                  </a:lnTo>
                  <a:lnTo>
                    <a:pt x="571" y="138968"/>
                  </a:lnTo>
                  <a:lnTo>
                    <a:pt x="717" y="139860"/>
                  </a:lnTo>
                  <a:lnTo>
                    <a:pt x="887" y="140752"/>
                  </a:lnTo>
                  <a:lnTo>
                    <a:pt x="1069" y="141627"/>
                  </a:lnTo>
                  <a:lnTo>
                    <a:pt x="1276" y="142503"/>
                  </a:lnTo>
                  <a:lnTo>
                    <a:pt x="1482" y="143379"/>
                  </a:lnTo>
                  <a:lnTo>
                    <a:pt x="1713" y="144223"/>
                  </a:lnTo>
                  <a:lnTo>
                    <a:pt x="1968" y="145067"/>
                  </a:lnTo>
                  <a:lnTo>
                    <a:pt x="2223" y="145910"/>
                  </a:lnTo>
                  <a:lnTo>
                    <a:pt x="2503" y="146738"/>
                  </a:lnTo>
                  <a:lnTo>
                    <a:pt x="2794" y="147550"/>
                  </a:lnTo>
                  <a:lnTo>
                    <a:pt x="3098" y="148347"/>
                  </a:lnTo>
                  <a:lnTo>
                    <a:pt x="3414" y="149143"/>
                  </a:lnTo>
                  <a:lnTo>
                    <a:pt x="3754" y="149923"/>
                  </a:lnTo>
                  <a:lnTo>
                    <a:pt x="4106" y="150687"/>
                  </a:lnTo>
                  <a:lnTo>
                    <a:pt x="4459" y="151451"/>
                  </a:lnTo>
                  <a:lnTo>
                    <a:pt x="4835" y="152200"/>
                  </a:lnTo>
                  <a:lnTo>
                    <a:pt x="5224" y="152932"/>
                  </a:lnTo>
                  <a:lnTo>
                    <a:pt x="5625" y="153649"/>
                  </a:lnTo>
                  <a:lnTo>
                    <a:pt x="6038" y="154365"/>
                  </a:lnTo>
                  <a:lnTo>
                    <a:pt x="6475" y="155050"/>
                  </a:lnTo>
                  <a:lnTo>
                    <a:pt x="6912" y="155734"/>
                  </a:lnTo>
                  <a:lnTo>
                    <a:pt x="7362" y="156403"/>
                  </a:lnTo>
                  <a:lnTo>
                    <a:pt x="7823" y="157056"/>
                  </a:lnTo>
                  <a:lnTo>
                    <a:pt x="8297" y="157693"/>
                  </a:lnTo>
                  <a:lnTo>
                    <a:pt x="8783" y="158314"/>
                  </a:lnTo>
                  <a:lnTo>
                    <a:pt x="9281" y="158919"/>
                  </a:lnTo>
                  <a:lnTo>
                    <a:pt x="9791" y="159508"/>
                  </a:lnTo>
                  <a:lnTo>
                    <a:pt x="10302" y="160081"/>
                  </a:lnTo>
                  <a:lnTo>
                    <a:pt x="10836" y="160638"/>
                  </a:lnTo>
                  <a:lnTo>
                    <a:pt x="11371" y="161180"/>
                  </a:lnTo>
                  <a:lnTo>
                    <a:pt x="11929" y="161705"/>
                  </a:lnTo>
                  <a:lnTo>
                    <a:pt x="12488" y="162215"/>
                  </a:lnTo>
                  <a:lnTo>
                    <a:pt x="13059" y="162708"/>
                  </a:lnTo>
                  <a:lnTo>
                    <a:pt x="13630" y="163186"/>
                  </a:lnTo>
                  <a:lnTo>
                    <a:pt x="14213" y="163648"/>
                  </a:lnTo>
                  <a:lnTo>
                    <a:pt x="14821" y="164077"/>
                  </a:lnTo>
                  <a:lnTo>
                    <a:pt x="15416" y="164491"/>
                  </a:lnTo>
                  <a:lnTo>
                    <a:pt x="16035" y="164905"/>
                  </a:lnTo>
                  <a:lnTo>
                    <a:pt x="16655" y="165288"/>
                  </a:lnTo>
                  <a:lnTo>
                    <a:pt x="17287" y="165638"/>
                  </a:lnTo>
                  <a:lnTo>
                    <a:pt x="17918" y="165988"/>
                  </a:lnTo>
                  <a:lnTo>
                    <a:pt x="18562" y="166307"/>
                  </a:lnTo>
                  <a:lnTo>
                    <a:pt x="19218" y="166609"/>
                  </a:lnTo>
                  <a:lnTo>
                    <a:pt x="19874" y="166896"/>
                  </a:lnTo>
                  <a:lnTo>
                    <a:pt x="20542" y="167150"/>
                  </a:lnTo>
                  <a:lnTo>
                    <a:pt x="21210" y="167389"/>
                  </a:lnTo>
                  <a:lnTo>
                    <a:pt x="21891" y="167612"/>
                  </a:lnTo>
                  <a:lnTo>
                    <a:pt x="22583" y="167803"/>
                  </a:lnTo>
                  <a:lnTo>
                    <a:pt x="23275" y="167978"/>
                  </a:lnTo>
                  <a:lnTo>
                    <a:pt x="23968" y="168138"/>
                  </a:lnTo>
                  <a:lnTo>
                    <a:pt x="24672" y="168265"/>
                  </a:lnTo>
                  <a:lnTo>
                    <a:pt x="25377" y="168376"/>
                  </a:lnTo>
                  <a:lnTo>
                    <a:pt x="26094" y="168456"/>
                  </a:lnTo>
                  <a:lnTo>
                    <a:pt x="26810" y="168520"/>
                  </a:lnTo>
                  <a:lnTo>
                    <a:pt x="27527" y="168552"/>
                  </a:lnTo>
                  <a:lnTo>
                    <a:pt x="28256" y="168568"/>
                  </a:lnTo>
                  <a:lnTo>
                    <a:pt x="69170" y="168568"/>
                  </a:lnTo>
                  <a:lnTo>
                    <a:pt x="69170" y="231778"/>
                  </a:lnTo>
                  <a:lnTo>
                    <a:pt x="107629" y="168568"/>
                  </a:lnTo>
                  <a:lnTo>
                    <a:pt x="143720" y="168568"/>
                  </a:lnTo>
                  <a:lnTo>
                    <a:pt x="144449" y="168552"/>
                  </a:lnTo>
                  <a:lnTo>
                    <a:pt x="145166" y="168520"/>
                  </a:lnTo>
                  <a:lnTo>
                    <a:pt x="145883" y="168456"/>
                  </a:lnTo>
                  <a:lnTo>
                    <a:pt x="146599" y="168376"/>
                  </a:lnTo>
                  <a:lnTo>
                    <a:pt x="147304" y="168265"/>
                  </a:lnTo>
                  <a:lnTo>
                    <a:pt x="148009" y="168138"/>
                  </a:lnTo>
                  <a:lnTo>
                    <a:pt x="148701" y="167978"/>
                  </a:lnTo>
                  <a:lnTo>
                    <a:pt x="149393" y="167803"/>
                  </a:lnTo>
                  <a:lnTo>
                    <a:pt x="150086" y="167612"/>
                  </a:lnTo>
                  <a:lnTo>
                    <a:pt x="150766" y="167389"/>
                  </a:lnTo>
                  <a:lnTo>
                    <a:pt x="151434" y="167150"/>
                  </a:lnTo>
                  <a:lnTo>
                    <a:pt x="152102" y="166896"/>
                  </a:lnTo>
                  <a:lnTo>
                    <a:pt x="152758" y="166609"/>
                  </a:lnTo>
                  <a:lnTo>
                    <a:pt x="153414" y="166307"/>
                  </a:lnTo>
                  <a:lnTo>
                    <a:pt x="154058" y="165988"/>
                  </a:lnTo>
                  <a:lnTo>
                    <a:pt x="154690" y="165638"/>
                  </a:lnTo>
                  <a:lnTo>
                    <a:pt x="155321" y="165288"/>
                  </a:lnTo>
                  <a:lnTo>
                    <a:pt x="155941" y="164905"/>
                  </a:lnTo>
                  <a:lnTo>
                    <a:pt x="156561" y="164491"/>
                  </a:lnTo>
                  <a:lnTo>
                    <a:pt x="157156" y="164077"/>
                  </a:lnTo>
                  <a:lnTo>
                    <a:pt x="157763" y="163648"/>
                  </a:lnTo>
                  <a:lnTo>
                    <a:pt x="158346" y="163186"/>
                  </a:lnTo>
                  <a:lnTo>
                    <a:pt x="158917" y="162708"/>
                  </a:lnTo>
                  <a:lnTo>
                    <a:pt x="159488" y="162215"/>
                  </a:lnTo>
                  <a:lnTo>
                    <a:pt x="160047" y="161705"/>
                  </a:lnTo>
                  <a:lnTo>
                    <a:pt x="160606" y="161180"/>
                  </a:lnTo>
                  <a:lnTo>
                    <a:pt x="161140" y="160638"/>
                  </a:lnTo>
                  <a:lnTo>
                    <a:pt x="161675" y="160081"/>
                  </a:lnTo>
                  <a:lnTo>
                    <a:pt x="162185" y="159508"/>
                  </a:lnTo>
                  <a:lnTo>
                    <a:pt x="162695" y="158919"/>
                  </a:lnTo>
                  <a:lnTo>
                    <a:pt x="163193" y="158314"/>
                  </a:lnTo>
                  <a:lnTo>
                    <a:pt x="163679" y="157693"/>
                  </a:lnTo>
                  <a:lnTo>
                    <a:pt x="164153" y="157056"/>
                  </a:lnTo>
                  <a:lnTo>
                    <a:pt x="164614" y="156403"/>
                  </a:lnTo>
                  <a:lnTo>
                    <a:pt x="165064" y="155734"/>
                  </a:lnTo>
                  <a:lnTo>
                    <a:pt x="165501" y="155050"/>
                  </a:lnTo>
                  <a:lnTo>
                    <a:pt x="165939" y="154365"/>
                  </a:lnTo>
                  <a:lnTo>
                    <a:pt x="166352" y="153649"/>
                  </a:lnTo>
                  <a:lnTo>
                    <a:pt x="166752" y="152932"/>
                  </a:lnTo>
                  <a:lnTo>
                    <a:pt x="167141" y="152200"/>
                  </a:lnTo>
                  <a:lnTo>
                    <a:pt x="167518" y="151451"/>
                  </a:lnTo>
                  <a:lnTo>
                    <a:pt x="167870" y="150687"/>
                  </a:lnTo>
                  <a:lnTo>
                    <a:pt x="168222" y="149923"/>
                  </a:lnTo>
                  <a:lnTo>
                    <a:pt x="168550" y="149143"/>
                  </a:lnTo>
                  <a:lnTo>
                    <a:pt x="168878" y="148347"/>
                  </a:lnTo>
                  <a:lnTo>
                    <a:pt x="169182" y="147550"/>
                  </a:lnTo>
                  <a:lnTo>
                    <a:pt x="169474" y="146738"/>
                  </a:lnTo>
                  <a:lnTo>
                    <a:pt x="169753" y="145910"/>
                  </a:lnTo>
                  <a:lnTo>
                    <a:pt x="170008" y="145067"/>
                  </a:lnTo>
                  <a:lnTo>
                    <a:pt x="170263" y="144223"/>
                  </a:lnTo>
                  <a:lnTo>
                    <a:pt x="170494" y="143379"/>
                  </a:lnTo>
                  <a:lnTo>
                    <a:pt x="170700" y="142503"/>
                  </a:lnTo>
                  <a:lnTo>
                    <a:pt x="170907" y="141627"/>
                  </a:lnTo>
                  <a:lnTo>
                    <a:pt x="171089" y="140752"/>
                  </a:lnTo>
                  <a:lnTo>
                    <a:pt x="171259" y="139860"/>
                  </a:lnTo>
                  <a:lnTo>
                    <a:pt x="171405" y="138968"/>
                  </a:lnTo>
                  <a:lnTo>
                    <a:pt x="171539" y="138061"/>
                  </a:lnTo>
                  <a:lnTo>
                    <a:pt x="171648" y="137137"/>
                  </a:lnTo>
                  <a:lnTo>
                    <a:pt x="171757" y="136230"/>
                  </a:lnTo>
                  <a:lnTo>
                    <a:pt x="171830" y="135290"/>
                  </a:lnTo>
                  <a:lnTo>
                    <a:pt x="171903" y="134367"/>
                  </a:lnTo>
                  <a:lnTo>
                    <a:pt x="171940" y="133428"/>
                  </a:lnTo>
                  <a:lnTo>
                    <a:pt x="171976" y="132472"/>
                  </a:lnTo>
                  <a:lnTo>
                    <a:pt x="171976" y="131517"/>
                  </a:lnTo>
                  <a:lnTo>
                    <a:pt x="171976" y="37051"/>
                  </a:lnTo>
                  <a:lnTo>
                    <a:pt x="171976" y="36096"/>
                  </a:lnTo>
                  <a:lnTo>
                    <a:pt x="171940" y="35157"/>
                  </a:lnTo>
                  <a:lnTo>
                    <a:pt x="171903" y="34217"/>
                  </a:lnTo>
                  <a:lnTo>
                    <a:pt x="171830" y="33278"/>
                  </a:lnTo>
                  <a:lnTo>
                    <a:pt x="171757" y="32354"/>
                  </a:lnTo>
                  <a:lnTo>
                    <a:pt x="171648" y="31431"/>
                  </a:lnTo>
                  <a:lnTo>
                    <a:pt x="171539" y="30507"/>
                  </a:lnTo>
                  <a:lnTo>
                    <a:pt x="171405" y="29616"/>
                  </a:lnTo>
                  <a:lnTo>
                    <a:pt x="171259" y="28708"/>
                  </a:lnTo>
                  <a:lnTo>
                    <a:pt x="171089" y="27817"/>
                  </a:lnTo>
                  <a:lnTo>
                    <a:pt x="170907" y="26941"/>
                  </a:lnTo>
                  <a:lnTo>
                    <a:pt x="170700" y="26065"/>
                  </a:lnTo>
                  <a:lnTo>
                    <a:pt x="170494" y="25205"/>
                  </a:lnTo>
                  <a:lnTo>
                    <a:pt x="170263" y="24346"/>
                  </a:lnTo>
                  <a:lnTo>
                    <a:pt x="170008" y="23502"/>
                  </a:lnTo>
                  <a:lnTo>
                    <a:pt x="169753" y="22674"/>
                  </a:lnTo>
                  <a:lnTo>
                    <a:pt x="169474" y="21846"/>
                  </a:lnTo>
                  <a:lnTo>
                    <a:pt x="169182" y="21034"/>
                  </a:lnTo>
                  <a:lnTo>
                    <a:pt x="168878" y="20222"/>
                  </a:lnTo>
                  <a:lnTo>
                    <a:pt x="168550" y="19426"/>
                  </a:lnTo>
                  <a:lnTo>
                    <a:pt x="168222" y="18646"/>
                  </a:lnTo>
                  <a:lnTo>
                    <a:pt x="167870" y="17881"/>
                  </a:lnTo>
                  <a:lnTo>
                    <a:pt x="167518" y="17117"/>
                  </a:lnTo>
                  <a:lnTo>
                    <a:pt x="167141" y="16385"/>
                  </a:lnTo>
                  <a:lnTo>
                    <a:pt x="166752" y="15636"/>
                  </a:lnTo>
                  <a:lnTo>
                    <a:pt x="166352" y="14920"/>
                  </a:lnTo>
                  <a:lnTo>
                    <a:pt x="165939" y="14219"/>
                  </a:lnTo>
                  <a:lnTo>
                    <a:pt x="165501" y="13519"/>
                  </a:lnTo>
                  <a:lnTo>
                    <a:pt x="165064" y="12850"/>
                  </a:lnTo>
                  <a:lnTo>
                    <a:pt x="164614" y="12181"/>
                  </a:lnTo>
                  <a:lnTo>
                    <a:pt x="164153" y="11528"/>
                  </a:lnTo>
                  <a:lnTo>
                    <a:pt x="163679" y="10892"/>
                  </a:lnTo>
                  <a:lnTo>
                    <a:pt x="163193" y="10271"/>
                  </a:lnTo>
                  <a:lnTo>
                    <a:pt x="162695" y="9666"/>
                  </a:lnTo>
                  <a:lnTo>
                    <a:pt x="162185" y="9076"/>
                  </a:lnTo>
                  <a:lnTo>
                    <a:pt x="161675" y="8487"/>
                  </a:lnTo>
                  <a:lnTo>
                    <a:pt x="161140" y="7930"/>
                  </a:lnTo>
                  <a:lnTo>
                    <a:pt x="160606" y="7389"/>
                  </a:lnTo>
                  <a:lnTo>
                    <a:pt x="160047" y="6863"/>
                  </a:lnTo>
                  <a:lnTo>
                    <a:pt x="159488" y="6354"/>
                  </a:lnTo>
                  <a:lnTo>
                    <a:pt x="158917" y="5860"/>
                  </a:lnTo>
                  <a:lnTo>
                    <a:pt x="158346" y="5382"/>
                  </a:lnTo>
                  <a:lnTo>
                    <a:pt x="157763" y="4937"/>
                  </a:lnTo>
                  <a:lnTo>
                    <a:pt x="157156" y="4491"/>
                  </a:lnTo>
                  <a:lnTo>
                    <a:pt x="156561" y="4077"/>
                  </a:lnTo>
                  <a:lnTo>
                    <a:pt x="155941" y="3679"/>
                  </a:lnTo>
                  <a:lnTo>
                    <a:pt x="155321" y="3297"/>
                  </a:lnTo>
                  <a:lnTo>
                    <a:pt x="154690" y="2930"/>
                  </a:lnTo>
                  <a:lnTo>
                    <a:pt x="154058" y="2580"/>
                  </a:lnTo>
                  <a:lnTo>
                    <a:pt x="153414" y="2262"/>
                  </a:lnTo>
                  <a:lnTo>
                    <a:pt x="152758" y="1959"/>
                  </a:lnTo>
                  <a:lnTo>
                    <a:pt x="152102" y="1689"/>
                  </a:lnTo>
                  <a:lnTo>
                    <a:pt x="151434" y="1418"/>
                  </a:lnTo>
                  <a:lnTo>
                    <a:pt x="150766" y="1179"/>
                  </a:lnTo>
                  <a:lnTo>
                    <a:pt x="150086" y="956"/>
                  </a:lnTo>
                  <a:lnTo>
                    <a:pt x="149393" y="765"/>
                  </a:lnTo>
                  <a:lnTo>
                    <a:pt x="148701" y="590"/>
                  </a:lnTo>
                  <a:lnTo>
                    <a:pt x="148009" y="431"/>
                  </a:lnTo>
                  <a:lnTo>
                    <a:pt x="147304" y="303"/>
                  </a:lnTo>
                  <a:lnTo>
                    <a:pt x="146599" y="208"/>
                  </a:lnTo>
                  <a:lnTo>
                    <a:pt x="145883" y="112"/>
                  </a:lnTo>
                  <a:lnTo>
                    <a:pt x="145166" y="49"/>
                  </a:lnTo>
                  <a:lnTo>
                    <a:pt x="144449" y="17"/>
                  </a:lnTo>
                  <a:lnTo>
                    <a:pt x="143720" y="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8"/>
            <p:cNvSpPr/>
            <p:nvPr/>
          </p:nvSpPr>
          <p:spPr>
            <a:xfrm rot="10800000">
              <a:off x="11113269" y="3237910"/>
              <a:ext cx="810481" cy="202716"/>
            </a:xfrm>
            <a:custGeom>
              <a:avLst/>
              <a:gdLst/>
              <a:ahLst/>
              <a:cxnLst/>
              <a:rect l="l" t="t" r="r" b="b"/>
              <a:pathLst>
                <a:path w="133248" h="360384" extrusionOk="0">
                  <a:moveTo>
                    <a:pt x="15203" y="1"/>
                  </a:moveTo>
                  <a:lnTo>
                    <a:pt x="14811" y="56"/>
                  </a:lnTo>
                  <a:lnTo>
                    <a:pt x="14420" y="223"/>
                  </a:lnTo>
                  <a:lnTo>
                    <a:pt x="14034" y="446"/>
                  </a:lnTo>
                  <a:lnTo>
                    <a:pt x="13653" y="836"/>
                  </a:lnTo>
                  <a:lnTo>
                    <a:pt x="13273" y="1281"/>
                  </a:lnTo>
                  <a:lnTo>
                    <a:pt x="12892" y="1838"/>
                  </a:lnTo>
                  <a:lnTo>
                    <a:pt x="12517" y="2506"/>
                  </a:lnTo>
                  <a:lnTo>
                    <a:pt x="12147" y="3229"/>
                  </a:lnTo>
                  <a:lnTo>
                    <a:pt x="11777" y="4064"/>
                  </a:lnTo>
                  <a:lnTo>
                    <a:pt x="11413" y="5011"/>
                  </a:lnTo>
                  <a:lnTo>
                    <a:pt x="11054" y="6013"/>
                  </a:lnTo>
                  <a:lnTo>
                    <a:pt x="10694" y="7126"/>
                  </a:lnTo>
                  <a:lnTo>
                    <a:pt x="10341" y="8351"/>
                  </a:lnTo>
                  <a:lnTo>
                    <a:pt x="9987" y="9631"/>
                  </a:lnTo>
                  <a:lnTo>
                    <a:pt x="9644" y="11023"/>
                  </a:lnTo>
                  <a:lnTo>
                    <a:pt x="9301" y="12470"/>
                  </a:lnTo>
                  <a:lnTo>
                    <a:pt x="8958" y="14029"/>
                  </a:lnTo>
                  <a:lnTo>
                    <a:pt x="8625" y="15643"/>
                  </a:lnTo>
                  <a:lnTo>
                    <a:pt x="8298" y="17369"/>
                  </a:lnTo>
                  <a:lnTo>
                    <a:pt x="7971" y="19150"/>
                  </a:lnTo>
                  <a:lnTo>
                    <a:pt x="7650" y="20987"/>
                  </a:lnTo>
                  <a:lnTo>
                    <a:pt x="7333" y="22935"/>
                  </a:lnTo>
                  <a:lnTo>
                    <a:pt x="7022" y="24939"/>
                  </a:lnTo>
                  <a:lnTo>
                    <a:pt x="6717" y="27055"/>
                  </a:lnTo>
                  <a:lnTo>
                    <a:pt x="6417" y="29226"/>
                  </a:lnTo>
                  <a:lnTo>
                    <a:pt x="6122" y="31452"/>
                  </a:lnTo>
                  <a:lnTo>
                    <a:pt x="5832" y="33790"/>
                  </a:lnTo>
                  <a:lnTo>
                    <a:pt x="5548" y="36184"/>
                  </a:lnTo>
                  <a:lnTo>
                    <a:pt x="5269" y="38633"/>
                  </a:lnTo>
                  <a:lnTo>
                    <a:pt x="4996" y="41138"/>
                  </a:lnTo>
                  <a:lnTo>
                    <a:pt x="4728" y="43754"/>
                  </a:lnTo>
                  <a:lnTo>
                    <a:pt x="4465" y="46371"/>
                  </a:lnTo>
                  <a:lnTo>
                    <a:pt x="4208" y="49098"/>
                  </a:lnTo>
                  <a:lnTo>
                    <a:pt x="3961" y="51882"/>
                  </a:lnTo>
                  <a:lnTo>
                    <a:pt x="3720" y="54721"/>
                  </a:lnTo>
                  <a:lnTo>
                    <a:pt x="3484" y="57615"/>
                  </a:lnTo>
                  <a:lnTo>
                    <a:pt x="3254" y="60566"/>
                  </a:lnTo>
                  <a:lnTo>
                    <a:pt x="3029" y="63572"/>
                  </a:lnTo>
                  <a:lnTo>
                    <a:pt x="2814" y="66633"/>
                  </a:lnTo>
                  <a:lnTo>
                    <a:pt x="2605" y="69751"/>
                  </a:lnTo>
                  <a:lnTo>
                    <a:pt x="2402" y="72924"/>
                  </a:lnTo>
                  <a:lnTo>
                    <a:pt x="2209" y="76152"/>
                  </a:lnTo>
                  <a:lnTo>
                    <a:pt x="2021" y="79437"/>
                  </a:lnTo>
                  <a:lnTo>
                    <a:pt x="1844" y="82776"/>
                  </a:lnTo>
                  <a:lnTo>
                    <a:pt x="1667" y="86172"/>
                  </a:lnTo>
                  <a:lnTo>
                    <a:pt x="1506" y="89568"/>
                  </a:lnTo>
                  <a:lnTo>
                    <a:pt x="1346" y="93075"/>
                  </a:lnTo>
                  <a:lnTo>
                    <a:pt x="1201" y="96582"/>
                  </a:lnTo>
                  <a:lnTo>
                    <a:pt x="1061" y="100144"/>
                  </a:lnTo>
                  <a:lnTo>
                    <a:pt x="927" y="103707"/>
                  </a:lnTo>
                  <a:lnTo>
                    <a:pt x="804" y="107381"/>
                  </a:lnTo>
                  <a:lnTo>
                    <a:pt x="686" y="111055"/>
                  </a:lnTo>
                  <a:lnTo>
                    <a:pt x="579" y="114785"/>
                  </a:lnTo>
                  <a:lnTo>
                    <a:pt x="482" y="118514"/>
                  </a:lnTo>
                  <a:lnTo>
                    <a:pt x="391" y="122300"/>
                  </a:lnTo>
                  <a:lnTo>
                    <a:pt x="311" y="126140"/>
                  </a:lnTo>
                  <a:lnTo>
                    <a:pt x="236" y="129981"/>
                  </a:lnTo>
                  <a:lnTo>
                    <a:pt x="177" y="133878"/>
                  </a:lnTo>
                  <a:lnTo>
                    <a:pt x="123" y="137830"/>
                  </a:lnTo>
                  <a:lnTo>
                    <a:pt x="80" y="141783"/>
                  </a:lnTo>
                  <a:lnTo>
                    <a:pt x="43" y="145735"/>
                  </a:lnTo>
                  <a:lnTo>
                    <a:pt x="21" y="149743"/>
                  </a:lnTo>
                  <a:lnTo>
                    <a:pt x="5" y="153807"/>
                  </a:lnTo>
                  <a:lnTo>
                    <a:pt x="0" y="157870"/>
                  </a:lnTo>
                  <a:lnTo>
                    <a:pt x="0" y="202570"/>
                  </a:lnTo>
                  <a:lnTo>
                    <a:pt x="5" y="206578"/>
                  </a:lnTo>
                  <a:lnTo>
                    <a:pt x="21" y="210642"/>
                  </a:lnTo>
                  <a:lnTo>
                    <a:pt x="43" y="214650"/>
                  </a:lnTo>
                  <a:lnTo>
                    <a:pt x="80" y="218602"/>
                  </a:lnTo>
                  <a:lnTo>
                    <a:pt x="123" y="222554"/>
                  </a:lnTo>
                  <a:lnTo>
                    <a:pt x="177" y="226507"/>
                  </a:lnTo>
                  <a:lnTo>
                    <a:pt x="236" y="230403"/>
                  </a:lnTo>
                  <a:lnTo>
                    <a:pt x="311" y="234244"/>
                  </a:lnTo>
                  <a:lnTo>
                    <a:pt x="391" y="238085"/>
                  </a:lnTo>
                  <a:lnTo>
                    <a:pt x="482" y="241871"/>
                  </a:lnTo>
                  <a:lnTo>
                    <a:pt x="579" y="245656"/>
                  </a:lnTo>
                  <a:lnTo>
                    <a:pt x="686" y="249330"/>
                  </a:lnTo>
                  <a:lnTo>
                    <a:pt x="804" y="253004"/>
                  </a:lnTo>
                  <a:lnTo>
                    <a:pt x="927" y="256678"/>
                  </a:lnTo>
                  <a:lnTo>
                    <a:pt x="1061" y="260296"/>
                  </a:lnTo>
                  <a:lnTo>
                    <a:pt x="1201" y="263859"/>
                  </a:lnTo>
                  <a:lnTo>
                    <a:pt x="1346" y="267366"/>
                  </a:lnTo>
                  <a:lnTo>
                    <a:pt x="1506" y="270817"/>
                  </a:lnTo>
                  <a:lnTo>
                    <a:pt x="1667" y="274268"/>
                  </a:lnTo>
                  <a:lnTo>
                    <a:pt x="1844" y="277608"/>
                  </a:lnTo>
                  <a:lnTo>
                    <a:pt x="2021" y="280948"/>
                  </a:lnTo>
                  <a:lnTo>
                    <a:pt x="2209" y="284233"/>
                  </a:lnTo>
                  <a:lnTo>
                    <a:pt x="2402" y="287461"/>
                  </a:lnTo>
                  <a:lnTo>
                    <a:pt x="2605" y="290634"/>
                  </a:lnTo>
                  <a:lnTo>
                    <a:pt x="2814" y="293752"/>
                  </a:lnTo>
                  <a:lnTo>
                    <a:pt x="3029" y="296813"/>
                  </a:lnTo>
                  <a:lnTo>
                    <a:pt x="3254" y="299819"/>
                  </a:lnTo>
                  <a:lnTo>
                    <a:pt x="3484" y="302825"/>
                  </a:lnTo>
                  <a:lnTo>
                    <a:pt x="3720" y="305720"/>
                  </a:lnTo>
                  <a:lnTo>
                    <a:pt x="3961" y="308559"/>
                  </a:lnTo>
                  <a:lnTo>
                    <a:pt x="4208" y="311286"/>
                  </a:lnTo>
                  <a:lnTo>
                    <a:pt x="4465" y="314014"/>
                  </a:lnTo>
                  <a:lnTo>
                    <a:pt x="4728" y="316686"/>
                  </a:lnTo>
                  <a:lnTo>
                    <a:pt x="4996" y="319247"/>
                  </a:lnTo>
                  <a:lnTo>
                    <a:pt x="5269" y="321752"/>
                  </a:lnTo>
                  <a:lnTo>
                    <a:pt x="5548" y="324257"/>
                  </a:lnTo>
                  <a:lnTo>
                    <a:pt x="5832" y="326595"/>
                  </a:lnTo>
                  <a:lnTo>
                    <a:pt x="6122" y="328933"/>
                  </a:lnTo>
                  <a:lnTo>
                    <a:pt x="6417" y="331159"/>
                  </a:lnTo>
                  <a:lnTo>
                    <a:pt x="6717" y="333330"/>
                  </a:lnTo>
                  <a:lnTo>
                    <a:pt x="7022" y="335446"/>
                  </a:lnTo>
                  <a:lnTo>
                    <a:pt x="7333" y="337450"/>
                  </a:lnTo>
                  <a:lnTo>
                    <a:pt x="7650" y="339398"/>
                  </a:lnTo>
                  <a:lnTo>
                    <a:pt x="7971" y="341291"/>
                  </a:lnTo>
                  <a:lnTo>
                    <a:pt x="8298" y="343072"/>
                  </a:lnTo>
                  <a:lnTo>
                    <a:pt x="8625" y="344742"/>
                  </a:lnTo>
                  <a:lnTo>
                    <a:pt x="8958" y="346412"/>
                  </a:lnTo>
                  <a:lnTo>
                    <a:pt x="9301" y="347915"/>
                  </a:lnTo>
                  <a:lnTo>
                    <a:pt x="9644" y="349418"/>
                  </a:lnTo>
                  <a:lnTo>
                    <a:pt x="9987" y="350754"/>
                  </a:lnTo>
                  <a:lnTo>
                    <a:pt x="10341" y="352034"/>
                  </a:lnTo>
                  <a:lnTo>
                    <a:pt x="10694" y="353259"/>
                  </a:lnTo>
                  <a:lnTo>
                    <a:pt x="11054" y="354372"/>
                  </a:lnTo>
                  <a:lnTo>
                    <a:pt x="11413" y="355374"/>
                  </a:lnTo>
                  <a:lnTo>
                    <a:pt x="11777" y="356320"/>
                  </a:lnTo>
                  <a:lnTo>
                    <a:pt x="12147" y="357155"/>
                  </a:lnTo>
                  <a:lnTo>
                    <a:pt x="12517" y="357935"/>
                  </a:lnTo>
                  <a:lnTo>
                    <a:pt x="12892" y="358547"/>
                  </a:lnTo>
                  <a:lnTo>
                    <a:pt x="13273" y="359104"/>
                  </a:lnTo>
                  <a:lnTo>
                    <a:pt x="13653" y="359549"/>
                  </a:lnTo>
                  <a:lnTo>
                    <a:pt x="14034" y="359939"/>
                  </a:lnTo>
                  <a:lnTo>
                    <a:pt x="14420" y="360161"/>
                  </a:lnTo>
                  <a:lnTo>
                    <a:pt x="14811" y="360328"/>
                  </a:lnTo>
                  <a:lnTo>
                    <a:pt x="15203" y="360384"/>
                  </a:lnTo>
                  <a:lnTo>
                    <a:pt x="118045" y="360384"/>
                  </a:lnTo>
                  <a:lnTo>
                    <a:pt x="118436" y="360328"/>
                  </a:lnTo>
                  <a:lnTo>
                    <a:pt x="118822" y="360161"/>
                  </a:lnTo>
                  <a:lnTo>
                    <a:pt x="119208" y="359939"/>
                  </a:lnTo>
                  <a:lnTo>
                    <a:pt x="119594" y="359549"/>
                  </a:lnTo>
                  <a:lnTo>
                    <a:pt x="119975" y="359104"/>
                  </a:lnTo>
                  <a:lnTo>
                    <a:pt x="120350" y="358547"/>
                  </a:lnTo>
                  <a:lnTo>
                    <a:pt x="120725" y="357935"/>
                  </a:lnTo>
                  <a:lnTo>
                    <a:pt x="121101" y="357155"/>
                  </a:lnTo>
                  <a:lnTo>
                    <a:pt x="121465" y="356320"/>
                  </a:lnTo>
                  <a:lnTo>
                    <a:pt x="121835" y="355374"/>
                  </a:lnTo>
                  <a:lnTo>
                    <a:pt x="122194" y="354372"/>
                  </a:lnTo>
                  <a:lnTo>
                    <a:pt x="122553" y="353259"/>
                  </a:lnTo>
                  <a:lnTo>
                    <a:pt x="122907" y="352034"/>
                  </a:lnTo>
                  <a:lnTo>
                    <a:pt x="123256" y="350754"/>
                  </a:lnTo>
                  <a:lnTo>
                    <a:pt x="123604" y="349418"/>
                  </a:lnTo>
                  <a:lnTo>
                    <a:pt x="123947" y="347915"/>
                  </a:lnTo>
                  <a:lnTo>
                    <a:pt x="124285" y="346412"/>
                  </a:lnTo>
                  <a:lnTo>
                    <a:pt x="124623" y="344742"/>
                  </a:lnTo>
                  <a:lnTo>
                    <a:pt x="124950" y="343072"/>
                  </a:lnTo>
                  <a:lnTo>
                    <a:pt x="125277" y="341291"/>
                  </a:lnTo>
                  <a:lnTo>
                    <a:pt x="125598" y="339398"/>
                  </a:lnTo>
                  <a:lnTo>
                    <a:pt x="125914" y="337450"/>
                  </a:lnTo>
                  <a:lnTo>
                    <a:pt x="126225" y="335446"/>
                  </a:lnTo>
                  <a:lnTo>
                    <a:pt x="126531" y="333330"/>
                  </a:lnTo>
                  <a:lnTo>
                    <a:pt x="126831" y="331159"/>
                  </a:lnTo>
                  <a:lnTo>
                    <a:pt x="127126" y="328933"/>
                  </a:lnTo>
                  <a:lnTo>
                    <a:pt x="127415" y="326595"/>
                  </a:lnTo>
                  <a:lnTo>
                    <a:pt x="127699" y="324257"/>
                  </a:lnTo>
                  <a:lnTo>
                    <a:pt x="127978" y="321752"/>
                  </a:lnTo>
                  <a:lnTo>
                    <a:pt x="128252" y="319247"/>
                  </a:lnTo>
                  <a:lnTo>
                    <a:pt x="128520" y="316686"/>
                  </a:lnTo>
                  <a:lnTo>
                    <a:pt x="128782" y="314014"/>
                  </a:lnTo>
                  <a:lnTo>
                    <a:pt x="129034" y="311286"/>
                  </a:lnTo>
                  <a:lnTo>
                    <a:pt x="129286" y="308559"/>
                  </a:lnTo>
                  <a:lnTo>
                    <a:pt x="129527" y="305720"/>
                  </a:lnTo>
                  <a:lnTo>
                    <a:pt x="129763" y="302825"/>
                  </a:lnTo>
                  <a:lnTo>
                    <a:pt x="129994" y="299819"/>
                  </a:lnTo>
                  <a:lnTo>
                    <a:pt x="130214" y="296813"/>
                  </a:lnTo>
                  <a:lnTo>
                    <a:pt x="130433" y="293752"/>
                  </a:lnTo>
                  <a:lnTo>
                    <a:pt x="130642" y="290634"/>
                  </a:lnTo>
                  <a:lnTo>
                    <a:pt x="130841" y="287461"/>
                  </a:lnTo>
                  <a:lnTo>
                    <a:pt x="131039" y="284233"/>
                  </a:lnTo>
                  <a:lnTo>
                    <a:pt x="131227" y="280948"/>
                  </a:lnTo>
                  <a:lnTo>
                    <a:pt x="131404" y="277608"/>
                  </a:lnTo>
                  <a:lnTo>
                    <a:pt x="131575" y="274268"/>
                  </a:lnTo>
                  <a:lnTo>
                    <a:pt x="131741" y="270817"/>
                  </a:lnTo>
                  <a:lnTo>
                    <a:pt x="131897" y="267366"/>
                  </a:lnTo>
                  <a:lnTo>
                    <a:pt x="132047" y="263859"/>
                  </a:lnTo>
                  <a:lnTo>
                    <a:pt x="132186" y="260296"/>
                  </a:lnTo>
                  <a:lnTo>
                    <a:pt x="132320" y="256678"/>
                  </a:lnTo>
                  <a:lnTo>
                    <a:pt x="132444" y="253004"/>
                  </a:lnTo>
                  <a:lnTo>
                    <a:pt x="132562" y="249330"/>
                  </a:lnTo>
                  <a:lnTo>
                    <a:pt x="132669" y="245656"/>
                  </a:lnTo>
                  <a:lnTo>
                    <a:pt x="132765" y="241871"/>
                  </a:lnTo>
                  <a:lnTo>
                    <a:pt x="132856" y="238085"/>
                  </a:lnTo>
                  <a:lnTo>
                    <a:pt x="132937" y="234244"/>
                  </a:lnTo>
                  <a:lnTo>
                    <a:pt x="133006" y="230403"/>
                  </a:lnTo>
                  <a:lnTo>
                    <a:pt x="133071" y="226507"/>
                  </a:lnTo>
                  <a:lnTo>
                    <a:pt x="133124" y="222554"/>
                  </a:lnTo>
                  <a:lnTo>
                    <a:pt x="133167" y="218602"/>
                  </a:lnTo>
                  <a:lnTo>
                    <a:pt x="133199" y="214650"/>
                  </a:lnTo>
                  <a:lnTo>
                    <a:pt x="133226" y="210642"/>
                  </a:lnTo>
                  <a:lnTo>
                    <a:pt x="133242" y="206578"/>
                  </a:lnTo>
                  <a:lnTo>
                    <a:pt x="133248" y="202570"/>
                  </a:lnTo>
                  <a:lnTo>
                    <a:pt x="133248" y="157870"/>
                  </a:lnTo>
                  <a:lnTo>
                    <a:pt x="133242" y="153807"/>
                  </a:lnTo>
                  <a:lnTo>
                    <a:pt x="133226" y="149743"/>
                  </a:lnTo>
                  <a:lnTo>
                    <a:pt x="133199" y="145735"/>
                  </a:lnTo>
                  <a:lnTo>
                    <a:pt x="133167" y="141783"/>
                  </a:lnTo>
                  <a:lnTo>
                    <a:pt x="133124" y="137830"/>
                  </a:lnTo>
                  <a:lnTo>
                    <a:pt x="133071" y="133878"/>
                  </a:lnTo>
                  <a:lnTo>
                    <a:pt x="133006" y="129981"/>
                  </a:lnTo>
                  <a:lnTo>
                    <a:pt x="132937" y="126140"/>
                  </a:lnTo>
                  <a:lnTo>
                    <a:pt x="132856" y="122300"/>
                  </a:lnTo>
                  <a:lnTo>
                    <a:pt x="132765" y="118514"/>
                  </a:lnTo>
                  <a:lnTo>
                    <a:pt x="132669" y="114785"/>
                  </a:lnTo>
                  <a:lnTo>
                    <a:pt x="132562" y="111055"/>
                  </a:lnTo>
                  <a:lnTo>
                    <a:pt x="132444" y="107381"/>
                  </a:lnTo>
                  <a:lnTo>
                    <a:pt x="132320" y="103707"/>
                  </a:lnTo>
                  <a:lnTo>
                    <a:pt x="132186" y="100144"/>
                  </a:lnTo>
                  <a:lnTo>
                    <a:pt x="132047" y="96582"/>
                  </a:lnTo>
                  <a:lnTo>
                    <a:pt x="131897" y="93075"/>
                  </a:lnTo>
                  <a:lnTo>
                    <a:pt x="131741" y="89568"/>
                  </a:lnTo>
                  <a:lnTo>
                    <a:pt x="131575" y="86172"/>
                  </a:lnTo>
                  <a:lnTo>
                    <a:pt x="131404" y="82776"/>
                  </a:lnTo>
                  <a:lnTo>
                    <a:pt x="131227" y="79437"/>
                  </a:lnTo>
                  <a:lnTo>
                    <a:pt x="131039" y="76152"/>
                  </a:lnTo>
                  <a:lnTo>
                    <a:pt x="130841" y="72924"/>
                  </a:lnTo>
                  <a:lnTo>
                    <a:pt x="130642" y="69751"/>
                  </a:lnTo>
                  <a:lnTo>
                    <a:pt x="130433" y="66633"/>
                  </a:lnTo>
                  <a:lnTo>
                    <a:pt x="130214" y="63572"/>
                  </a:lnTo>
                  <a:lnTo>
                    <a:pt x="129994" y="60566"/>
                  </a:lnTo>
                  <a:lnTo>
                    <a:pt x="129763" y="57615"/>
                  </a:lnTo>
                  <a:lnTo>
                    <a:pt x="129527" y="54721"/>
                  </a:lnTo>
                  <a:lnTo>
                    <a:pt x="129286" y="51882"/>
                  </a:lnTo>
                  <a:lnTo>
                    <a:pt x="129034" y="49098"/>
                  </a:lnTo>
                  <a:lnTo>
                    <a:pt x="128782" y="46371"/>
                  </a:lnTo>
                  <a:lnTo>
                    <a:pt x="128520" y="43754"/>
                  </a:lnTo>
                  <a:lnTo>
                    <a:pt x="128252" y="41138"/>
                  </a:lnTo>
                  <a:lnTo>
                    <a:pt x="127978" y="38633"/>
                  </a:lnTo>
                  <a:lnTo>
                    <a:pt x="127699" y="36184"/>
                  </a:lnTo>
                  <a:lnTo>
                    <a:pt x="127415" y="33790"/>
                  </a:lnTo>
                  <a:lnTo>
                    <a:pt x="127126" y="31452"/>
                  </a:lnTo>
                  <a:lnTo>
                    <a:pt x="126831" y="29226"/>
                  </a:lnTo>
                  <a:lnTo>
                    <a:pt x="126531" y="27055"/>
                  </a:lnTo>
                  <a:lnTo>
                    <a:pt x="126225" y="24939"/>
                  </a:lnTo>
                  <a:lnTo>
                    <a:pt x="125914" y="22935"/>
                  </a:lnTo>
                  <a:lnTo>
                    <a:pt x="125598" y="20987"/>
                  </a:lnTo>
                  <a:lnTo>
                    <a:pt x="125277" y="19150"/>
                  </a:lnTo>
                  <a:lnTo>
                    <a:pt x="124950" y="17369"/>
                  </a:lnTo>
                  <a:lnTo>
                    <a:pt x="124623" y="15643"/>
                  </a:lnTo>
                  <a:lnTo>
                    <a:pt x="124285" y="14029"/>
                  </a:lnTo>
                  <a:lnTo>
                    <a:pt x="123947" y="12470"/>
                  </a:lnTo>
                  <a:lnTo>
                    <a:pt x="123604" y="11023"/>
                  </a:lnTo>
                  <a:lnTo>
                    <a:pt x="123256" y="9631"/>
                  </a:lnTo>
                  <a:lnTo>
                    <a:pt x="122907" y="8351"/>
                  </a:lnTo>
                  <a:lnTo>
                    <a:pt x="122553" y="7126"/>
                  </a:lnTo>
                  <a:lnTo>
                    <a:pt x="122194" y="6013"/>
                  </a:lnTo>
                  <a:lnTo>
                    <a:pt x="121835" y="5011"/>
                  </a:lnTo>
                  <a:lnTo>
                    <a:pt x="121465" y="4064"/>
                  </a:lnTo>
                  <a:lnTo>
                    <a:pt x="121101" y="3229"/>
                  </a:lnTo>
                  <a:lnTo>
                    <a:pt x="120725" y="2506"/>
                  </a:lnTo>
                  <a:lnTo>
                    <a:pt x="120350" y="1838"/>
                  </a:lnTo>
                  <a:lnTo>
                    <a:pt x="119975" y="1281"/>
                  </a:lnTo>
                  <a:lnTo>
                    <a:pt x="119594" y="836"/>
                  </a:lnTo>
                  <a:lnTo>
                    <a:pt x="119208" y="446"/>
                  </a:lnTo>
                  <a:lnTo>
                    <a:pt x="118822" y="223"/>
                  </a:lnTo>
                  <a:lnTo>
                    <a:pt x="118436" y="56"/>
                  </a:lnTo>
                  <a:lnTo>
                    <a:pt x="1180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8"/>
            <p:cNvSpPr/>
            <p:nvPr/>
          </p:nvSpPr>
          <p:spPr>
            <a:xfrm rot="10800000">
              <a:off x="11210181" y="3279636"/>
              <a:ext cx="127690" cy="119749"/>
            </a:xfrm>
            <a:custGeom>
              <a:avLst/>
              <a:gdLst/>
              <a:ahLst/>
              <a:cxnLst/>
              <a:rect l="l" t="t" r="r" b="b"/>
              <a:pathLst>
                <a:path w="20993" h="207358" extrusionOk="0">
                  <a:moveTo>
                    <a:pt x="4011" y="1"/>
                  </a:moveTo>
                  <a:lnTo>
                    <a:pt x="5249" y="75039"/>
                  </a:lnTo>
                  <a:lnTo>
                    <a:pt x="1" y="128144"/>
                  </a:lnTo>
                  <a:lnTo>
                    <a:pt x="7254" y="139111"/>
                  </a:lnTo>
                  <a:lnTo>
                    <a:pt x="10497" y="207357"/>
                  </a:lnTo>
                  <a:lnTo>
                    <a:pt x="13740" y="139111"/>
                  </a:lnTo>
                  <a:lnTo>
                    <a:pt x="20993" y="128144"/>
                  </a:lnTo>
                  <a:lnTo>
                    <a:pt x="15745" y="75039"/>
                  </a:lnTo>
                  <a:lnTo>
                    <a:pt x="16983" y="1"/>
                  </a:lnTo>
                  <a:lnTo>
                    <a:pt x="16983" y="1"/>
                  </a:lnTo>
                  <a:lnTo>
                    <a:pt x="10497" y="35404"/>
                  </a:lnTo>
                  <a:lnTo>
                    <a:pt x="401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28"/>
            <p:cNvSpPr/>
            <p:nvPr/>
          </p:nvSpPr>
          <p:spPr>
            <a:xfrm rot="10800000">
              <a:off x="11373106" y="3279636"/>
              <a:ext cx="127720" cy="119749"/>
            </a:xfrm>
            <a:custGeom>
              <a:avLst/>
              <a:gdLst/>
              <a:ahLst/>
              <a:cxnLst/>
              <a:rect l="l" t="t" r="r" b="b"/>
              <a:pathLst>
                <a:path w="20998" h="207358" extrusionOk="0">
                  <a:moveTo>
                    <a:pt x="4010" y="1"/>
                  </a:moveTo>
                  <a:lnTo>
                    <a:pt x="5248" y="75039"/>
                  </a:lnTo>
                  <a:lnTo>
                    <a:pt x="0" y="128144"/>
                  </a:lnTo>
                  <a:lnTo>
                    <a:pt x="7253" y="139111"/>
                  </a:lnTo>
                  <a:lnTo>
                    <a:pt x="10496" y="207357"/>
                  </a:lnTo>
                  <a:lnTo>
                    <a:pt x="13745" y="139111"/>
                  </a:lnTo>
                  <a:lnTo>
                    <a:pt x="20997" y="128144"/>
                  </a:lnTo>
                  <a:lnTo>
                    <a:pt x="15744" y="75039"/>
                  </a:lnTo>
                  <a:lnTo>
                    <a:pt x="16988" y="1"/>
                  </a:lnTo>
                  <a:lnTo>
                    <a:pt x="10496" y="35404"/>
                  </a:lnTo>
                  <a:lnTo>
                    <a:pt x="401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8"/>
            <p:cNvSpPr/>
            <p:nvPr/>
          </p:nvSpPr>
          <p:spPr>
            <a:xfrm rot="10800000">
              <a:off x="11536066" y="3279636"/>
              <a:ext cx="127690" cy="119749"/>
            </a:xfrm>
            <a:custGeom>
              <a:avLst/>
              <a:gdLst/>
              <a:ahLst/>
              <a:cxnLst/>
              <a:rect l="l" t="t" r="r" b="b"/>
              <a:pathLst>
                <a:path w="20993" h="207358" extrusionOk="0">
                  <a:moveTo>
                    <a:pt x="4010" y="1"/>
                  </a:moveTo>
                  <a:lnTo>
                    <a:pt x="5249" y="75039"/>
                  </a:lnTo>
                  <a:lnTo>
                    <a:pt x="1" y="128144"/>
                  </a:lnTo>
                  <a:lnTo>
                    <a:pt x="7254" y="139111"/>
                  </a:lnTo>
                  <a:lnTo>
                    <a:pt x="10497" y="207357"/>
                  </a:lnTo>
                  <a:lnTo>
                    <a:pt x="13740" y="139111"/>
                  </a:lnTo>
                  <a:lnTo>
                    <a:pt x="20993" y="128144"/>
                  </a:lnTo>
                  <a:lnTo>
                    <a:pt x="15745" y="75039"/>
                  </a:lnTo>
                  <a:lnTo>
                    <a:pt x="16983" y="1"/>
                  </a:lnTo>
                  <a:lnTo>
                    <a:pt x="16983" y="1"/>
                  </a:lnTo>
                  <a:lnTo>
                    <a:pt x="10497" y="35404"/>
                  </a:lnTo>
                  <a:lnTo>
                    <a:pt x="401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8"/>
            <p:cNvSpPr/>
            <p:nvPr/>
          </p:nvSpPr>
          <p:spPr>
            <a:xfrm rot="10800000">
              <a:off x="11699027" y="3279636"/>
              <a:ext cx="127690" cy="119749"/>
            </a:xfrm>
            <a:custGeom>
              <a:avLst/>
              <a:gdLst/>
              <a:ahLst/>
              <a:cxnLst/>
              <a:rect l="l" t="t" r="r" b="b"/>
              <a:pathLst>
                <a:path w="20993" h="207358" extrusionOk="0">
                  <a:moveTo>
                    <a:pt x="4011" y="1"/>
                  </a:moveTo>
                  <a:lnTo>
                    <a:pt x="5249" y="75039"/>
                  </a:lnTo>
                  <a:lnTo>
                    <a:pt x="1" y="128144"/>
                  </a:lnTo>
                  <a:lnTo>
                    <a:pt x="7254" y="139111"/>
                  </a:lnTo>
                  <a:lnTo>
                    <a:pt x="10497" y="207357"/>
                  </a:lnTo>
                  <a:lnTo>
                    <a:pt x="13740" y="139111"/>
                  </a:lnTo>
                  <a:lnTo>
                    <a:pt x="20993" y="128144"/>
                  </a:lnTo>
                  <a:lnTo>
                    <a:pt x="15745" y="75039"/>
                  </a:lnTo>
                  <a:lnTo>
                    <a:pt x="16983" y="1"/>
                  </a:lnTo>
                  <a:lnTo>
                    <a:pt x="16983" y="1"/>
                  </a:lnTo>
                  <a:lnTo>
                    <a:pt x="10497" y="35404"/>
                  </a:lnTo>
                  <a:lnTo>
                    <a:pt x="401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8"/>
            <p:cNvSpPr/>
            <p:nvPr/>
          </p:nvSpPr>
          <p:spPr>
            <a:xfrm flipH="1">
              <a:off x="11439484" y="3015205"/>
              <a:ext cx="504054" cy="611069"/>
            </a:xfrm>
            <a:custGeom>
              <a:avLst/>
              <a:gdLst/>
              <a:ahLst/>
              <a:cxnLst/>
              <a:rect l="l" t="t" r="r" b="b"/>
              <a:pathLst>
                <a:path w="95919" h="147869" extrusionOk="0">
                  <a:moveTo>
                    <a:pt x="20372" y="1"/>
                  </a:moveTo>
                  <a:lnTo>
                    <a:pt x="19837" y="17"/>
                  </a:lnTo>
                  <a:lnTo>
                    <a:pt x="19327" y="49"/>
                  </a:lnTo>
                  <a:lnTo>
                    <a:pt x="18805" y="80"/>
                  </a:lnTo>
                  <a:lnTo>
                    <a:pt x="18295" y="144"/>
                  </a:lnTo>
                  <a:lnTo>
                    <a:pt x="17772" y="224"/>
                  </a:lnTo>
                  <a:lnTo>
                    <a:pt x="17274" y="319"/>
                  </a:lnTo>
                  <a:lnTo>
                    <a:pt x="16764" y="431"/>
                  </a:lnTo>
                  <a:lnTo>
                    <a:pt x="16266" y="558"/>
                  </a:lnTo>
                  <a:lnTo>
                    <a:pt x="15780" y="686"/>
                  </a:lnTo>
                  <a:lnTo>
                    <a:pt x="15282" y="845"/>
                  </a:lnTo>
                  <a:lnTo>
                    <a:pt x="14796" y="1020"/>
                  </a:lnTo>
                  <a:lnTo>
                    <a:pt x="14322" y="1211"/>
                  </a:lnTo>
                  <a:lnTo>
                    <a:pt x="13849" y="1418"/>
                  </a:lnTo>
                  <a:lnTo>
                    <a:pt x="13375" y="1625"/>
                  </a:lnTo>
                  <a:lnTo>
                    <a:pt x="12913" y="1864"/>
                  </a:lnTo>
                  <a:lnTo>
                    <a:pt x="12452" y="2103"/>
                  </a:lnTo>
                  <a:lnTo>
                    <a:pt x="11990" y="2373"/>
                  </a:lnTo>
                  <a:lnTo>
                    <a:pt x="11553" y="2644"/>
                  </a:lnTo>
                  <a:lnTo>
                    <a:pt x="11103" y="2931"/>
                  </a:lnTo>
                  <a:lnTo>
                    <a:pt x="10666" y="3233"/>
                  </a:lnTo>
                  <a:lnTo>
                    <a:pt x="10241" y="3551"/>
                  </a:lnTo>
                  <a:lnTo>
                    <a:pt x="9816" y="3870"/>
                  </a:lnTo>
                  <a:lnTo>
                    <a:pt x="9403" y="4220"/>
                  </a:lnTo>
                  <a:lnTo>
                    <a:pt x="8989" y="4571"/>
                  </a:lnTo>
                  <a:lnTo>
                    <a:pt x="8589" y="4937"/>
                  </a:lnTo>
                  <a:lnTo>
                    <a:pt x="8188" y="5319"/>
                  </a:lnTo>
                  <a:lnTo>
                    <a:pt x="7799" y="5701"/>
                  </a:lnTo>
                  <a:lnTo>
                    <a:pt x="7422" y="6115"/>
                  </a:lnTo>
                  <a:lnTo>
                    <a:pt x="7046" y="6529"/>
                  </a:lnTo>
                  <a:lnTo>
                    <a:pt x="6681" y="6943"/>
                  </a:lnTo>
                  <a:lnTo>
                    <a:pt x="6329" y="7389"/>
                  </a:lnTo>
                  <a:lnTo>
                    <a:pt x="5977" y="7835"/>
                  </a:lnTo>
                  <a:lnTo>
                    <a:pt x="5637" y="8296"/>
                  </a:lnTo>
                  <a:lnTo>
                    <a:pt x="5297" y="8758"/>
                  </a:lnTo>
                  <a:lnTo>
                    <a:pt x="4981" y="9236"/>
                  </a:lnTo>
                  <a:lnTo>
                    <a:pt x="4665" y="9729"/>
                  </a:lnTo>
                  <a:lnTo>
                    <a:pt x="4349" y="10223"/>
                  </a:lnTo>
                  <a:lnTo>
                    <a:pt x="4058" y="10732"/>
                  </a:lnTo>
                  <a:lnTo>
                    <a:pt x="3766" y="11258"/>
                  </a:lnTo>
                  <a:lnTo>
                    <a:pt x="3487" y="11783"/>
                  </a:lnTo>
                  <a:lnTo>
                    <a:pt x="3219" y="12325"/>
                  </a:lnTo>
                  <a:lnTo>
                    <a:pt x="2952" y="12866"/>
                  </a:lnTo>
                  <a:lnTo>
                    <a:pt x="2709" y="13423"/>
                  </a:lnTo>
                  <a:lnTo>
                    <a:pt x="2466" y="13980"/>
                  </a:lnTo>
                  <a:lnTo>
                    <a:pt x="2235" y="14554"/>
                  </a:lnTo>
                  <a:lnTo>
                    <a:pt x="2017" y="15143"/>
                  </a:lnTo>
                  <a:lnTo>
                    <a:pt x="1810" y="15732"/>
                  </a:lnTo>
                  <a:lnTo>
                    <a:pt x="1604" y="16321"/>
                  </a:lnTo>
                  <a:lnTo>
                    <a:pt x="1421" y="16926"/>
                  </a:lnTo>
                  <a:lnTo>
                    <a:pt x="1239" y="17531"/>
                  </a:lnTo>
                  <a:lnTo>
                    <a:pt x="1069" y="18152"/>
                  </a:lnTo>
                  <a:lnTo>
                    <a:pt x="923" y="18773"/>
                  </a:lnTo>
                  <a:lnTo>
                    <a:pt x="778" y="19394"/>
                  </a:lnTo>
                  <a:lnTo>
                    <a:pt x="644" y="20031"/>
                  </a:lnTo>
                  <a:lnTo>
                    <a:pt x="523" y="20684"/>
                  </a:lnTo>
                  <a:lnTo>
                    <a:pt x="413" y="21320"/>
                  </a:lnTo>
                  <a:lnTo>
                    <a:pt x="316" y="21973"/>
                  </a:lnTo>
                  <a:lnTo>
                    <a:pt x="243" y="22642"/>
                  </a:lnTo>
                  <a:lnTo>
                    <a:pt x="170" y="23311"/>
                  </a:lnTo>
                  <a:lnTo>
                    <a:pt x="109" y="23979"/>
                  </a:lnTo>
                  <a:lnTo>
                    <a:pt x="61" y="24648"/>
                  </a:lnTo>
                  <a:lnTo>
                    <a:pt x="24" y="25333"/>
                  </a:lnTo>
                  <a:lnTo>
                    <a:pt x="12" y="26017"/>
                  </a:lnTo>
                  <a:lnTo>
                    <a:pt x="0" y="26702"/>
                  </a:lnTo>
                  <a:lnTo>
                    <a:pt x="0" y="121184"/>
                  </a:lnTo>
                  <a:lnTo>
                    <a:pt x="12" y="121868"/>
                  </a:lnTo>
                  <a:lnTo>
                    <a:pt x="24" y="122553"/>
                  </a:lnTo>
                  <a:lnTo>
                    <a:pt x="61" y="123222"/>
                  </a:lnTo>
                  <a:lnTo>
                    <a:pt x="109" y="123906"/>
                  </a:lnTo>
                  <a:lnTo>
                    <a:pt x="170" y="124575"/>
                  </a:lnTo>
                  <a:lnTo>
                    <a:pt x="243" y="125244"/>
                  </a:lnTo>
                  <a:lnTo>
                    <a:pt x="316" y="125896"/>
                  </a:lnTo>
                  <a:lnTo>
                    <a:pt x="413" y="126549"/>
                  </a:lnTo>
                  <a:lnTo>
                    <a:pt x="523" y="127202"/>
                  </a:lnTo>
                  <a:lnTo>
                    <a:pt x="644" y="127839"/>
                  </a:lnTo>
                  <a:lnTo>
                    <a:pt x="778" y="128476"/>
                  </a:lnTo>
                  <a:lnTo>
                    <a:pt x="923" y="129113"/>
                  </a:lnTo>
                  <a:lnTo>
                    <a:pt x="1069" y="129734"/>
                  </a:lnTo>
                  <a:lnTo>
                    <a:pt x="1239" y="130339"/>
                  </a:lnTo>
                  <a:lnTo>
                    <a:pt x="1421" y="130960"/>
                  </a:lnTo>
                  <a:lnTo>
                    <a:pt x="1604" y="131565"/>
                  </a:lnTo>
                  <a:lnTo>
                    <a:pt x="1810" y="132154"/>
                  </a:lnTo>
                  <a:lnTo>
                    <a:pt x="2017" y="132743"/>
                  </a:lnTo>
                  <a:lnTo>
                    <a:pt x="2235" y="133316"/>
                  </a:lnTo>
                  <a:lnTo>
                    <a:pt x="2466" y="133889"/>
                  </a:lnTo>
                  <a:lnTo>
                    <a:pt x="2709" y="134447"/>
                  </a:lnTo>
                  <a:lnTo>
                    <a:pt x="2952" y="135004"/>
                  </a:lnTo>
                  <a:lnTo>
                    <a:pt x="3219" y="135561"/>
                  </a:lnTo>
                  <a:lnTo>
                    <a:pt x="3487" y="136087"/>
                  </a:lnTo>
                  <a:lnTo>
                    <a:pt x="3766" y="136612"/>
                  </a:lnTo>
                  <a:lnTo>
                    <a:pt x="4058" y="137137"/>
                  </a:lnTo>
                  <a:lnTo>
                    <a:pt x="4349" y="137647"/>
                  </a:lnTo>
                  <a:lnTo>
                    <a:pt x="4665" y="138141"/>
                  </a:lnTo>
                  <a:lnTo>
                    <a:pt x="4981" y="138634"/>
                  </a:lnTo>
                  <a:lnTo>
                    <a:pt x="5297" y="139112"/>
                  </a:lnTo>
                  <a:lnTo>
                    <a:pt x="5637" y="139589"/>
                  </a:lnTo>
                  <a:lnTo>
                    <a:pt x="5977" y="140051"/>
                  </a:lnTo>
                  <a:lnTo>
                    <a:pt x="6329" y="140497"/>
                  </a:lnTo>
                  <a:lnTo>
                    <a:pt x="6681" y="140927"/>
                  </a:lnTo>
                  <a:lnTo>
                    <a:pt x="7046" y="141357"/>
                  </a:lnTo>
                  <a:lnTo>
                    <a:pt x="7422" y="141771"/>
                  </a:lnTo>
                  <a:lnTo>
                    <a:pt x="7799" y="142169"/>
                  </a:lnTo>
                  <a:lnTo>
                    <a:pt x="8188" y="142567"/>
                  </a:lnTo>
                  <a:lnTo>
                    <a:pt x="8589" y="142933"/>
                  </a:lnTo>
                  <a:lnTo>
                    <a:pt x="8989" y="143299"/>
                  </a:lnTo>
                  <a:lnTo>
                    <a:pt x="9403" y="143665"/>
                  </a:lnTo>
                  <a:lnTo>
                    <a:pt x="9816" y="144000"/>
                  </a:lnTo>
                  <a:lnTo>
                    <a:pt x="10241" y="144334"/>
                  </a:lnTo>
                  <a:lnTo>
                    <a:pt x="10666" y="144637"/>
                  </a:lnTo>
                  <a:lnTo>
                    <a:pt x="11103" y="144939"/>
                  </a:lnTo>
                  <a:lnTo>
                    <a:pt x="11553" y="145226"/>
                  </a:lnTo>
                  <a:lnTo>
                    <a:pt x="11990" y="145512"/>
                  </a:lnTo>
                  <a:lnTo>
                    <a:pt x="12452" y="145767"/>
                  </a:lnTo>
                  <a:lnTo>
                    <a:pt x="12913" y="146022"/>
                  </a:lnTo>
                  <a:lnTo>
                    <a:pt x="13375" y="146245"/>
                  </a:lnTo>
                  <a:lnTo>
                    <a:pt x="13849" y="146468"/>
                  </a:lnTo>
                  <a:lnTo>
                    <a:pt x="14322" y="146675"/>
                  </a:lnTo>
                  <a:lnTo>
                    <a:pt x="14796" y="146850"/>
                  </a:lnTo>
                  <a:lnTo>
                    <a:pt x="15282" y="147025"/>
                  </a:lnTo>
                  <a:lnTo>
                    <a:pt x="15780" y="147184"/>
                  </a:lnTo>
                  <a:lnTo>
                    <a:pt x="16266" y="147328"/>
                  </a:lnTo>
                  <a:lnTo>
                    <a:pt x="16764" y="147455"/>
                  </a:lnTo>
                  <a:lnTo>
                    <a:pt x="17274" y="147566"/>
                  </a:lnTo>
                  <a:lnTo>
                    <a:pt x="17772" y="147662"/>
                  </a:lnTo>
                  <a:lnTo>
                    <a:pt x="18295" y="147726"/>
                  </a:lnTo>
                  <a:lnTo>
                    <a:pt x="18805" y="147789"/>
                  </a:lnTo>
                  <a:lnTo>
                    <a:pt x="19327" y="147837"/>
                  </a:lnTo>
                  <a:lnTo>
                    <a:pt x="19837" y="147853"/>
                  </a:lnTo>
                  <a:lnTo>
                    <a:pt x="20372" y="147869"/>
                  </a:lnTo>
                  <a:lnTo>
                    <a:pt x="53402" y="147869"/>
                  </a:lnTo>
                  <a:lnTo>
                    <a:pt x="95919" y="1"/>
                  </a:lnTo>
                  <a:close/>
                </a:path>
              </a:pathLst>
            </a:custGeom>
            <a:solidFill>
              <a:srgbClr val="FFFFFF">
                <a:alpha val="33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ven Pro Black"/>
              <a:buNone/>
              <a:defRPr sz="2800">
                <a:solidFill>
                  <a:schemeClr val="dk1"/>
                </a:solidFill>
                <a:latin typeface="Maven Pro Black"/>
                <a:ea typeface="Maven Pro Black"/>
                <a:cs typeface="Maven Pro Black"/>
                <a:sym typeface="Maven Pr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rme"/>
              <a:buChar char="●"/>
              <a:defRPr sz="1600">
                <a:solidFill>
                  <a:schemeClr val="dk2"/>
                </a:solidFill>
                <a:latin typeface="Carme"/>
                <a:ea typeface="Carme"/>
                <a:cs typeface="Carme"/>
                <a:sym typeface="Carme"/>
              </a:defRPr>
            </a:lvl1pPr>
            <a:lvl2pPr marL="914400" lvl="1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rme"/>
              <a:buChar char="○"/>
              <a:defRPr sz="1600">
                <a:solidFill>
                  <a:schemeClr val="dk2"/>
                </a:solidFill>
                <a:latin typeface="Carme"/>
                <a:ea typeface="Carme"/>
                <a:cs typeface="Carme"/>
                <a:sym typeface="Carme"/>
              </a:defRPr>
            </a:lvl2pPr>
            <a:lvl3pPr marL="1371600" lvl="2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rme"/>
              <a:buChar char="■"/>
              <a:defRPr sz="1600">
                <a:solidFill>
                  <a:schemeClr val="dk2"/>
                </a:solidFill>
                <a:latin typeface="Carme"/>
                <a:ea typeface="Carme"/>
                <a:cs typeface="Carme"/>
                <a:sym typeface="Carme"/>
              </a:defRPr>
            </a:lvl3pPr>
            <a:lvl4pPr marL="1828800" lvl="3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rme"/>
              <a:buChar char="●"/>
              <a:defRPr sz="1600">
                <a:solidFill>
                  <a:schemeClr val="dk2"/>
                </a:solidFill>
                <a:latin typeface="Carme"/>
                <a:ea typeface="Carme"/>
                <a:cs typeface="Carme"/>
                <a:sym typeface="Carme"/>
              </a:defRPr>
            </a:lvl4pPr>
            <a:lvl5pPr marL="2286000" lvl="4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rme"/>
              <a:buChar char="○"/>
              <a:defRPr sz="1600">
                <a:solidFill>
                  <a:schemeClr val="dk2"/>
                </a:solidFill>
                <a:latin typeface="Carme"/>
                <a:ea typeface="Carme"/>
                <a:cs typeface="Carme"/>
                <a:sym typeface="Carme"/>
              </a:defRPr>
            </a:lvl5pPr>
            <a:lvl6pPr marL="2743200" lvl="5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rme"/>
              <a:buChar char="■"/>
              <a:defRPr sz="1600">
                <a:solidFill>
                  <a:schemeClr val="dk2"/>
                </a:solidFill>
                <a:latin typeface="Carme"/>
                <a:ea typeface="Carme"/>
                <a:cs typeface="Carme"/>
                <a:sym typeface="Carme"/>
              </a:defRPr>
            </a:lvl6pPr>
            <a:lvl7pPr marL="3200400" lvl="6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rme"/>
              <a:buChar char="●"/>
              <a:defRPr sz="1600">
                <a:solidFill>
                  <a:schemeClr val="dk2"/>
                </a:solidFill>
                <a:latin typeface="Carme"/>
                <a:ea typeface="Carme"/>
                <a:cs typeface="Carme"/>
                <a:sym typeface="Carme"/>
              </a:defRPr>
            </a:lvl7pPr>
            <a:lvl8pPr marL="3657600" lvl="7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rme"/>
              <a:buChar char="○"/>
              <a:defRPr sz="1600">
                <a:solidFill>
                  <a:schemeClr val="dk2"/>
                </a:solidFill>
                <a:latin typeface="Carme"/>
                <a:ea typeface="Carme"/>
                <a:cs typeface="Carme"/>
                <a:sym typeface="Carme"/>
              </a:defRPr>
            </a:lvl8pPr>
            <a:lvl9pPr marL="4114800" lvl="8" indent="-3302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600"/>
              <a:buFont typeface="Carme"/>
              <a:buChar char="■"/>
              <a:defRPr sz="1600">
                <a:solidFill>
                  <a:schemeClr val="dk2"/>
                </a:solidFill>
                <a:latin typeface="Carme"/>
                <a:ea typeface="Carme"/>
                <a:cs typeface="Carme"/>
                <a:sym typeface="Carm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E2A47"/>
        </a:solid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9"/>
          <p:cNvSpPr txBox="1">
            <a:spLocks noGrp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275" name="Google Shape;275;p29"/>
          <p:cNvSpPr txBox="1">
            <a:spLocks noGrp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1"/>
          <p:cNvSpPr txBox="1">
            <a:spLocks noGrp="1"/>
          </p:cNvSpPr>
          <p:nvPr>
            <p:ph type="ctrTitle"/>
          </p:nvPr>
        </p:nvSpPr>
        <p:spPr>
          <a:xfrm>
            <a:off x="323528" y="214296"/>
            <a:ext cx="4742836" cy="358301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sz="4400" dirty="0">
                <a:solidFill>
                  <a:schemeClr val="accent1"/>
                </a:solidFill>
              </a:rPr>
              <a:t>Сајбер безбедност и справување со дезинформации</a:t>
            </a:r>
            <a:endParaRPr sz="4400" dirty="0">
              <a:solidFill>
                <a:schemeClr val="accent1"/>
              </a:solidFill>
            </a:endParaRPr>
          </a:p>
        </p:txBody>
      </p:sp>
      <p:sp>
        <p:nvSpPr>
          <p:cNvPr id="282" name="Google Shape;282;p31"/>
          <p:cNvSpPr txBox="1">
            <a:spLocks noGrp="1"/>
          </p:cNvSpPr>
          <p:nvPr>
            <p:ph type="subTitle" idx="1"/>
          </p:nvPr>
        </p:nvSpPr>
        <p:spPr>
          <a:xfrm>
            <a:off x="310600" y="4338867"/>
            <a:ext cx="5391382" cy="48212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Како да останеме безбедни во виртуелниот свет?</a:t>
            </a:r>
          </a:p>
        </p:txBody>
      </p:sp>
      <p:grpSp>
        <p:nvGrpSpPr>
          <p:cNvPr id="302" name="Google Shape;302;p31"/>
          <p:cNvGrpSpPr/>
          <p:nvPr/>
        </p:nvGrpSpPr>
        <p:grpSpPr>
          <a:xfrm>
            <a:off x="-1178334" y="11983755"/>
            <a:ext cx="1337258" cy="2702901"/>
            <a:chOff x="-1178334" y="11983755"/>
            <a:chExt cx="1337258" cy="2702901"/>
          </a:xfrm>
        </p:grpSpPr>
        <p:sp>
          <p:nvSpPr>
            <p:cNvPr id="303" name="Google Shape;303;p31"/>
            <p:cNvSpPr/>
            <p:nvPr/>
          </p:nvSpPr>
          <p:spPr>
            <a:xfrm rot="10800000" flipH="1">
              <a:off x="-902693" y="11983755"/>
              <a:ext cx="785907" cy="1504746"/>
            </a:xfrm>
            <a:custGeom>
              <a:avLst/>
              <a:gdLst/>
              <a:ahLst/>
              <a:cxnLst/>
              <a:rect l="l" t="t" r="r" b="b"/>
              <a:pathLst>
                <a:path w="27646" h="249027" extrusionOk="0">
                  <a:moveTo>
                    <a:pt x="13823" y="0"/>
                  </a:moveTo>
                  <a:lnTo>
                    <a:pt x="13663" y="23"/>
                  </a:lnTo>
                  <a:lnTo>
                    <a:pt x="13503" y="45"/>
                  </a:lnTo>
                  <a:lnTo>
                    <a:pt x="13343" y="113"/>
                  </a:lnTo>
                  <a:lnTo>
                    <a:pt x="13183" y="181"/>
                  </a:lnTo>
                  <a:lnTo>
                    <a:pt x="13023" y="295"/>
                  </a:lnTo>
                  <a:lnTo>
                    <a:pt x="12866" y="408"/>
                  </a:lnTo>
                  <a:lnTo>
                    <a:pt x="12710" y="544"/>
                  </a:lnTo>
                  <a:lnTo>
                    <a:pt x="12550" y="725"/>
                  </a:lnTo>
                  <a:lnTo>
                    <a:pt x="12394" y="907"/>
                  </a:lnTo>
                  <a:lnTo>
                    <a:pt x="12237" y="1111"/>
                  </a:lnTo>
                  <a:lnTo>
                    <a:pt x="12081" y="1337"/>
                  </a:lnTo>
                  <a:lnTo>
                    <a:pt x="11928" y="1586"/>
                  </a:lnTo>
                  <a:lnTo>
                    <a:pt x="11772" y="1858"/>
                  </a:lnTo>
                  <a:lnTo>
                    <a:pt x="11619" y="2153"/>
                  </a:lnTo>
                  <a:lnTo>
                    <a:pt x="11467" y="2470"/>
                  </a:lnTo>
                  <a:lnTo>
                    <a:pt x="11314" y="2810"/>
                  </a:lnTo>
                  <a:lnTo>
                    <a:pt x="11161" y="3150"/>
                  </a:lnTo>
                  <a:lnTo>
                    <a:pt x="11009" y="3535"/>
                  </a:lnTo>
                  <a:lnTo>
                    <a:pt x="10856" y="3921"/>
                  </a:lnTo>
                  <a:lnTo>
                    <a:pt x="10707" y="4328"/>
                  </a:lnTo>
                  <a:lnTo>
                    <a:pt x="10558" y="4759"/>
                  </a:lnTo>
                  <a:lnTo>
                    <a:pt x="10409" y="5212"/>
                  </a:lnTo>
                  <a:lnTo>
                    <a:pt x="10261" y="5665"/>
                  </a:lnTo>
                  <a:lnTo>
                    <a:pt x="10112" y="6164"/>
                  </a:lnTo>
                  <a:lnTo>
                    <a:pt x="9966" y="6663"/>
                  </a:lnTo>
                  <a:lnTo>
                    <a:pt x="9818" y="7184"/>
                  </a:lnTo>
                  <a:lnTo>
                    <a:pt x="9672" y="7728"/>
                  </a:lnTo>
                  <a:lnTo>
                    <a:pt x="9527" y="8294"/>
                  </a:lnTo>
                  <a:lnTo>
                    <a:pt x="9382" y="8861"/>
                  </a:lnTo>
                  <a:lnTo>
                    <a:pt x="9241" y="9473"/>
                  </a:lnTo>
                  <a:lnTo>
                    <a:pt x="9095" y="10084"/>
                  </a:lnTo>
                  <a:lnTo>
                    <a:pt x="8954" y="10696"/>
                  </a:lnTo>
                  <a:lnTo>
                    <a:pt x="8812" y="11353"/>
                  </a:lnTo>
                  <a:lnTo>
                    <a:pt x="8675" y="12011"/>
                  </a:lnTo>
                  <a:lnTo>
                    <a:pt x="8533" y="12690"/>
                  </a:lnTo>
                  <a:lnTo>
                    <a:pt x="8395" y="13393"/>
                  </a:lnTo>
                  <a:lnTo>
                    <a:pt x="8254" y="14118"/>
                  </a:lnTo>
                  <a:lnTo>
                    <a:pt x="8116" y="14843"/>
                  </a:lnTo>
                  <a:lnTo>
                    <a:pt x="7982" y="15591"/>
                  </a:lnTo>
                  <a:lnTo>
                    <a:pt x="7844" y="16339"/>
                  </a:lnTo>
                  <a:lnTo>
                    <a:pt x="7710" y="17132"/>
                  </a:lnTo>
                  <a:lnTo>
                    <a:pt x="7576" y="17925"/>
                  </a:lnTo>
                  <a:lnTo>
                    <a:pt x="7442" y="18718"/>
                  </a:lnTo>
                  <a:lnTo>
                    <a:pt x="7308" y="19557"/>
                  </a:lnTo>
                  <a:lnTo>
                    <a:pt x="7178" y="20395"/>
                  </a:lnTo>
                  <a:lnTo>
                    <a:pt x="7048" y="21234"/>
                  </a:lnTo>
                  <a:lnTo>
                    <a:pt x="6918" y="22095"/>
                  </a:lnTo>
                  <a:lnTo>
                    <a:pt x="6787" y="22979"/>
                  </a:lnTo>
                  <a:lnTo>
                    <a:pt x="6534" y="24792"/>
                  </a:lnTo>
                  <a:lnTo>
                    <a:pt x="6281" y="26650"/>
                  </a:lnTo>
                  <a:lnTo>
                    <a:pt x="6035" y="28576"/>
                  </a:lnTo>
                  <a:lnTo>
                    <a:pt x="5790" y="30548"/>
                  </a:lnTo>
                  <a:lnTo>
                    <a:pt x="5551" y="32565"/>
                  </a:lnTo>
                  <a:lnTo>
                    <a:pt x="5313" y="34627"/>
                  </a:lnTo>
                  <a:lnTo>
                    <a:pt x="5082" y="36757"/>
                  </a:lnTo>
                  <a:lnTo>
                    <a:pt x="4851" y="38910"/>
                  </a:lnTo>
                  <a:lnTo>
                    <a:pt x="4628" y="41131"/>
                  </a:lnTo>
                  <a:lnTo>
                    <a:pt x="4408" y="43374"/>
                  </a:lnTo>
                  <a:lnTo>
                    <a:pt x="4196" y="45685"/>
                  </a:lnTo>
                  <a:lnTo>
                    <a:pt x="3984" y="48020"/>
                  </a:lnTo>
                  <a:lnTo>
                    <a:pt x="3779" y="50399"/>
                  </a:lnTo>
                  <a:lnTo>
                    <a:pt x="3575" y="52824"/>
                  </a:lnTo>
                  <a:lnTo>
                    <a:pt x="3381" y="55271"/>
                  </a:lnTo>
                  <a:lnTo>
                    <a:pt x="3187" y="57764"/>
                  </a:lnTo>
                  <a:lnTo>
                    <a:pt x="3001" y="60279"/>
                  </a:lnTo>
                  <a:lnTo>
                    <a:pt x="2819" y="62840"/>
                  </a:lnTo>
                  <a:lnTo>
                    <a:pt x="2640" y="65424"/>
                  </a:lnTo>
                  <a:lnTo>
                    <a:pt x="2469" y="68052"/>
                  </a:lnTo>
                  <a:lnTo>
                    <a:pt x="2301" y="70704"/>
                  </a:lnTo>
                  <a:lnTo>
                    <a:pt x="2138" y="73378"/>
                  </a:lnTo>
                  <a:lnTo>
                    <a:pt x="1981" y="76074"/>
                  </a:lnTo>
                  <a:lnTo>
                    <a:pt x="1829" y="78794"/>
                  </a:lnTo>
                  <a:lnTo>
                    <a:pt x="1683" y="81536"/>
                  </a:lnTo>
                  <a:lnTo>
                    <a:pt x="1542" y="84323"/>
                  </a:lnTo>
                  <a:lnTo>
                    <a:pt x="1408" y="87111"/>
                  </a:lnTo>
                  <a:lnTo>
                    <a:pt x="1278" y="89921"/>
                  </a:lnTo>
                  <a:lnTo>
                    <a:pt x="1155" y="92731"/>
                  </a:lnTo>
                  <a:lnTo>
                    <a:pt x="1039" y="95563"/>
                  </a:lnTo>
                  <a:lnTo>
                    <a:pt x="928" y="98419"/>
                  </a:lnTo>
                  <a:lnTo>
                    <a:pt x="820" y="101297"/>
                  </a:lnTo>
                  <a:lnTo>
                    <a:pt x="719" y="104175"/>
                  </a:lnTo>
                  <a:lnTo>
                    <a:pt x="626" y="107053"/>
                  </a:lnTo>
                  <a:lnTo>
                    <a:pt x="541" y="109953"/>
                  </a:lnTo>
                  <a:lnTo>
                    <a:pt x="459" y="112854"/>
                  </a:lnTo>
                  <a:lnTo>
                    <a:pt x="384" y="115777"/>
                  </a:lnTo>
                  <a:lnTo>
                    <a:pt x="313" y="118678"/>
                  </a:lnTo>
                  <a:lnTo>
                    <a:pt x="254" y="121601"/>
                  </a:lnTo>
                  <a:lnTo>
                    <a:pt x="198" y="124525"/>
                  </a:lnTo>
                  <a:lnTo>
                    <a:pt x="150" y="127448"/>
                  </a:lnTo>
                  <a:lnTo>
                    <a:pt x="109" y="130348"/>
                  </a:lnTo>
                  <a:lnTo>
                    <a:pt x="71" y="133272"/>
                  </a:lnTo>
                  <a:lnTo>
                    <a:pt x="45" y="136172"/>
                  </a:lnTo>
                  <a:lnTo>
                    <a:pt x="23" y="139073"/>
                  </a:lnTo>
                  <a:lnTo>
                    <a:pt x="8" y="141974"/>
                  </a:lnTo>
                  <a:lnTo>
                    <a:pt x="1" y="144874"/>
                  </a:lnTo>
                  <a:lnTo>
                    <a:pt x="1" y="147752"/>
                  </a:lnTo>
                  <a:lnTo>
                    <a:pt x="8" y="150608"/>
                  </a:lnTo>
                  <a:lnTo>
                    <a:pt x="23" y="153463"/>
                  </a:lnTo>
                  <a:lnTo>
                    <a:pt x="45" y="156296"/>
                  </a:lnTo>
                  <a:lnTo>
                    <a:pt x="75" y="159128"/>
                  </a:lnTo>
                  <a:lnTo>
                    <a:pt x="112" y="161938"/>
                  </a:lnTo>
                  <a:lnTo>
                    <a:pt x="157" y="164726"/>
                  </a:lnTo>
                  <a:lnTo>
                    <a:pt x="209" y="167491"/>
                  </a:lnTo>
                  <a:lnTo>
                    <a:pt x="269" y="170233"/>
                  </a:lnTo>
                  <a:lnTo>
                    <a:pt x="336" y="172975"/>
                  </a:lnTo>
                  <a:lnTo>
                    <a:pt x="414" y="175671"/>
                  </a:lnTo>
                  <a:lnTo>
                    <a:pt x="496" y="178345"/>
                  </a:lnTo>
                  <a:lnTo>
                    <a:pt x="589" y="180997"/>
                  </a:lnTo>
                  <a:lnTo>
                    <a:pt x="637" y="182311"/>
                  </a:lnTo>
                  <a:lnTo>
                    <a:pt x="689" y="183603"/>
                  </a:lnTo>
                  <a:lnTo>
                    <a:pt x="742" y="184894"/>
                  </a:lnTo>
                  <a:lnTo>
                    <a:pt x="797" y="186186"/>
                  </a:lnTo>
                  <a:lnTo>
                    <a:pt x="857" y="187478"/>
                  </a:lnTo>
                  <a:lnTo>
                    <a:pt x="916" y="188747"/>
                  </a:lnTo>
                  <a:lnTo>
                    <a:pt x="976" y="190016"/>
                  </a:lnTo>
                  <a:lnTo>
                    <a:pt x="1039" y="191285"/>
                  </a:lnTo>
                  <a:lnTo>
                    <a:pt x="1106" y="192531"/>
                  </a:lnTo>
                  <a:lnTo>
                    <a:pt x="1173" y="193778"/>
                  </a:lnTo>
                  <a:lnTo>
                    <a:pt x="1244" y="195001"/>
                  </a:lnTo>
                  <a:lnTo>
                    <a:pt x="1319" y="196225"/>
                  </a:lnTo>
                  <a:lnTo>
                    <a:pt x="1393" y="197426"/>
                  </a:lnTo>
                  <a:lnTo>
                    <a:pt x="1467" y="198650"/>
                  </a:lnTo>
                  <a:lnTo>
                    <a:pt x="1546" y="199828"/>
                  </a:lnTo>
                  <a:lnTo>
                    <a:pt x="1628" y="201029"/>
                  </a:lnTo>
                  <a:lnTo>
                    <a:pt x="1709" y="202185"/>
                  </a:lnTo>
                  <a:lnTo>
                    <a:pt x="1795" y="203364"/>
                  </a:lnTo>
                  <a:lnTo>
                    <a:pt x="1884" y="204519"/>
                  </a:lnTo>
                  <a:lnTo>
                    <a:pt x="1974" y="205652"/>
                  </a:lnTo>
                  <a:lnTo>
                    <a:pt x="2067" y="206785"/>
                  </a:lnTo>
                  <a:lnTo>
                    <a:pt x="2160" y="207918"/>
                  </a:lnTo>
                  <a:lnTo>
                    <a:pt x="2257" y="209029"/>
                  </a:lnTo>
                  <a:lnTo>
                    <a:pt x="2353" y="210117"/>
                  </a:lnTo>
                  <a:lnTo>
                    <a:pt x="2458" y="211204"/>
                  </a:lnTo>
                  <a:lnTo>
                    <a:pt x="2558" y="212292"/>
                  </a:lnTo>
                  <a:lnTo>
                    <a:pt x="2666" y="213357"/>
                  </a:lnTo>
                  <a:lnTo>
                    <a:pt x="2774" y="214400"/>
                  </a:lnTo>
                  <a:lnTo>
                    <a:pt x="2882" y="215442"/>
                  </a:lnTo>
                  <a:lnTo>
                    <a:pt x="2998" y="216484"/>
                  </a:lnTo>
                  <a:lnTo>
                    <a:pt x="3109" y="217504"/>
                  </a:lnTo>
                  <a:lnTo>
                    <a:pt x="3228" y="218501"/>
                  </a:lnTo>
                  <a:lnTo>
                    <a:pt x="3347" y="219498"/>
                  </a:lnTo>
                  <a:lnTo>
                    <a:pt x="3470" y="220473"/>
                  </a:lnTo>
                  <a:lnTo>
                    <a:pt x="3593" y="221425"/>
                  </a:lnTo>
                  <a:lnTo>
                    <a:pt x="3720" y="222376"/>
                  </a:lnTo>
                  <a:lnTo>
                    <a:pt x="3850" y="223328"/>
                  </a:lnTo>
                  <a:lnTo>
                    <a:pt x="3980" y="224257"/>
                  </a:lnTo>
                  <a:lnTo>
                    <a:pt x="4114" y="225164"/>
                  </a:lnTo>
                  <a:lnTo>
                    <a:pt x="4252" y="226048"/>
                  </a:lnTo>
                  <a:lnTo>
                    <a:pt x="4390" y="226931"/>
                  </a:lnTo>
                  <a:lnTo>
                    <a:pt x="4531" y="227793"/>
                  </a:lnTo>
                  <a:lnTo>
                    <a:pt x="4676" y="228654"/>
                  </a:lnTo>
                  <a:lnTo>
                    <a:pt x="4822" y="229492"/>
                  </a:lnTo>
                  <a:lnTo>
                    <a:pt x="4971" y="230308"/>
                  </a:lnTo>
                  <a:lnTo>
                    <a:pt x="5119" y="231124"/>
                  </a:lnTo>
                  <a:lnTo>
                    <a:pt x="5276" y="231917"/>
                  </a:lnTo>
                  <a:lnTo>
                    <a:pt x="5432" y="232687"/>
                  </a:lnTo>
                  <a:lnTo>
                    <a:pt x="5589" y="233458"/>
                  </a:lnTo>
                  <a:lnTo>
                    <a:pt x="5749" y="234206"/>
                  </a:lnTo>
                  <a:lnTo>
                    <a:pt x="5912" y="234931"/>
                  </a:lnTo>
                  <a:lnTo>
                    <a:pt x="6080" y="235656"/>
                  </a:lnTo>
                  <a:lnTo>
                    <a:pt x="6247" y="236336"/>
                  </a:lnTo>
                  <a:lnTo>
                    <a:pt x="6419" y="237016"/>
                  </a:lnTo>
                  <a:lnTo>
                    <a:pt x="6594" y="237696"/>
                  </a:lnTo>
                  <a:lnTo>
                    <a:pt x="6769" y="238330"/>
                  </a:lnTo>
                  <a:lnTo>
                    <a:pt x="6947" y="238965"/>
                  </a:lnTo>
                  <a:lnTo>
                    <a:pt x="7130" y="239576"/>
                  </a:lnTo>
                  <a:lnTo>
                    <a:pt x="7312" y="240166"/>
                  </a:lnTo>
                  <a:lnTo>
                    <a:pt x="7502" y="240755"/>
                  </a:lnTo>
                  <a:lnTo>
                    <a:pt x="7688" y="241299"/>
                  </a:lnTo>
                  <a:lnTo>
                    <a:pt x="7882" y="241843"/>
                  </a:lnTo>
                  <a:lnTo>
                    <a:pt x="8075" y="242364"/>
                  </a:lnTo>
                  <a:lnTo>
                    <a:pt x="8273" y="242885"/>
                  </a:lnTo>
                  <a:lnTo>
                    <a:pt x="8474" y="243361"/>
                  </a:lnTo>
                  <a:lnTo>
                    <a:pt x="8675" y="243837"/>
                  </a:lnTo>
                  <a:lnTo>
                    <a:pt x="8879" y="244290"/>
                  </a:lnTo>
                  <a:lnTo>
                    <a:pt x="9088" y="244721"/>
                  </a:lnTo>
                  <a:lnTo>
                    <a:pt x="9300" y="245128"/>
                  </a:lnTo>
                  <a:lnTo>
                    <a:pt x="9512" y="245514"/>
                  </a:lnTo>
                  <a:lnTo>
                    <a:pt x="9728" y="245876"/>
                  </a:lnTo>
                  <a:lnTo>
                    <a:pt x="9948" y="246239"/>
                  </a:lnTo>
                  <a:lnTo>
                    <a:pt x="10167" y="246579"/>
                  </a:lnTo>
                  <a:lnTo>
                    <a:pt x="10391" y="246873"/>
                  </a:lnTo>
                  <a:lnTo>
                    <a:pt x="10618" y="247168"/>
                  </a:lnTo>
                  <a:lnTo>
                    <a:pt x="10849" y="247440"/>
                  </a:lnTo>
                  <a:lnTo>
                    <a:pt x="11080" y="247689"/>
                  </a:lnTo>
                  <a:lnTo>
                    <a:pt x="11318" y="247916"/>
                  </a:lnTo>
                  <a:lnTo>
                    <a:pt x="11556" y="248142"/>
                  </a:lnTo>
                  <a:lnTo>
                    <a:pt x="11794" y="248324"/>
                  </a:lnTo>
                  <a:lnTo>
                    <a:pt x="12040" y="248482"/>
                  </a:lnTo>
                  <a:lnTo>
                    <a:pt x="12286" y="248641"/>
                  </a:lnTo>
                  <a:lnTo>
                    <a:pt x="12535" y="248754"/>
                  </a:lnTo>
                  <a:lnTo>
                    <a:pt x="12785" y="248845"/>
                  </a:lnTo>
                  <a:lnTo>
                    <a:pt x="13041" y="248936"/>
                  </a:lnTo>
                  <a:lnTo>
                    <a:pt x="13298" y="248981"/>
                  </a:lnTo>
                  <a:lnTo>
                    <a:pt x="13559" y="249026"/>
                  </a:lnTo>
                  <a:lnTo>
                    <a:pt x="14088" y="249026"/>
                  </a:lnTo>
                  <a:lnTo>
                    <a:pt x="14348" y="248981"/>
                  </a:lnTo>
                  <a:lnTo>
                    <a:pt x="14605" y="248936"/>
                  </a:lnTo>
                  <a:lnTo>
                    <a:pt x="14858" y="248845"/>
                  </a:lnTo>
                  <a:lnTo>
                    <a:pt x="15111" y="248754"/>
                  </a:lnTo>
                  <a:lnTo>
                    <a:pt x="15361" y="248641"/>
                  </a:lnTo>
                  <a:lnTo>
                    <a:pt x="15606" y="248482"/>
                  </a:lnTo>
                  <a:lnTo>
                    <a:pt x="15852" y="248324"/>
                  </a:lnTo>
                  <a:lnTo>
                    <a:pt x="16090" y="248142"/>
                  </a:lnTo>
                  <a:lnTo>
                    <a:pt x="16329" y="247916"/>
                  </a:lnTo>
                  <a:lnTo>
                    <a:pt x="16567" y="247689"/>
                  </a:lnTo>
                  <a:lnTo>
                    <a:pt x="16798" y="247440"/>
                  </a:lnTo>
                  <a:lnTo>
                    <a:pt x="17028" y="247168"/>
                  </a:lnTo>
                  <a:lnTo>
                    <a:pt x="17256" y="246873"/>
                  </a:lnTo>
                  <a:lnTo>
                    <a:pt x="17479" y="246579"/>
                  </a:lnTo>
                  <a:lnTo>
                    <a:pt x="17699" y="246239"/>
                  </a:lnTo>
                  <a:lnTo>
                    <a:pt x="17918" y="245876"/>
                  </a:lnTo>
                  <a:lnTo>
                    <a:pt x="18134" y="245514"/>
                  </a:lnTo>
                  <a:lnTo>
                    <a:pt x="18346" y="245128"/>
                  </a:lnTo>
                  <a:lnTo>
                    <a:pt x="18559" y="244721"/>
                  </a:lnTo>
                  <a:lnTo>
                    <a:pt x="18767" y="244290"/>
                  </a:lnTo>
                  <a:lnTo>
                    <a:pt x="18972" y="243837"/>
                  </a:lnTo>
                  <a:lnTo>
                    <a:pt x="19173" y="243361"/>
                  </a:lnTo>
                  <a:lnTo>
                    <a:pt x="19374" y="242885"/>
                  </a:lnTo>
                  <a:lnTo>
                    <a:pt x="19571" y="242364"/>
                  </a:lnTo>
                  <a:lnTo>
                    <a:pt x="19765" y="241843"/>
                  </a:lnTo>
                  <a:lnTo>
                    <a:pt x="19958" y="241299"/>
                  </a:lnTo>
                  <a:lnTo>
                    <a:pt x="20144" y="240755"/>
                  </a:lnTo>
                  <a:lnTo>
                    <a:pt x="20334" y="240166"/>
                  </a:lnTo>
                  <a:lnTo>
                    <a:pt x="20517" y="239576"/>
                  </a:lnTo>
                  <a:lnTo>
                    <a:pt x="20699" y="238965"/>
                  </a:lnTo>
                  <a:lnTo>
                    <a:pt x="20878" y="238330"/>
                  </a:lnTo>
                  <a:lnTo>
                    <a:pt x="21053" y="237696"/>
                  </a:lnTo>
                  <a:lnTo>
                    <a:pt x="21228" y="237016"/>
                  </a:lnTo>
                  <a:lnTo>
                    <a:pt x="21399" y="236336"/>
                  </a:lnTo>
                  <a:lnTo>
                    <a:pt x="21566" y="235656"/>
                  </a:lnTo>
                  <a:lnTo>
                    <a:pt x="21734" y="234931"/>
                  </a:lnTo>
                  <a:lnTo>
                    <a:pt x="21898" y="234206"/>
                  </a:lnTo>
                  <a:lnTo>
                    <a:pt x="22058" y="233458"/>
                  </a:lnTo>
                  <a:lnTo>
                    <a:pt x="22214" y="232687"/>
                  </a:lnTo>
                  <a:lnTo>
                    <a:pt x="22371" y="231917"/>
                  </a:lnTo>
                  <a:lnTo>
                    <a:pt x="22527" y="231124"/>
                  </a:lnTo>
                  <a:lnTo>
                    <a:pt x="22676" y="230308"/>
                  </a:lnTo>
                  <a:lnTo>
                    <a:pt x="22825" y="229492"/>
                  </a:lnTo>
                  <a:lnTo>
                    <a:pt x="22970" y="228654"/>
                  </a:lnTo>
                  <a:lnTo>
                    <a:pt x="23115" y="227793"/>
                  </a:lnTo>
                  <a:lnTo>
                    <a:pt x="23257" y="226931"/>
                  </a:lnTo>
                  <a:lnTo>
                    <a:pt x="23394" y="226048"/>
                  </a:lnTo>
                  <a:lnTo>
                    <a:pt x="23532" y="225164"/>
                  </a:lnTo>
                  <a:lnTo>
                    <a:pt x="23666" y="224257"/>
                  </a:lnTo>
                  <a:lnTo>
                    <a:pt x="23796" y="223328"/>
                  </a:lnTo>
                  <a:lnTo>
                    <a:pt x="23927" y="222376"/>
                  </a:lnTo>
                  <a:lnTo>
                    <a:pt x="24053" y="221425"/>
                  </a:lnTo>
                  <a:lnTo>
                    <a:pt x="24176" y="220473"/>
                  </a:lnTo>
                  <a:lnTo>
                    <a:pt x="24299" y="219498"/>
                  </a:lnTo>
                  <a:lnTo>
                    <a:pt x="24418" y="218501"/>
                  </a:lnTo>
                  <a:lnTo>
                    <a:pt x="24537" y="217504"/>
                  </a:lnTo>
                  <a:lnTo>
                    <a:pt x="24649" y="216484"/>
                  </a:lnTo>
                  <a:lnTo>
                    <a:pt x="24764" y="215442"/>
                  </a:lnTo>
                  <a:lnTo>
                    <a:pt x="24872" y="214400"/>
                  </a:lnTo>
                  <a:lnTo>
                    <a:pt x="24980" y="213357"/>
                  </a:lnTo>
                  <a:lnTo>
                    <a:pt x="25088" y="212292"/>
                  </a:lnTo>
                  <a:lnTo>
                    <a:pt x="25189" y="211204"/>
                  </a:lnTo>
                  <a:lnTo>
                    <a:pt x="25293" y="210117"/>
                  </a:lnTo>
                  <a:lnTo>
                    <a:pt x="25390" y="209029"/>
                  </a:lnTo>
                  <a:lnTo>
                    <a:pt x="25486" y="207918"/>
                  </a:lnTo>
                  <a:lnTo>
                    <a:pt x="25580" y="206785"/>
                  </a:lnTo>
                  <a:lnTo>
                    <a:pt x="25673" y="205652"/>
                  </a:lnTo>
                  <a:lnTo>
                    <a:pt x="25762" y="204519"/>
                  </a:lnTo>
                  <a:lnTo>
                    <a:pt x="25851" y="203364"/>
                  </a:lnTo>
                  <a:lnTo>
                    <a:pt x="25937" y="202185"/>
                  </a:lnTo>
                  <a:lnTo>
                    <a:pt x="26019" y="201029"/>
                  </a:lnTo>
                  <a:lnTo>
                    <a:pt x="26101" y="199828"/>
                  </a:lnTo>
                  <a:lnTo>
                    <a:pt x="26179" y="198650"/>
                  </a:lnTo>
                  <a:lnTo>
                    <a:pt x="26253" y="197426"/>
                  </a:lnTo>
                  <a:lnTo>
                    <a:pt x="26328" y="196225"/>
                  </a:lnTo>
                  <a:lnTo>
                    <a:pt x="26402" y="195001"/>
                  </a:lnTo>
                  <a:lnTo>
                    <a:pt x="26473" y="193778"/>
                  </a:lnTo>
                  <a:lnTo>
                    <a:pt x="26540" y="192531"/>
                  </a:lnTo>
                  <a:lnTo>
                    <a:pt x="26607" y="191285"/>
                  </a:lnTo>
                  <a:lnTo>
                    <a:pt x="26670" y="190016"/>
                  </a:lnTo>
                  <a:lnTo>
                    <a:pt x="26730" y="188747"/>
                  </a:lnTo>
                  <a:lnTo>
                    <a:pt x="26789" y="187478"/>
                  </a:lnTo>
                  <a:lnTo>
                    <a:pt x="26849" y="186186"/>
                  </a:lnTo>
                  <a:lnTo>
                    <a:pt x="26905" y="184894"/>
                  </a:lnTo>
                  <a:lnTo>
                    <a:pt x="26957" y="183603"/>
                  </a:lnTo>
                  <a:lnTo>
                    <a:pt x="27009" y="182311"/>
                  </a:lnTo>
                  <a:lnTo>
                    <a:pt x="27057" y="180997"/>
                  </a:lnTo>
                  <a:lnTo>
                    <a:pt x="27151" y="178345"/>
                  </a:lnTo>
                  <a:lnTo>
                    <a:pt x="27232" y="175671"/>
                  </a:lnTo>
                  <a:lnTo>
                    <a:pt x="27311" y="172975"/>
                  </a:lnTo>
                  <a:lnTo>
                    <a:pt x="27378" y="170233"/>
                  </a:lnTo>
                  <a:lnTo>
                    <a:pt x="27437" y="167491"/>
                  </a:lnTo>
                  <a:lnTo>
                    <a:pt x="27489" y="164726"/>
                  </a:lnTo>
                  <a:lnTo>
                    <a:pt x="27534" y="161938"/>
                  </a:lnTo>
                  <a:lnTo>
                    <a:pt x="27571" y="159128"/>
                  </a:lnTo>
                  <a:lnTo>
                    <a:pt x="27601" y="156296"/>
                  </a:lnTo>
                  <a:lnTo>
                    <a:pt x="27623" y="153463"/>
                  </a:lnTo>
                  <a:lnTo>
                    <a:pt x="27638" y="150608"/>
                  </a:lnTo>
                  <a:lnTo>
                    <a:pt x="27646" y="147752"/>
                  </a:lnTo>
                  <a:lnTo>
                    <a:pt x="27646" y="144874"/>
                  </a:lnTo>
                  <a:lnTo>
                    <a:pt x="27638" y="141974"/>
                  </a:lnTo>
                  <a:lnTo>
                    <a:pt x="27623" y="139073"/>
                  </a:lnTo>
                  <a:lnTo>
                    <a:pt x="27601" y="136172"/>
                  </a:lnTo>
                  <a:lnTo>
                    <a:pt x="27575" y="133272"/>
                  </a:lnTo>
                  <a:lnTo>
                    <a:pt x="27538" y="130348"/>
                  </a:lnTo>
                  <a:lnTo>
                    <a:pt x="27497" y="127448"/>
                  </a:lnTo>
                  <a:lnTo>
                    <a:pt x="27448" y="124525"/>
                  </a:lnTo>
                  <a:lnTo>
                    <a:pt x="27393" y="121601"/>
                  </a:lnTo>
                  <a:lnTo>
                    <a:pt x="27333" y="118678"/>
                  </a:lnTo>
                  <a:lnTo>
                    <a:pt x="27262" y="115777"/>
                  </a:lnTo>
                  <a:lnTo>
                    <a:pt x="27188" y="112854"/>
                  </a:lnTo>
                  <a:lnTo>
                    <a:pt x="27106" y="109953"/>
                  </a:lnTo>
                  <a:lnTo>
                    <a:pt x="27020" y="107053"/>
                  </a:lnTo>
                  <a:lnTo>
                    <a:pt x="26927" y="104175"/>
                  </a:lnTo>
                  <a:lnTo>
                    <a:pt x="26827" y="101297"/>
                  </a:lnTo>
                  <a:lnTo>
                    <a:pt x="26719" y="98419"/>
                  </a:lnTo>
                  <a:lnTo>
                    <a:pt x="26607" y="95563"/>
                  </a:lnTo>
                  <a:lnTo>
                    <a:pt x="26492" y="92731"/>
                  </a:lnTo>
                  <a:lnTo>
                    <a:pt x="26369" y="89921"/>
                  </a:lnTo>
                  <a:lnTo>
                    <a:pt x="26238" y="87111"/>
                  </a:lnTo>
                  <a:lnTo>
                    <a:pt x="26104" y="84323"/>
                  </a:lnTo>
                  <a:lnTo>
                    <a:pt x="25963" y="81536"/>
                  </a:lnTo>
                  <a:lnTo>
                    <a:pt x="25818" y="78794"/>
                  </a:lnTo>
                  <a:lnTo>
                    <a:pt x="25665" y="76074"/>
                  </a:lnTo>
                  <a:lnTo>
                    <a:pt x="25509" y="73378"/>
                  </a:lnTo>
                  <a:lnTo>
                    <a:pt x="25345" y="70704"/>
                  </a:lnTo>
                  <a:lnTo>
                    <a:pt x="25178" y="68052"/>
                  </a:lnTo>
                  <a:lnTo>
                    <a:pt x="25006" y="65424"/>
                  </a:lnTo>
                  <a:lnTo>
                    <a:pt x="24828" y="62840"/>
                  </a:lnTo>
                  <a:lnTo>
                    <a:pt x="24645" y="60279"/>
                  </a:lnTo>
                  <a:lnTo>
                    <a:pt x="24459" y="57764"/>
                  </a:lnTo>
                  <a:lnTo>
                    <a:pt x="24265" y="55271"/>
                  </a:lnTo>
                  <a:lnTo>
                    <a:pt x="24072" y="52824"/>
                  </a:lnTo>
                  <a:lnTo>
                    <a:pt x="23867" y="50399"/>
                  </a:lnTo>
                  <a:lnTo>
                    <a:pt x="23662" y="48020"/>
                  </a:lnTo>
                  <a:lnTo>
                    <a:pt x="23450" y="45685"/>
                  </a:lnTo>
                  <a:lnTo>
                    <a:pt x="23238" y="43374"/>
                  </a:lnTo>
                  <a:lnTo>
                    <a:pt x="23018" y="41131"/>
                  </a:lnTo>
                  <a:lnTo>
                    <a:pt x="22795" y="38910"/>
                  </a:lnTo>
                  <a:lnTo>
                    <a:pt x="22564" y="36757"/>
                  </a:lnTo>
                  <a:lnTo>
                    <a:pt x="22333" y="34627"/>
                  </a:lnTo>
                  <a:lnTo>
                    <a:pt x="22095" y="32565"/>
                  </a:lnTo>
                  <a:lnTo>
                    <a:pt x="21857" y="30548"/>
                  </a:lnTo>
                  <a:lnTo>
                    <a:pt x="21611" y="28576"/>
                  </a:lnTo>
                  <a:lnTo>
                    <a:pt x="21365" y="26650"/>
                  </a:lnTo>
                  <a:lnTo>
                    <a:pt x="21112" y="24792"/>
                  </a:lnTo>
                  <a:lnTo>
                    <a:pt x="20859" y="22979"/>
                  </a:lnTo>
                  <a:lnTo>
                    <a:pt x="20729" y="22095"/>
                  </a:lnTo>
                  <a:lnTo>
                    <a:pt x="20599" y="21234"/>
                  </a:lnTo>
                  <a:lnTo>
                    <a:pt x="20468" y="20395"/>
                  </a:lnTo>
                  <a:lnTo>
                    <a:pt x="20338" y="19557"/>
                  </a:lnTo>
                  <a:lnTo>
                    <a:pt x="20204" y="18718"/>
                  </a:lnTo>
                  <a:lnTo>
                    <a:pt x="20070" y="17925"/>
                  </a:lnTo>
                  <a:lnTo>
                    <a:pt x="19936" y="17132"/>
                  </a:lnTo>
                  <a:lnTo>
                    <a:pt x="19802" y="16339"/>
                  </a:lnTo>
                  <a:lnTo>
                    <a:pt x="19664" y="15591"/>
                  </a:lnTo>
                  <a:lnTo>
                    <a:pt x="19526" y="14843"/>
                  </a:lnTo>
                  <a:lnTo>
                    <a:pt x="19392" y="14118"/>
                  </a:lnTo>
                  <a:lnTo>
                    <a:pt x="19251" y="13393"/>
                  </a:lnTo>
                  <a:lnTo>
                    <a:pt x="19113" y="12690"/>
                  </a:lnTo>
                  <a:lnTo>
                    <a:pt x="18972" y="12011"/>
                  </a:lnTo>
                  <a:lnTo>
                    <a:pt x="18834" y="11353"/>
                  </a:lnTo>
                  <a:lnTo>
                    <a:pt x="18693" y="10696"/>
                  </a:lnTo>
                  <a:lnTo>
                    <a:pt x="18551" y="10084"/>
                  </a:lnTo>
                  <a:lnTo>
                    <a:pt x="18406" y="9473"/>
                  </a:lnTo>
                  <a:lnTo>
                    <a:pt x="18264" y="8861"/>
                  </a:lnTo>
                  <a:lnTo>
                    <a:pt x="18119" y="8294"/>
                  </a:lnTo>
                  <a:lnTo>
                    <a:pt x="17974" y="7728"/>
                  </a:lnTo>
                  <a:lnTo>
                    <a:pt x="17829" y="7184"/>
                  </a:lnTo>
                  <a:lnTo>
                    <a:pt x="17680" y="6663"/>
                  </a:lnTo>
                  <a:lnTo>
                    <a:pt x="17535" y="6164"/>
                  </a:lnTo>
                  <a:lnTo>
                    <a:pt x="17386" y="5665"/>
                  </a:lnTo>
                  <a:lnTo>
                    <a:pt x="17237" y="5212"/>
                  </a:lnTo>
                  <a:lnTo>
                    <a:pt x="17088" y="4759"/>
                  </a:lnTo>
                  <a:lnTo>
                    <a:pt x="16939" y="4328"/>
                  </a:lnTo>
                  <a:lnTo>
                    <a:pt x="16790" y="3921"/>
                  </a:lnTo>
                  <a:lnTo>
                    <a:pt x="16638" y="3535"/>
                  </a:lnTo>
                  <a:lnTo>
                    <a:pt x="16485" y="3150"/>
                  </a:lnTo>
                  <a:lnTo>
                    <a:pt x="16332" y="2810"/>
                  </a:lnTo>
                  <a:lnTo>
                    <a:pt x="16180" y="2470"/>
                  </a:lnTo>
                  <a:lnTo>
                    <a:pt x="16027" y="2153"/>
                  </a:lnTo>
                  <a:lnTo>
                    <a:pt x="15874" y="1858"/>
                  </a:lnTo>
                  <a:lnTo>
                    <a:pt x="15718" y="1586"/>
                  </a:lnTo>
                  <a:lnTo>
                    <a:pt x="15565" y="1337"/>
                  </a:lnTo>
                  <a:lnTo>
                    <a:pt x="15409" y="1111"/>
                  </a:lnTo>
                  <a:lnTo>
                    <a:pt x="15253" y="907"/>
                  </a:lnTo>
                  <a:lnTo>
                    <a:pt x="15096" y="725"/>
                  </a:lnTo>
                  <a:lnTo>
                    <a:pt x="14936" y="544"/>
                  </a:lnTo>
                  <a:lnTo>
                    <a:pt x="14780" y="408"/>
                  </a:lnTo>
                  <a:lnTo>
                    <a:pt x="14620" y="295"/>
                  </a:lnTo>
                  <a:lnTo>
                    <a:pt x="14464" y="181"/>
                  </a:lnTo>
                  <a:lnTo>
                    <a:pt x="14303" y="113"/>
                  </a:lnTo>
                  <a:lnTo>
                    <a:pt x="14143" y="45"/>
                  </a:lnTo>
                  <a:lnTo>
                    <a:pt x="13983" y="23"/>
                  </a:lnTo>
                  <a:lnTo>
                    <a:pt x="13823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8100019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1"/>
            <p:cNvSpPr/>
            <p:nvPr/>
          </p:nvSpPr>
          <p:spPr>
            <a:xfrm rot="10800000" flipH="1">
              <a:off x="-707865" y="12315978"/>
              <a:ext cx="415724" cy="1172547"/>
            </a:xfrm>
            <a:custGeom>
              <a:avLst/>
              <a:gdLst/>
              <a:ahLst/>
              <a:cxnLst/>
              <a:rect l="l" t="t" r="r" b="b"/>
              <a:pathLst>
                <a:path w="14624" h="194050" extrusionOk="0">
                  <a:moveTo>
                    <a:pt x="6619" y="0"/>
                  </a:moveTo>
                  <a:lnTo>
                    <a:pt x="6619" y="59282"/>
                  </a:lnTo>
                  <a:lnTo>
                    <a:pt x="97" y="101206"/>
                  </a:lnTo>
                  <a:lnTo>
                    <a:pt x="75" y="101387"/>
                  </a:lnTo>
                  <a:lnTo>
                    <a:pt x="52" y="101546"/>
                  </a:lnTo>
                  <a:lnTo>
                    <a:pt x="37" y="101750"/>
                  </a:lnTo>
                  <a:lnTo>
                    <a:pt x="23" y="101931"/>
                  </a:lnTo>
                  <a:lnTo>
                    <a:pt x="11" y="102135"/>
                  </a:lnTo>
                  <a:lnTo>
                    <a:pt x="8" y="102339"/>
                  </a:lnTo>
                  <a:lnTo>
                    <a:pt x="4" y="102543"/>
                  </a:lnTo>
                  <a:lnTo>
                    <a:pt x="0" y="102747"/>
                  </a:lnTo>
                  <a:lnTo>
                    <a:pt x="4" y="102951"/>
                  </a:lnTo>
                  <a:lnTo>
                    <a:pt x="11" y="103155"/>
                  </a:lnTo>
                  <a:lnTo>
                    <a:pt x="19" y="103336"/>
                  </a:lnTo>
                  <a:lnTo>
                    <a:pt x="30" y="103540"/>
                  </a:lnTo>
                  <a:lnTo>
                    <a:pt x="45" y="103721"/>
                  </a:lnTo>
                  <a:lnTo>
                    <a:pt x="64" y="103903"/>
                  </a:lnTo>
                  <a:lnTo>
                    <a:pt x="86" y="104084"/>
                  </a:lnTo>
                  <a:lnTo>
                    <a:pt x="112" y="104242"/>
                  </a:lnTo>
                  <a:lnTo>
                    <a:pt x="138" y="104378"/>
                  </a:lnTo>
                  <a:lnTo>
                    <a:pt x="168" y="104492"/>
                  </a:lnTo>
                  <a:lnTo>
                    <a:pt x="198" y="104605"/>
                  </a:lnTo>
                  <a:lnTo>
                    <a:pt x="231" y="104673"/>
                  </a:lnTo>
                  <a:lnTo>
                    <a:pt x="261" y="104741"/>
                  </a:lnTo>
                  <a:lnTo>
                    <a:pt x="294" y="104786"/>
                  </a:lnTo>
                  <a:lnTo>
                    <a:pt x="328" y="104809"/>
                  </a:lnTo>
                  <a:lnTo>
                    <a:pt x="395" y="104809"/>
                  </a:lnTo>
                  <a:lnTo>
                    <a:pt x="428" y="104764"/>
                  </a:lnTo>
                  <a:lnTo>
                    <a:pt x="462" y="104718"/>
                  </a:lnTo>
                  <a:lnTo>
                    <a:pt x="492" y="104628"/>
                  </a:lnTo>
                  <a:lnTo>
                    <a:pt x="525" y="104537"/>
                  </a:lnTo>
                  <a:lnTo>
                    <a:pt x="555" y="104424"/>
                  </a:lnTo>
                  <a:lnTo>
                    <a:pt x="581" y="104310"/>
                  </a:lnTo>
                  <a:lnTo>
                    <a:pt x="607" y="104152"/>
                  </a:lnTo>
                  <a:lnTo>
                    <a:pt x="6619" y="65514"/>
                  </a:lnTo>
                  <a:lnTo>
                    <a:pt x="6619" y="126451"/>
                  </a:lnTo>
                  <a:lnTo>
                    <a:pt x="2573" y="148817"/>
                  </a:lnTo>
                  <a:lnTo>
                    <a:pt x="2547" y="148976"/>
                  </a:lnTo>
                  <a:lnTo>
                    <a:pt x="2524" y="149135"/>
                  </a:lnTo>
                  <a:lnTo>
                    <a:pt x="2506" y="149316"/>
                  </a:lnTo>
                  <a:lnTo>
                    <a:pt x="2491" y="149497"/>
                  </a:lnTo>
                  <a:lnTo>
                    <a:pt x="2476" y="149701"/>
                  </a:lnTo>
                  <a:lnTo>
                    <a:pt x="2468" y="149905"/>
                  </a:lnTo>
                  <a:lnTo>
                    <a:pt x="2461" y="150109"/>
                  </a:lnTo>
                  <a:lnTo>
                    <a:pt x="2457" y="150313"/>
                  </a:lnTo>
                  <a:lnTo>
                    <a:pt x="2457" y="150517"/>
                  </a:lnTo>
                  <a:lnTo>
                    <a:pt x="2461" y="150721"/>
                  </a:lnTo>
                  <a:lnTo>
                    <a:pt x="2468" y="150925"/>
                  </a:lnTo>
                  <a:lnTo>
                    <a:pt x="2476" y="151106"/>
                  </a:lnTo>
                  <a:lnTo>
                    <a:pt x="2491" y="151310"/>
                  </a:lnTo>
                  <a:lnTo>
                    <a:pt x="2506" y="151492"/>
                  </a:lnTo>
                  <a:lnTo>
                    <a:pt x="2528" y="151673"/>
                  </a:lnTo>
                  <a:lnTo>
                    <a:pt x="2550" y="151831"/>
                  </a:lnTo>
                  <a:lnTo>
                    <a:pt x="2576" y="151990"/>
                  </a:lnTo>
                  <a:lnTo>
                    <a:pt x="2602" y="152126"/>
                  </a:lnTo>
                  <a:lnTo>
                    <a:pt x="2632" y="152239"/>
                  </a:lnTo>
                  <a:lnTo>
                    <a:pt x="2662" y="152353"/>
                  </a:lnTo>
                  <a:lnTo>
                    <a:pt x="2696" y="152421"/>
                  </a:lnTo>
                  <a:lnTo>
                    <a:pt x="2725" y="152489"/>
                  </a:lnTo>
                  <a:lnTo>
                    <a:pt x="2759" y="152511"/>
                  </a:lnTo>
                  <a:lnTo>
                    <a:pt x="2792" y="152534"/>
                  </a:lnTo>
                  <a:lnTo>
                    <a:pt x="2826" y="152534"/>
                  </a:lnTo>
                  <a:lnTo>
                    <a:pt x="2859" y="152511"/>
                  </a:lnTo>
                  <a:lnTo>
                    <a:pt x="2893" y="152466"/>
                  </a:lnTo>
                  <a:lnTo>
                    <a:pt x="2926" y="152421"/>
                  </a:lnTo>
                  <a:lnTo>
                    <a:pt x="2956" y="152330"/>
                  </a:lnTo>
                  <a:lnTo>
                    <a:pt x="2990" y="152239"/>
                  </a:lnTo>
                  <a:lnTo>
                    <a:pt x="3016" y="152126"/>
                  </a:lnTo>
                  <a:lnTo>
                    <a:pt x="3045" y="151990"/>
                  </a:lnTo>
                  <a:lnTo>
                    <a:pt x="6619" y="132229"/>
                  </a:lnTo>
                  <a:lnTo>
                    <a:pt x="6619" y="191919"/>
                  </a:lnTo>
                  <a:lnTo>
                    <a:pt x="6619" y="192123"/>
                  </a:lnTo>
                  <a:lnTo>
                    <a:pt x="6627" y="192350"/>
                  </a:lnTo>
                  <a:lnTo>
                    <a:pt x="6634" y="192554"/>
                  </a:lnTo>
                  <a:lnTo>
                    <a:pt x="6645" y="192735"/>
                  </a:lnTo>
                  <a:lnTo>
                    <a:pt x="6660" y="192939"/>
                  </a:lnTo>
                  <a:lnTo>
                    <a:pt x="6679" y="193098"/>
                  </a:lnTo>
                  <a:lnTo>
                    <a:pt x="6697" y="193279"/>
                  </a:lnTo>
                  <a:lnTo>
                    <a:pt x="6720" y="193415"/>
                  </a:lnTo>
                  <a:lnTo>
                    <a:pt x="6746" y="193551"/>
                  </a:lnTo>
                  <a:lnTo>
                    <a:pt x="6772" y="193687"/>
                  </a:lnTo>
                  <a:lnTo>
                    <a:pt x="6802" y="193800"/>
                  </a:lnTo>
                  <a:lnTo>
                    <a:pt x="6831" y="193891"/>
                  </a:lnTo>
                  <a:lnTo>
                    <a:pt x="6865" y="193959"/>
                  </a:lnTo>
                  <a:lnTo>
                    <a:pt x="6898" y="194004"/>
                  </a:lnTo>
                  <a:lnTo>
                    <a:pt x="6932" y="194050"/>
                  </a:lnTo>
                  <a:lnTo>
                    <a:pt x="7006" y="194050"/>
                  </a:lnTo>
                  <a:lnTo>
                    <a:pt x="7040" y="194004"/>
                  </a:lnTo>
                  <a:lnTo>
                    <a:pt x="7073" y="193959"/>
                  </a:lnTo>
                  <a:lnTo>
                    <a:pt x="7107" y="193891"/>
                  </a:lnTo>
                  <a:lnTo>
                    <a:pt x="7137" y="193800"/>
                  </a:lnTo>
                  <a:lnTo>
                    <a:pt x="7166" y="193687"/>
                  </a:lnTo>
                  <a:lnTo>
                    <a:pt x="7193" y="193551"/>
                  </a:lnTo>
                  <a:lnTo>
                    <a:pt x="7219" y="193415"/>
                  </a:lnTo>
                  <a:lnTo>
                    <a:pt x="7241" y="193279"/>
                  </a:lnTo>
                  <a:lnTo>
                    <a:pt x="7260" y="193098"/>
                  </a:lnTo>
                  <a:lnTo>
                    <a:pt x="7278" y="192939"/>
                  </a:lnTo>
                  <a:lnTo>
                    <a:pt x="7293" y="192735"/>
                  </a:lnTo>
                  <a:lnTo>
                    <a:pt x="7304" y="192554"/>
                  </a:lnTo>
                  <a:lnTo>
                    <a:pt x="7312" y="192350"/>
                  </a:lnTo>
                  <a:lnTo>
                    <a:pt x="7319" y="192123"/>
                  </a:lnTo>
                  <a:lnTo>
                    <a:pt x="7319" y="191919"/>
                  </a:lnTo>
                  <a:lnTo>
                    <a:pt x="7319" y="160080"/>
                  </a:lnTo>
                  <a:lnTo>
                    <a:pt x="10390" y="176238"/>
                  </a:lnTo>
                  <a:lnTo>
                    <a:pt x="10420" y="176374"/>
                  </a:lnTo>
                  <a:lnTo>
                    <a:pt x="10450" y="176487"/>
                  </a:lnTo>
                  <a:lnTo>
                    <a:pt x="10480" y="176578"/>
                  </a:lnTo>
                  <a:lnTo>
                    <a:pt x="10513" y="176646"/>
                  </a:lnTo>
                  <a:lnTo>
                    <a:pt x="10547" y="176714"/>
                  </a:lnTo>
                  <a:lnTo>
                    <a:pt x="10580" y="176736"/>
                  </a:lnTo>
                  <a:lnTo>
                    <a:pt x="10614" y="176759"/>
                  </a:lnTo>
                  <a:lnTo>
                    <a:pt x="10647" y="176759"/>
                  </a:lnTo>
                  <a:lnTo>
                    <a:pt x="10681" y="176736"/>
                  </a:lnTo>
                  <a:lnTo>
                    <a:pt x="10714" y="176691"/>
                  </a:lnTo>
                  <a:lnTo>
                    <a:pt x="10744" y="176623"/>
                  </a:lnTo>
                  <a:lnTo>
                    <a:pt x="10778" y="176532"/>
                  </a:lnTo>
                  <a:lnTo>
                    <a:pt x="10807" y="176442"/>
                  </a:lnTo>
                  <a:lnTo>
                    <a:pt x="10833" y="176306"/>
                  </a:lnTo>
                  <a:lnTo>
                    <a:pt x="10863" y="176170"/>
                  </a:lnTo>
                  <a:lnTo>
                    <a:pt x="10886" y="176011"/>
                  </a:lnTo>
                  <a:lnTo>
                    <a:pt x="10908" y="175853"/>
                  </a:lnTo>
                  <a:lnTo>
                    <a:pt x="10926" y="175671"/>
                  </a:lnTo>
                  <a:lnTo>
                    <a:pt x="10945" y="175467"/>
                  </a:lnTo>
                  <a:lnTo>
                    <a:pt x="10956" y="175286"/>
                  </a:lnTo>
                  <a:lnTo>
                    <a:pt x="10964" y="175082"/>
                  </a:lnTo>
                  <a:lnTo>
                    <a:pt x="10971" y="174878"/>
                  </a:lnTo>
                  <a:lnTo>
                    <a:pt x="10971" y="174674"/>
                  </a:lnTo>
                  <a:lnTo>
                    <a:pt x="10971" y="174470"/>
                  </a:lnTo>
                  <a:lnTo>
                    <a:pt x="10967" y="174266"/>
                  </a:lnTo>
                  <a:lnTo>
                    <a:pt x="10960" y="174062"/>
                  </a:lnTo>
                  <a:lnTo>
                    <a:pt x="10949" y="173858"/>
                  </a:lnTo>
                  <a:lnTo>
                    <a:pt x="10938" y="173677"/>
                  </a:lnTo>
                  <a:lnTo>
                    <a:pt x="10919" y="173496"/>
                  </a:lnTo>
                  <a:lnTo>
                    <a:pt x="10900" y="173314"/>
                  </a:lnTo>
                  <a:lnTo>
                    <a:pt x="10878" y="173156"/>
                  </a:lnTo>
                  <a:lnTo>
                    <a:pt x="10852" y="172997"/>
                  </a:lnTo>
                  <a:lnTo>
                    <a:pt x="7319" y="154415"/>
                  </a:lnTo>
                  <a:lnTo>
                    <a:pt x="7319" y="103563"/>
                  </a:lnTo>
                  <a:lnTo>
                    <a:pt x="12263" y="135946"/>
                  </a:lnTo>
                  <a:lnTo>
                    <a:pt x="12289" y="136104"/>
                  </a:lnTo>
                  <a:lnTo>
                    <a:pt x="12315" y="136240"/>
                  </a:lnTo>
                  <a:lnTo>
                    <a:pt x="12345" y="136354"/>
                  </a:lnTo>
                  <a:lnTo>
                    <a:pt x="12375" y="136444"/>
                  </a:lnTo>
                  <a:lnTo>
                    <a:pt x="12408" y="136512"/>
                  </a:lnTo>
                  <a:lnTo>
                    <a:pt x="12442" y="136558"/>
                  </a:lnTo>
                  <a:lnTo>
                    <a:pt x="12475" y="136603"/>
                  </a:lnTo>
                  <a:lnTo>
                    <a:pt x="12509" y="136626"/>
                  </a:lnTo>
                  <a:lnTo>
                    <a:pt x="12542" y="136626"/>
                  </a:lnTo>
                  <a:lnTo>
                    <a:pt x="12576" y="136603"/>
                  </a:lnTo>
                  <a:lnTo>
                    <a:pt x="12605" y="136558"/>
                  </a:lnTo>
                  <a:lnTo>
                    <a:pt x="12639" y="136490"/>
                  </a:lnTo>
                  <a:lnTo>
                    <a:pt x="12672" y="136422"/>
                  </a:lnTo>
                  <a:lnTo>
                    <a:pt x="12702" y="136308"/>
                  </a:lnTo>
                  <a:lnTo>
                    <a:pt x="12732" y="136195"/>
                  </a:lnTo>
                  <a:lnTo>
                    <a:pt x="12758" y="136059"/>
                  </a:lnTo>
                  <a:lnTo>
                    <a:pt x="12784" y="135900"/>
                  </a:lnTo>
                  <a:lnTo>
                    <a:pt x="12806" y="135742"/>
                  </a:lnTo>
                  <a:lnTo>
                    <a:pt x="12825" y="135561"/>
                  </a:lnTo>
                  <a:lnTo>
                    <a:pt x="12840" y="135357"/>
                  </a:lnTo>
                  <a:lnTo>
                    <a:pt x="12851" y="135175"/>
                  </a:lnTo>
                  <a:lnTo>
                    <a:pt x="12862" y="134971"/>
                  </a:lnTo>
                  <a:lnTo>
                    <a:pt x="12866" y="134767"/>
                  </a:lnTo>
                  <a:lnTo>
                    <a:pt x="12870" y="134563"/>
                  </a:lnTo>
                  <a:lnTo>
                    <a:pt x="12870" y="134359"/>
                  </a:lnTo>
                  <a:lnTo>
                    <a:pt x="12866" y="134156"/>
                  </a:lnTo>
                  <a:lnTo>
                    <a:pt x="12859" y="133952"/>
                  </a:lnTo>
                  <a:lnTo>
                    <a:pt x="12847" y="133770"/>
                  </a:lnTo>
                  <a:lnTo>
                    <a:pt x="12836" y="133566"/>
                  </a:lnTo>
                  <a:lnTo>
                    <a:pt x="12818" y="133385"/>
                  </a:lnTo>
                  <a:lnTo>
                    <a:pt x="12799" y="133204"/>
                  </a:lnTo>
                  <a:lnTo>
                    <a:pt x="12777" y="133045"/>
                  </a:lnTo>
                  <a:lnTo>
                    <a:pt x="7319" y="97285"/>
                  </a:lnTo>
                  <a:lnTo>
                    <a:pt x="7319" y="34604"/>
                  </a:lnTo>
                  <a:lnTo>
                    <a:pt x="14024" y="76414"/>
                  </a:lnTo>
                  <a:lnTo>
                    <a:pt x="14050" y="76573"/>
                  </a:lnTo>
                  <a:lnTo>
                    <a:pt x="14076" y="76686"/>
                  </a:lnTo>
                  <a:lnTo>
                    <a:pt x="14106" y="76800"/>
                  </a:lnTo>
                  <a:lnTo>
                    <a:pt x="14139" y="76890"/>
                  </a:lnTo>
                  <a:lnTo>
                    <a:pt x="14169" y="76958"/>
                  </a:lnTo>
                  <a:lnTo>
                    <a:pt x="14202" y="77003"/>
                  </a:lnTo>
                  <a:lnTo>
                    <a:pt x="14236" y="77049"/>
                  </a:lnTo>
                  <a:lnTo>
                    <a:pt x="14303" y="77049"/>
                  </a:lnTo>
                  <a:lnTo>
                    <a:pt x="14336" y="77026"/>
                  </a:lnTo>
                  <a:lnTo>
                    <a:pt x="14370" y="76981"/>
                  </a:lnTo>
                  <a:lnTo>
                    <a:pt x="14403" y="76913"/>
                  </a:lnTo>
                  <a:lnTo>
                    <a:pt x="14433" y="76822"/>
                  </a:lnTo>
                  <a:lnTo>
                    <a:pt x="14463" y="76732"/>
                  </a:lnTo>
                  <a:lnTo>
                    <a:pt x="14493" y="76596"/>
                  </a:lnTo>
                  <a:lnTo>
                    <a:pt x="14519" y="76460"/>
                  </a:lnTo>
                  <a:lnTo>
                    <a:pt x="14545" y="76301"/>
                  </a:lnTo>
                  <a:lnTo>
                    <a:pt x="14564" y="76120"/>
                  </a:lnTo>
                  <a:lnTo>
                    <a:pt x="14582" y="75938"/>
                  </a:lnTo>
                  <a:lnTo>
                    <a:pt x="14597" y="75757"/>
                  </a:lnTo>
                  <a:lnTo>
                    <a:pt x="14608" y="75553"/>
                  </a:lnTo>
                  <a:lnTo>
                    <a:pt x="14616" y="75349"/>
                  </a:lnTo>
                  <a:lnTo>
                    <a:pt x="14623" y="75145"/>
                  </a:lnTo>
                  <a:lnTo>
                    <a:pt x="14623" y="74941"/>
                  </a:lnTo>
                  <a:lnTo>
                    <a:pt x="14623" y="74737"/>
                  </a:lnTo>
                  <a:lnTo>
                    <a:pt x="14619" y="74533"/>
                  </a:lnTo>
                  <a:lnTo>
                    <a:pt x="14612" y="74329"/>
                  </a:lnTo>
                  <a:lnTo>
                    <a:pt x="14601" y="74148"/>
                  </a:lnTo>
                  <a:lnTo>
                    <a:pt x="14586" y="73944"/>
                  </a:lnTo>
                  <a:lnTo>
                    <a:pt x="14567" y="73763"/>
                  </a:lnTo>
                  <a:lnTo>
                    <a:pt x="14549" y="73604"/>
                  </a:lnTo>
                  <a:lnTo>
                    <a:pt x="14523" y="73423"/>
                  </a:lnTo>
                  <a:lnTo>
                    <a:pt x="7319" y="28485"/>
                  </a:lnTo>
                  <a:lnTo>
                    <a:pt x="73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1"/>
            <p:cNvSpPr/>
            <p:nvPr/>
          </p:nvSpPr>
          <p:spPr>
            <a:xfrm rot="10800000" flipH="1">
              <a:off x="-1103206" y="13676780"/>
              <a:ext cx="1186990" cy="1009877"/>
            </a:xfrm>
            <a:custGeom>
              <a:avLst/>
              <a:gdLst/>
              <a:ahLst/>
              <a:cxnLst/>
              <a:rect l="l" t="t" r="r" b="b"/>
              <a:pathLst>
                <a:path w="41755" h="167129" extrusionOk="0">
                  <a:moveTo>
                    <a:pt x="5770" y="0"/>
                  </a:moveTo>
                  <a:lnTo>
                    <a:pt x="5610" y="23"/>
                  </a:lnTo>
                  <a:lnTo>
                    <a:pt x="5454" y="91"/>
                  </a:lnTo>
                  <a:lnTo>
                    <a:pt x="5301" y="204"/>
                  </a:lnTo>
                  <a:lnTo>
                    <a:pt x="5149" y="340"/>
                  </a:lnTo>
                  <a:lnTo>
                    <a:pt x="5000" y="544"/>
                  </a:lnTo>
                  <a:lnTo>
                    <a:pt x="4855" y="771"/>
                  </a:lnTo>
                  <a:lnTo>
                    <a:pt x="4709" y="1065"/>
                  </a:lnTo>
                  <a:lnTo>
                    <a:pt x="4568" y="1383"/>
                  </a:lnTo>
                  <a:lnTo>
                    <a:pt x="4430" y="1723"/>
                  </a:lnTo>
                  <a:lnTo>
                    <a:pt x="4296" y="2108"/>
                  </a:lnTo>
                  <a:lnTo>
                    <a:pt x="4162" y="2538"/>
                  </a:lnTo>
                  <a:lnTo>
                    <a:pt x="4036" y="2992"/>
                  </a:lnTo>
                  <a:lnTo>
                    <a:pt x="3909" y="3490"/>
                  </a:lnTo>
                  <a:lnTo>
                    <a:pt x="3790" y="4011"/>
                  </a:lnTo>
                  <a:lnTo>
                    <a:pt x="3674" y="4578"/>
                  </a:lnTo>
                  <a:lnTo>
                    <a:pt x="3563" y="5167"/>
                  </a:lnTo>
                  <a:lnTo>
                    <a:pt x="3455" y="5779"/>
                  </a:lnTo>
                  <a:lnTo>
                    <a:pt x="3351" y="6436"/>
                  </a:lnTo>
                  <a:lnTo>
                    <a:pt x="3254" y="7116"/>
                  </a:lnTo>
                  <a:lnTo>
                    <a:pt x="3161" y="7818"/>
                  </a:lnTo>
                  <a:lnTo>
                    <a:pt x="3071" y="8544"/>
                  </a:lnTo>
                  <a:lnTo>
                    <a:pt x="2989" y="9291"/>
                  </a:lnTo>
                  <a:lnTo>
                    <a:pt x="2911" y="10085"/>
                  </a:lnTo>
                  <a:lnTo>
                    <a:pt x="2841" y="10878"/>
                  </a:lnTo>
                  <a:lnTo>
                    <a:pt x="2774" y="11694"/>
                  </a:lnTo>
                  <a:lnTo>
                    <a:pt x="2714" y="12555"/>
                  </a:lnTo>
                  <a:lnTo>
                    <a:pt x="2662" y="13416"/>
                  </a:lnTo>
                  <a:lnTo>
                    <a:pt x="2613" y="14300"/>
                  </a:lnTo>
                  <a:lnTo>
                    <a:pt x="2573" y="15206"/>
                  </a:lnTo>
                  <a:lnTo>
                    <a:pt x="2539" y="16113"/>
                  </a:lnTo>
                  <a:lnTo>
                    <a:pt x="2513" y="17064"/>
                  </a:lnTo>
                  <a:lnTo>
                    <a:pt x="2494" y="18016"/>
                  </a:lnTo>
                  <a:lnTo>
                    <a:pt x="0" y="167128"/>
                  </a:lnTo>
                  <a:lnTo>
                    <a:pt x="41754" y="167128"/>
                  </a:lnTo>
                  <a:lnTo>
                    <a:pt x="39260" y="18016"/>
                  </a:lnTo>
                  <a:lnTo>
                    <a:pt x="39241" y="17064"/>
                  </a:lnTo>
                  <a:lnTo>
                    <a:pt x="39215" y="16113"/>
                  </a:lnTo>
                  <a:lnTo>
                    <a:pt x="39182" y="15206"/>
                  </a:lnTo>
                  <a:lnTo>
                    <a:pt x="39141" y="14300"/>
                  </a:lnTo>
                  <a:lnTo>
                    <a:pt x="39092" y="13416"/>
                  </a:lnTo>
                  <a:lnTo>
                    <a:pt x="39040" y="12555"/>
                  </a:lnTo>
                  <a:lnTo>
                    <a:pt x="38981" y="11694"/>
                  </a:lnTo>
                  <a:lnTo>
                    <a:pt x="38914" y="10878"/>
                  </a:lnTo>
                  <a:lnTo>
                    <a:pt x="38843" y="10085"/>
                  </a:lnTo>
                  <a:lnTo>
                    <a:pt x="38765" y="9291"/>
                  </a:lnTo>
                  <a:lnTo>
                    <a:pt x="38683" y="8544"/>
                  </a:lnTo>
                  <a:lnTo>
                    <a:pt x="38594" y="7818"/>
                  </a:lnTo>
                  <a:lnTo>
                    <a:pt x="38501" y="7116"/>
                  </a:lnTo>
                  <a:lnTo>
                    <a:pt x="38404" y="6436"/>
                  </a:lnTo>
                  <a:lnTo>
                    <a:pt x="38300" y="5779"/>
                  </a:lnTo>
                  <a:lnTo>
                    <a:pt x="38192" y="5167"/>
                  </a:lnTo>
                  <a:lnTo>
                    <a:pt x="38080" y="4578"/>
                  </a:lnTo>
                  <a:lnTo>
                    <a:pt x="37965" y="4011"/>
                  </a:lnTo>
                  <a:lnTo>
                    <a:pt x="37845" y="3490"/>
                  </a:lnTo>
                  <a:lnTo>
                    <a:pt x="37719" y="2992"/>
                  </a:lnTo>
                  <a:lnTo>
                    <a:pt x="37592" y="2538"/>
                  </a:lnTo>
                  <a:lnTo>
                    <a:pt x="37458" y="2108"/>
                  </a:lnTo>
                  <a:lnTo>
                    <a:pt x="37324" y="1723"/>
                  </a:lnTo>
                  <a:lnTo>
                    <a:pt x="37186" y="1383"/>
                  </a:lnTo>
                  <a:lnTo>
                    <a:pt x="37045" y="1065"/>
                  </a:lnTo>
                  <a:lnTo>
                    <a:pt x="36900" y="771"/>
                  </a:lnTo>
                  <a:lnTo>
                    <a:pt x="36755" y="544"/>
                  </a:lnTo>
                  <a:lnTo>
                    <a:pt x="36606" y="340"/>
                  </a:lnTo>
                  <a:lnTo>
                    <a:pt x="36453" y="204"/>
                  </a:lnTo>
                  <a:lnTo>
                    <a:pt x="36300" y="91"/>
                  </a:lnTo>
                  <a:lnTo>
                    <a:pt x="36144" y="23"/>
                  </a:lnTo>
                  <a:lnTo>
                    <a:pt x="35984" y="0"/>
                  </a:lnTo>
                  <a:close/>
                </a:path>
              </a:pathLst>
            </a:custGeom>
            <a:gradFill>
              <a:gsLst>
                <a:gs pos="0">
                  <a:srgbClr val="434343"/>
                </a:gs>
                <a:gs pos="100000">
                  <a:srgbClr val="999999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1"/>
            <p:cNvSpPr/>
            <p:nvPr/>
          </p:nvSpPr>
          <p:spPr>
            <a:xfrm rot="10800000" flipH="1">
              <a:off x="-1178334" y="13488491"/>
              <a:ext cx="1337258" cy="200472"/>
            </a:xfrm>
            <a:custGeom>
              <a:avLst/>
              <a:gdLst/>
              <a:ahLst/>
              <a:cxnLst/>
              <a:rect l="l" t="t" r="r" b="b"/>
              <a:pathLst>
                <a:path w="47041" h="33177" extrusionOk="0">
                  <a:moveTo>
                    <a:pt x="2725" y="0"/>
                  </a:moveTo>
                  <a:lnTo>
                    <a:pt x="2584" y="23"/>
                  </a:lnTo>
                  <a:lnTo>
                    <a:pt x="2446" y="91"/>
                  </a:lnTo>
                  <a:lnTo>
                    <a:pt x="2312" y="204"/>
                  </a:lnTo>
                  <a:lnTo>
                    <a:pt x="2178" y="340"/>
                  </a:lnTo>
                  <a:lnTo>
                    <a:pt x="2044" y="521"/>
                  </a:lnTo>
                  <a:lnTo>
                    <a:pt x="1917" y="748"/>
                  </a:lnTo>
                  <a:lnTo>
                    <a:pt x="1791" y="1020"/>
                  </a:lnTo>
                  <a:lnTo>
                    <a:pt x="1664" y="1315"/>
                  </a:lnTo>
                  <a:lnTo>
                    <a:pt x="1545" y="1655"/>
                  </a:lnTo>
                  <a:lnTo>
                    <a:pt x="1430" y="2017"/>
                  </a:lnTo>
                  <a:lnTo>
                    <a:pt x="1314" y="2402"/>
                  </a:lnTo>
                  <a:lnTo>
                    <a:pt x="1202" y="2856"/>
                  </a:lnTo>
                  <a:lnTo>
                    <a:pt x="1094" y="3309"/>
                  </a:lnTo>
                  <a:lnTo>
                    <a:pt x="994" y="3807"/>
                  </a:lnTo>
                  <a:lnTo>
                    <a:pt x="893" y="4329"/>
                  </a:lnTo>
                  <a:lnTo>
                    <a:pt x="800" y="4872"/>
                  </a:lnTo>
                  <a:lnTo>
                    <a:pt x="707" y="5462"/>
                  </a:lnTo>
                  <a:lnTo>
                    <a:pt x="622" y="6051"/>
                  </a:lnTo>
                  <a:lnTo>
                    <a:pt x="544" y="6685"/>
                  </a:lnTo>
                  <a:lnTo>
                    <a:pt x="465" y="7343"/>
                  </a:lnTo>
                  <a:lnTo>
                    <a:pt x="395" y="8000"/>
                  </a:lnTo>
                  <a:lnTo>
                    <a:pt x="328" y="8702"/>
                  </a:lnTo>
                  <a:lnTo>
                    <a:pt x="268" y="9427"/>
                  </a:lnTo>
                  <a:lnTo>
                    <a:pt x="212" y="10153"/>
                  </a:lnTo>
                  <a:lnTo>
                    <a:pt x="164" y="10900"/>
                  </a:lnTo>
                  <a:lnTo>
                    <a:pt x="123" y="11671"/>
                  </a:lnTo>
                  <a:lnTo>
                    <a:pt x="86" y="12464"/>
                  </a:lnTo>
                  <a:lnTo>
                    <a:pt x="56" y="13257"/>
                  </a:lnTo>
                  <a:lnTo>
                    <a:pt x="30" y="14073"/>
                  </a:lnTo>
                  <a:lnTo>
                    <a:pt x="11" y="14911"/>
                  </a:lnTo>
                  <a:lnTo>
                    <a:pt x="4" y="15750"/>
                  </a:lnTo>
                  <a:lnTo>
                    <a:pt x="0" y="16588"/>
                  </a:lnTo>
                  <a:lnTo>
                    <a:pt x="4" y="17450"/>
                  </a:lnTo>
                  <a:lnTo>
                    <a:pt x="11" y="18288"/>
                  </a:lnTo>
                  <a:lnTo>
                    <a:pt x="30" y="19104"/>
                  </a:lnTo>
                  <a:lnTo>
                    <a:pt x="56" y="19920"/>
                  </a:lnTo>
                  <a:lnTo>
                    <a:pt x="86" y="20735"/>
                  </a:lnTo>
                  <a:lnTo>
                    <a:pt x="123" y="21506"/>
                  </a:lnTo>
                  <a:lnTo>
                    <a:pt x="164" y="22276"/>
                  </a:lnTo>
                  <a:lnTo>
                    <a:pt x="212" y="23047"/>
                  </a:lnTo>
                  <a:lnTo>
                    <a:pt x="268" y="23772"/>
                  </a:lnTo>
                  <a:lnTo>
                    <a:pt x="328" y="24475"/>
                  </a:lnTo>
                  <a:lnTo>
                    <a:pt x="395" y="25177"/>
                  </a:lnTo>
                  <a:lnTo>
                    <a:pt x="465" y="25857"/>
                  </a:lnTo>
                  <a:lnTo>
                    <a:pt x="544" y="26514"/>
                  </a:lnTo>
                  <a:lnTo>
                    <a:pt x="622" y="27126"/>
                  </a:lnTo>
                  <a:lnTo>
                    <a:pt x="707" y="27738"/>
                  </a:lnTo>
                  <a:lnTo>
                    <a:pt x="800" y="28304"/>
                  </a:lnTo>
                  <a:lnTo>
                    <a:pt x="893" y="28871"/>
                  </a:lnTo>
                  <a:lnTo>
                    <a:pt x="994" y="29392"/>
                  </a:lnTo>
                  <a:lnTo>
                    <a:pt x="1094" y="29868"/>
                  </a:lnTo>
                  <a:lnTo>
                    <a:pt x="1202" y="30344"/>
                  </a:lnTo>
                  <a:lnTo>
                    <a:pt x="1314" y="30774"/>
                  </a:lnTo>
                  <a:lnTo>
                    <a:pt x="1430" y="31182"/>
                  </a:lnTo>
                  <a:lnTo>
                    <a:pt x="1545" y="31545"/>
                  </a:lnTo>
                  <a:lnTo>
                    <a:pt x="1664" y="31885"/>
                  </a:lnTo>
                  <a:lnTo>
                    <a:pt x="1791" y="32179"/>
                  </a:lnTo>
                  <a:lnTo>
                    <a:pt x="1917" y="32429"/>
                  </a:lnTo>
                  <a:lnTo>
                    <a:pt x="2044" y="32655"/>
                  </a:lnTo>
                  <a:lnTo>
                    <a:pt x="2178" y="32837"/>
                  </a:lnTo>
                  <a:lnTo>
                    <a:pt x="2312" y="32995"/>
                  </a:lnTo>
                  <a:lnTo>
                    <a:pt x="2446" y="33109"/>
                  </a:lnTo>
                  <a:lnTo>
                    <a:pt x="2584" y="33154"/>
                  </a:lnTo>
                  <a:lnTo>
                    <a:pt x="2725" y="33177"/>
                  </a:lnTo>
                  <a:lnTo>
                    <a:pt x="44315" y="33177"/>
                  </a:lnTo>
                  <a:lnTo>
                    <a:pt x="44457" y="33154"/>
                  </a:lnTo>
                  <a:lnTo>
                    <a:pt x="44595" y="33109"/>
                  </a:lnTo>
                  <a:lnTo>
                    <a:pt x="44729" y="32995"/>
                  </a:lnTo>
                  <a:lnTo>
                    <a:pt x="44863" y="32837"/>
                  </a:lnTo>
                  <a:lnTo>
                    <a:pt x="44997" y="32655"/>
                  </a:lnTo>
                  <a:lnTo>
                    <a:pt x="45123" y="32429"/>
                  </a:lnTo>
                  <a:lnTo>
                    <a:pt x="45250" y="32179"/>
                  </a:lnTo>
                  <a:lnTo>
                    <a:pt x="45376" y="31885"/>
                  </a:lnTo>
                  <a:lnTo>
                    <a:pt x="45495" y="31545"/>
                  </a:lnTo>
                  <a:lnTo>
                    <a:pt x="45611" y="31182"/>
                  </a:lnTo>
                  <a:lnTo>
                    <a:pt x="45726" y="30774"/>
                  </a:lnTo>
                  <a:lnTo>
                    <a:pt x="45838" y="30344"/>
                  </a:lnTo>
                  <a:lnTo>
                    <a:pt x="45946" y="29868"/>
                  </a:lnTo>
                  <a:lnTo>
                    <a:pt x="46046" y="29392"/>
                  </a:lnTo>
                  <a:lnTo>
                    <a:pt x="46147" y="28871"/>
                  </a:lnTo>
                  <a:lnTo>
                    <a:pt x="46240" y="28304"/>
                  </a:lnTo>
                  <a:lnTo>
                    <a:pt x="46333" y="27738"/>
                  </a:lnTo>
                  <a:lnTo>
                    <a:pt x="46419" y="27126"/>
                  </a:lnTo>
                  <a:lnTo>
                    <a:pt x="46497" y="26514"/>
                  </a:lnTo>
                  <a:lnTo>
                    <a:pt x="46575" y="25857"/>
                  </a:lnTo>
                  <a:lnTo>
                    <a:pt x="46646" y="25177"/>
                  </a:lnTo>
                  <a:lnTo>
                    <a:pt x="46713" y="24475"/>
                  </a:lnTo>
                  <a:lnTo>
                    <a:pt x="46772" y="23772"/>
                  </a:lnTo>
                  <a:lnTo>
                    <a:pt x="46828" y="23047"/>
                  </a:lnTo>
                  <a:lnTo>
                    <a:pt x="46877" y="22276"/>
                  </a:lnTo>
                  <a:lnTo>
                    <a:pt x="46918" y="21506"/>
                  </a:lnTo>
                  <a:lnTo>
                    <a:pt x="46955" y="20735"/>
                  </a:lnTo>
                  <a:lnTo>
                    <a:pt x="46985" y="19920"/>
                  </a:lnTo>
                  <a:lnTo>
                    <a:pt x="47011" y="19104"/>
                  </a:lnTo>
                  <a:lnTo>
                    <a:pt x="47029" y="18288"/>
                  </a:lnTo>
                  <a:lnTo>
                    <a:pt x="47037" y="17450"/>
                  </a:lnTo>
                  <a:lnTo>
                    <a:pt x="47040" y="16588"/>
                  </a:lnTo>
                  <a:lnTo>
                    <a:pt x="47037" y="15750"/>
                  </a:lnTo>
                  <a:lnTo>
                    <a:pt x="47029" y="14911"/>
                  </a:lnTo>
                  <a:lnTo>
                    <a:pt x="47011" y="14073"/>
                  </a:lnTo>
                  <a:lnTo>
                    <a:pt x="46985" y="13257"/>
                  </a:lnTo>
                  <a:lnTo>
                    <a:pt x="46955" y="12464"/>
                  </a:lnTo>
                  <a:lnTo>
                    <a:pt x="46918" y="11671"/>
                  </a:lnTo>
                  <a:lnTo>
                    <a:pt x="46877" y="10900"/>
                  </a:lnTo>
                  <a:lnTo>
                    <a:pt x="46828" y="10153"/>
                  </a:lnTo>
                  <a:lnTo>
                    <a:pt x="46772" y="9427"/>
                  </a:lnTo>
                  <a:lnTo>
                    <a:pt x="46713" y="8702"/>
                  </a:lnTo>
                  <a:lnTo>
                    <a:pt x="46646" y="8000"/>
                  </a:lnTo>
                  <a:lnTo>
                    <a:pt x="46575" y="7343"/>
                  </a:lnTo>
                  <a:lnTo>
                    <a:pt x="46497" y="6685"/>
                  </a:lnTo>
                  <a:lnTo>
                    <a:pt x="46419" y="6051"/>
                  </a:lnTo>
                  <a:lnTo>
                    <a:pt x="46333" y="5462"/>
                  </a:lnTo>
                  <a:lnTo>
                    <a:pt x="46240" y="4872"/>
                  </a:lnTo>
                  <a:lnTo>
                    <a:pt x="46147" y="4329"/>
                  </a:lnTo>
                  <a:lnTo>
                    <a:pt x="46046" y="3807"/>
                  </a:lnTo>
                  <a:lnTo>
                    <a:pt x="45946" y="3309"/>
                  </a:lnTo>
                  <a:lnTo>
                    <a:pt x="45838" y="2856"/>
                  </a:lnTo>
                  <a:lnTo>
                    <a:pt x="45726" y="2402"/>
                  </a:lnTo>
                  <a:lnTo>
                    <a:pt x="45611" y="2017"/>
                  </a:lnTo>
                  <a:lnTo>
                    <a:pt x="45495" y="1655"/>
                  </a:lnTo>
                  <a:lnTo>
                    <a:pt x="45376" y="1315"/>
                  </a:lnTo>
                  <a:lnTo>
                    <a:pt x="45250" y="1020"/>
                  </a:lnTo>
                  <a:lnTo>
                    <a:pt x="45123" y="748"/>
                  </a:lnTo>
                  <a:lnTo>
                    <a:pt x="44997" y="521"/>
                  </a:lnTo>
                  <a:lnTo>
                    <a:pt x="44863" y="340"/>
                  </a:lnTo>
                  <a:lnTo>
                    <a:pt x="44729" y="204"/>
                  </a:lnTo>
                  <a:lnTo>
                    <a:pt x="44595" y="91"/>
                  </a:lnTo>
                  <a:lnTo>
                    <a:pt x="44457" y="23"/>
                  </a:lnTo>
                  <a:lnTo>
                    <a:pt x="44315" y="0"/>
                  </a:lnTo>
                  <a:close/>
                </a:path>
              </a:pathLst>
            </a:custGeom>
            <a:gradFill>
              <a:gsLst>
                <a:gs pos="0">
                  <a:srgbClr val="434343"/>
                </a:gs>
                <a:gs pos="100000">
                  <a:srgbClr val="999999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7" name="Google Shape;307;p31"/>
          <p:cNvGrpSpPr/>
          <p:nvPr/>
        </p:nvGrpSpPr>
        <p:grpSpPr>
          <a:xfrm>
            <a:off x="2617875" y="9661223"/>
            <a:ext cx="2182714" cy="4339633"/>
            <a:chOff x="2617875" y="9661223"/>
            <a:chExt cx="2182714" cy="4339633"/>
          </a:xfrm>
        </p:grpSpPr>
        <p:sp>
          <p:nvSpPr>
            <p:cNvPr id="308" name="Google Shape;308;p31"/>
            <p:cNvSpPr/>
            <p:nvPr/>
          </p:nvSpPr>
          <p:spPr>
            <a:xfrm rot="10800000" flipH="1">
              <a:off x="2967707" y="9661223"/>
              <a:ext cx="960508" cy="2851468"/>
            </a:xfrm>
            <a:custGeom>
              <a:avLst/>
              <a:gdLst/>
              <a:ahLst/>
              <a:cxnLst/>
              <a:rect l="l" t="t" r="r" b="b"/>
              <a:pathLst>
                <a:path w="33788" h="471902" extrusionOk="0">
                  <a:moveTo>
                    <a:pt x="28293" y="1"/>
                  </a:moveTo>
                  <a:lnTo>
                    <a:pt x="27861" y="1746"/>
                  </a:lnTo>
                  <a:lnTo>
                    <a:pt x="27433" y="3491"/>
                  </a:lnTo>
                  <a:lnTo>
                    <a:pt x="27012" y="5281"/>
                  </a:lnTo>
                  <a:lnTo>
                    <a:pt x="26592" y="7071"/>
                  </a:lnTo>
                  <a:lnTo>
                    <a:pt x="26179" y="8862"/>
                  </a:lnTo>
                  <a:lnTo>
                    <a:pt x="25769" y="10697"/>
                  </a:lnTo>
                  <a:lnTo>
                    <a:pt x="25363" y="12533"/>
                  </a:lnTo>
                  <a:lnTo>
                    <a:pt x="24961" y="14368"/>
                  </a:lnTo>
                  <a:lnTo>
                    <a:pt x="24563" y="16249"/>
                  </a:lnTo>
                  <a:lnTo>
                    <a:pt x="24168" y="18130"/>
                  </a:lnTo>
                  <a:lnTo>
                    <a:pt x="23781" y="20011"/>
                  </a:lnTo>
                  <a:lnTo>
                    <a:pt x="23394" y="21915"/>
                  </a:lnTo>
                  <a:lnTo>
                    <a:pt x="23014" y="23841"/>
                  </a:lnTo>
                  <a:lnTo>
                    <a:pt x="22635" y="25790"/>
                  </a:lnTo>
                  <a:lnTo>
                    <a:pt x="22262" y="27739"/>
                  </a:lnTo>
                  <a:lnTo>
                    <a:pt x="21894" y="29687"/>
                  </a:lnTo>
                  <a:lnTo>
                    <a:pt x="21529" y="31682"/>
                  </a:lnTo>
                  <a:lnTo>
                    <a:pt x="21164" y="33653"/>
                  </a:lnTo>
                  <a:lnTo>
                    <a:pt x="20807" y="35670"/>
                  </a:lnTo>
                  <a:lnTo>
                    <a:pt x="20453" y="37687"/>
                  </a:lnTo>
                  <a:lnTo>
                    <a:pt x="20103" y="39704"/>
                  </a:lnTo>
                  <a:lnTo>
                    <a:pt x="19761" y="41743"/>
                  </a:lnTo>
                  <a:lnTo>
                    <a:pt x="19418" y="43805"/>
                  </a:lnTo>
                  <a:lnTo>
                    <a:pt x="19079" y="45868"/>
                  </a:lnTo>
                  <a:lnTo>
                    <a:pt x="18744" y="47952"/>
                  </a:lnTo>
                  <a:lnTo>
                    <a:pt x="18413" y="50037"/>
                  </a:lnTo>
                  <a:lnTo>
                    <a:pt x="18085" y="52122"/>
                  </a:lnTo>
                  <a:lnTo>
                    <a:pt x="17765" y="54230"/>
                  </a:lnTo>
                  <a:lnTo>
                    <a:pt x="17445" y="56360"/>
                  </a:lnTo>
                  <a:lnTo>
                    <a:pt x="17129" y="58490"/>
                  </a:lnTo>
                  <a:lnTo>
                    <a:pt x="16816" y="60643"/>
                  </a:lnTo>
                  <a:lnTo>
                    <a:pt x="16507" y="62796"/>
                  </a:lnTo>
                  <a:lnTo>
                    <a:pt x="16202" y="64949"/>
                  </a:lnTo>
                  <a:lnTo>
                    <a:pt x="15904" y="67124"/>
                  </a:lnTo>
                  <a:lnTo>
                    <a:pt x="15606" y="69322"/>
                  </a:lnTo>
                  <a:lnTo>
                    <a:pt x="15312" y="71498"/>
                  </a:lnTo>
                  <a:lnTo>
                    <a:pt x="15022" y="73718"/>
                  </a:lnTo>
                  <a:lnTo>
                    <a:pt x="14735" y="75917"/>
                  </a:lnTo>
                  <a:lnTo>
                    <a:pt x="14452" y="78137"/>
                  </a:lnTo>
                  <a:lnTo>
                    <a:pt x="14169" y="80381"/>
                  </a:lnTo>
                  <a:lnTo>
                    <a:pt x="13894" y="82624"/>
                  </a:lnTo>
                  <a:lnTo>
                    <a:pt x="13622" y="84868"/>
                  </a:lnTo>
                  <a:lnTo>
                    <a:pt x="13354" y="87134"/>
                  </a:lnTo>
                  <a:lnTo>
                    <a:pt x="13086" y="89400"/>
                  </a:lnTo>
                  <a:lnTo>
                    <a:pt x="12825" y="91666"/>
                  </a:lnTo>
                  <a:lnTo>
                    <a:pt x="12565" y="93955"/>
                  </a:lnTo>
                  <a:lnTo>
                    <a:pt x="12308" y="96244"/>
                  </a:lnTo>
                  <a:lnTo>
                    <a:pt x="12055" y="98533"/>
                  </a:lnTo>
                  <a:lnTo>
                    <a:pt x="11809" y="100844"/>
                  </a:lnTo>
                  <a:lnTo>
                    <a:pt x="11563" y="103156"/>
                  </a:lnTo>
                  <a:lnTo>
                    <a:pt x="11317" y="105467"/>
                  </a:lnTo>
                  <a:lnTo>
                    <a:pt x="11079" y="107801"/>
                  </a:lnTo>
                  <a:lnTo>
                    <a:pt x="10845" y="110135"/>
                  </a:lnTo>
                  <a:lnTo>
                    <a:pt x="10610" y="112469"/>
                  </a:lnTo>
                  <a:lnTo>
                    <a:pt x="10379" y="114826"/>
                  </a:lnTo>
                  <a:lnTo>
                    <a:pt x="10156" y="117183"/>
                  </a:lnTo>
                  <a:lnTo>
                    <a:pt x="9933" y="119540"/>
                  </a:lnTo>
                  <a:lnTo>
                    <a:pt x="9709" y="121897"/>
                  </a:lnTo>
                  <a:lnTo>
                    <a:pt x="9493" y="124276"/>
                  </a:lnTo>
                  <a:lnTo>
                    <a:pt x="9281" y="126656"/>
                  </a:lnTo>
                  <a:lnTo>
                    <a:pt x="9069" y="129035"/>
                  </a:lnTo>
                  <a:lnTo>
                    <a:pt x="8860" y="131414"/>
                  </a:lnTo>
                  <a:lnTo>
                    <a:pt x="8656" y="133817"/>
                  </a:lnTo>
                  <a:lnTo>
                    <a:pt x="8455" y="136196"/>
                  </a:lnTo>
                  <a:lnTo>
                    <a:pt x="8254" y="138598"/>
                  </a:lnTo>
                  <a:lnTo>
                    <a:pt x="8060" y="141023"/>
                  </a:lnTo>
                  <a:lnTo>
                    <a:pt x="7867" y="143425"/>
                  </a:lnTo>
                  <a:lnTo>
                    <a:pt x="7677" y="145827"/>
                  </a:lnTo>
                  <a:lnTo>
                    <a:pt x="7491" y="148252"/>
                  </a:lnTo>
                  <a:lnTo>
                    <a:pt x="7304" y="150677"/>
                  </a:lnTo>
                  <a:lnTo>
                    <a:pt x="7126" y="153101"/>
                  </a:lnTo>
                  <a:lnTo>
                    <a:pt x="6947" y="155526"/>
                  </a:lnTo>
                  <a:lnTo>
                    <a:pt x="6768" y="157974"/>
                  </a:lnTo>
                  <a:lnTo>
                    <a:pt x="6597" y="160398"/>
                  </a:lnTo>
                  <a:lnTo>
                    <a:pt x="6426" y="162846"/>
                  </a:lnTo>
                  <a:lnTo>
                    <a:pt x="6258" y="165271"/>
                  </a:lnTo>
                  <a:lnTo>
                    <a:pt x="6094" y="167718"/>
                  </a:lnTo>
                  <a:lnTo>
                    <a:pt x="5934" y="170165"/>
                  </a:lnTo>
                  <a:lnTo>
                    <a:pt x="5774" y="172613"/>
                  </a:lnTo>
                  <a:lnTo>
                    <a:pt x="5618" y="175060"/>
                  </a:lnTo>
                  <a:lnTo>
                    <a:pt x="5465" y="177530"/>
                  </a:lnTo>
                  <a:lnTo>
                    <a:pt x="5313" y="179978"/>
                  </a:lnTo>
                  <a:lnTo>
                    <a:pt x="5164" y="182425"/>
                  </a:lnTo>
                  <a:lnTo>
                    <a:pt x="5019" y="184873"/>
                  </a:lnTo>
                  <a:lnTo>
                    <a:pt x="4877" y="187343"/>
                  </a:lnTo>
                  <a:lnTo>
                    <a:pt x="4736" y="189790"/>
                  </a:lnTo>
                  <a:lnTo>
                    <a:pt x="4598" y="192260"/>
                  </a:lnTo>
                  <a:lnTo>
                    <a:pt x="4460" y="194708"/>
                  </a:lnTo>
                  <a:lnTo>
                    <a:pt x="4330" y="197178"/>
                  </a:lnTo>
                  <a:lnTo>
                    <a:pt x="4200" y="199625"/>
                  </a:lnTo>
                  <a:lnTo>
                    <a:pt x="4069" y="202095"/>
                  </a:lnTo>
                  <a:lnTo>
                    <a:pt x="3943" y="204565"/>
                  </a:lnTo>
                  <a:lnTo>
                    <a:pt x="3820" y="207013"/>
                  </a:lnTo>
                  <a:lnTo>
                    <a:pt x="3701" y="209483"/>
                  </a:lnTo>
                  <a:lnTo>
                    <a:pt x="3582" y="211930"/>
                  </a:lnTo>
                  <a:lnTo>
                    <a:pt x="3466" y="214378"/>
                  </a:lnTo>
                  <a:lnTo>
                    <a:pt x="3239" y="219295"/>
                  </a:lnTo>
                  <a:lnTo>
                    <a:pt x="3023" y="224213"/>
                  </a:lnTo>
                  <a:lnTo>
                    <a:pt x="2818" y="229108"/>
                  </a:lnTo>
                  <a:lnTo>
                    <a:pt x="2617" y="234003"/>
                  </a:lnTo>
                  <a:lnTo>
                    <a:pt x="2431" y="238875"/>
                  </a:lnTo>
                  <a:lnTo>
                    <a:pt x="2249" y="243747"/>
                  </a:lnTo>
                  <a:lnTo>
                    <a:pt x="2078" y="248597"/>
                  </a:lnTo>
                  <a:lnTo>
                    <a:pt x="1914" y="253446"/>
                  </a:lnTo>
                  <a:lnTo>
                    <a:pt x="1758" y="258273"/>
                  </a:lnTo>
                  <a:lnTo>
                    <a:pt x="1609" y="263077"/>
                  </a:lnTo>
                  <a:lnTo>
                    <a:pt x="1467" y="267859"/>
                  </a:lnTo>
                  <a:lnTo>
                    <a:pt x="1337" y="272640"/>
                  </a:lnTo>
                  <a:lnTo>
                    <a:pt x="1210" y="277377"/>
                  </a:lnTo>
                  <a:lnTo>
                    <a:pt x="1091" y="282113"/>
                  </a:lnTo>
                  <a:lnTo>
                    <a:pt x="979" y="286804"/>
                  </a:lnTo>
                  <a:lnTo>
                    <a:pt x="875" y="291472"/>
                  </a:lnTo>
                  <a:lnTo>
                    <a:pt x="778" y="296140"/>
                  </a:lnTo>
                  <a:lnTo>
                    <a:pt x="689" y="300763"/>
                  </a:lnTo>
                  <a:lnTo>
                    <a:pt x="603" y="305341"/>
                  </a:lnTo>
                  <a:lnTo>
                    <a:pt x="525" y="309896"/>
                  </a:lnTo>
                  <a:lnTo>
                    <a:pt x="455" y="314428"/>
                  </a:lnTo>
                  <a:lnTo>
                    <a:pt x="388" y="318915"/>
                  </a:lnTo>
                  <a:lnTo>
                    <a:pt x="328" y="323379"/>
                  </a:lnTo>
                  <a:lnTo>
                    <a:pt x="272" y="327798"/>
                  </a:lnTo>
                  <a:lnTo>
                    <a:pt x="224" y="332172"/>
                  </a:lnTo>
                  <a:lnTo>
                    <a:pt x="183" y="336523"/>
                  </a:lnTo>
                  <a:lnTo>
                    <a:pt x="142" y="340806"/>
                  </a:lnTo>
                  <a:lnTo>
                    <a:pt x="108" y="345066"/>
                  </a:lnTo>
                  <a:lnTo>
                    <a:pt x="82" y="349281"/>
                  </a:lnTo>
                  <a:lnTo>
                    <a:pt x="56" y="353451"/>
                  </a:lnTo>
                  <a:lnTo>
                    <a:pt x="38" y="357575"/>
                  </a:lnTo>
                  <a:lnTo>
                    <a:pt x="23" y="361632"/>
                  </a:lnTo>
                  <a:lnTo>
                    <a:pt x="12" y="365665"/>
                  </a:lnTo>
                  <a:lnTo>
                    <a:pt x="4" y="369631"/>
                  </a:lnTo>
                  <a:lnTo>
                    <a:pt x="0" y="373552"/>
                  </a:lnTo>
                  <a:lnTo>
                    <a:pt x="0" y="377404"/>
                  </a:lnTo>
                  <a:lnTo>
                    <a:pt x="4" y="381211"/>
                  </a:lnTo>
                  <a:lnTo>
                    <a:pt x="12" y="384950"/>
                  </a:lnTo>
                  <a:lnTo>
                    <a:pt x="23" y="388644"/>
                  </a:lnTo>
                  <a:lnTo>
                    <a:pt x="38" y="392270"/>
                  </a:lnTo>
                  <a:lnTo>
                    <a:pt x="52" y="395850"/>
                  </a:lnTo>
                  <a:lnTo>
                    <a:pt x="71" y="399363"/>
                  </a:lnTo>
                  <a:lnTo>
                    <a:pt x="93" y="402807"/>
                  </a:lnTo>
                  <a:lnTo>
                    <a:pt x="120" y="406184"/>
                  </a:lnTo>
                  <a:lnTo>
                    <a:pt x="146" y="409493"/>
                  </a:lnTo>
                  <a:lnTo>
                    <a:pt x="172" y="412733"/>
                  </a:lnTo>
                  <a:lnTo>
                    <a:pt x="201" y="415883"/>
                  </a:lnTo>
                  <a:lnTo>
                    <a:pt x="235" y="418988"/>
                  </a:lnTo>
                  <a:lnTo>
                    <a:pt x="268" y="422024"/>
                  </a:lnTo>
                  <a:lnTo>
                    <a:pt x="306" y="424970"/>
                  </a:lnTo>
                  <a:lnTo>
                    <a:pt x="376" y="430636"/>
                  </a:lnTo>
                  <a:lnTo>
                    <a:pt x="455" y="436006"/>
                  </a:lnTo>
                  <a:lnTo>
                    <a:pt x="533" y="441037"/>
                  </a:lnTo>
                  <a:lnTo>
                    <a:pt x="615" y="445751"/>
                  </a:lnTo>
                  <a:lnTo>
                    <a:pt x="697" y="450102"/>
                  </a:lnTo>
                  <a:lnTo>
                    <a:pt x="775" y="454090"/>
                  </a:lnTo>
                  <a:lnTo>
                    <a:pt x="853" y="457693"/>
                  </a:lnTo>
                  <a:lnTo>
                    <a:pt x="924" y="460934"/>
                  </a:lnTo>
                  <a:lnTo>
                    <a:pt x="991" y="463767"/>
                  </a:lnTo>
                  <a:lnTo>
                    <a:pt x="1050" y="466214"/>
                  </a:lnTo>
                  <a:lnTo>
                    <a:pt x="1102" y="468231"/>
                  </a:lnTo>
                  <a:lnTo>
                    <a:pt x="1177" y="470973"/>
                  </a:lnTo>
                  <a:lnTo>
                    <a:pt x="1207" y="471902"/>
                  </a:lnTo>
                  <a:lnTo>
                    <a:pt x="1210" y="471267"/>
                  </a:lnTo>
                  <a:lnTo>
                    <a:pt x="1218" y="470610"/>
                  </a:lnTo>
                  <a:lnTo>
                    <a:pt x="1229" y="469976"/>
                  </a:lnTo>
                  <a:lnTo>
                    <a:pt x="1244" y="469319"/>
                  </a:lnTo>
                  <a:lnTo>
                    <a:pt x="1277" y="467982"/>
                  </a:lnTo>
                  <a:lnTo>
                    <a:pt x="1322" y="466622"/>
                  </a:lnTo>
                  <a:lnTo>
                    <a:pt x="1370" y="465262"/>
                  </a:lnTo>
                  <a:lnTo>
                    <a:pt x="1434" y="463857"/>
                  </a:lnTo>
                  <a:lnTo>
                    <a:pt x="1501" y="462430"/>
                  </a:lnTo>
                  <a:lnTo>
                    <a:pt x="1583" y="461002"/>
                  </a:lnTo>
                  <a:lnTo>
                    <a:pt x="1668" y="459529"/>
                  </a:lnTo>
                  <a:lnTo>
                    <a:pt x="1761" y="458056"/>
                  </a:lnTo>
                  <a:lnTo>
                    <a:pt x="1865" y="456538"/>
                  </a:lnTo>
                  <a:lnTo>
                    <a:pt x="1977" y="455019"/>
                  </a:lnTo>
                  <a:lnTo>
                    <a:pt x="2096" y="453456"/>
                  </a:lnTo>
                  <a:lnTo>
                    <a:pt x="2223" y="451892"/>
                  </a:lnTo>
                  <a:lnTo>
                    <a:pt x="2361" y="450306"/>
                  </a:lnTo>
                  <a:lnTo>
                    <a:pt x="2502" y="448697"/>
                  </a:lnTo>
                  <a:lnTo>
                    <a:pt x="2651" y="447065"/>
                  </a:lnTo>
                  <a:lnTo>
                    <a:pt x="2807" y="445411"/>
                  </a:lnTo>
                  <a:lnTo>
                    <a:pt x="2975" y="443757"/>
                  </a:lnTo>
                  <a:lnTo>
                    <a:pt x="3146" y="442057"/>
                  </a:lnTo>
                  <a:lnTo>
                    <a:pt x="3321" y="440357"/>
                  </a:lnTo>
                  <a:lnTo>
                    <a:pt x="3507" y="438635"/>
                  </a:lnTo>
                  <a:lnTo>
                    <a:pt x="3701" y="436890"/>
                  </a:lnTo>
                  <a:lnTo>
                    <a:pt x="3898" y="435145"/>
                  </a:lnTo>
                  <a:lnTo>
                    <a:pt x="4099" y="433355"/>
                  </a:lnTo>
                  <a:lnTo>
                    <a:pt x="4311" y="431565"/>
                  </a:lnTo>
                  <a:lnTo>
                    <a:pt x="4527" y="429752"/>
                  </a:lnTo>
                  <a:lnTo>
                    <a:pt x="4751" y="427916"/>
                  </a:lnTo>
                  <a:lnTo>
                    <a:pt x="4978" y="426081"/>
                  </a:lnTo>
                  <a:lnTo>
                    <a:pt x="5212" y="424222"/>
                  </a:lnTo>
                  <a:lnTo>
                    <a:pt x="5450" y="422342"/>
                  </a:lnTo>
                  <a:lnTo>
                    <a:pt x="5692" y="420438"/>
                  </a:lnTo>
                  <a:lnTo>
                    <a:pt x="5942" y="418534"/>
                  </a:lnTo>
                  <a:lnTo>
                    <a:pt x="6199" y="416608"/>
                  </a:lnTo>
                  <a:lnTo>
                    <a:pt x="6720" y="412688"/>
                  </a:lnTo>
                  <a:lnTo>
                    <a:pt x="7263" y="408745"/>
                  </a:lnTo>
                  <a:lnTo>
                    <a:pt x="7822" y="404734"/>
                  </a:lnTo>
                  <a:lnTo>
                    <a:pt x="8399" y="400655"/>
                  </a:lnTo>
                  <a:lnTo>
                    <a:pt x="8987" y="396530"/>
                  </a:lnTo>
                  <a:lnTo>
                    <a:pt x="9590" y="392338"/>
                  </a:lnTo>
                  <a:lnTo>
                    <a:pt x="10208" y="388123"/>
                  </a:lnTo>
                  <a:lnTo>
                    <a:pt x="10837" y="383840"/>
                  </a:lnTo>
                  <a:lnTo>
                    <a:pt x="11478" y="379534"/>
                  </a:lnTo>
                  <a:lnTo>
                    <a:pt x="12784" y="370742"/>
                  </a:lnTo>
                  <a:lnTo>
                    <a:pt x="14121" y="361813"/>
                  </a:lnTo>
                  <a:lnTo>
                    <a:pt x="15476" y="352748"/>
                  </a:lnTo>
                  <a:lnTo>
                    <a:pt x="16157" y="348148"/>
                  </a:lnTo>
                  <a:lnTo>
                    <a:pt x="16842" y="343548"/>
                  </a:lnTo>
                  <a:lnTo>
                    <a:pt x="17527" y="338902"/>
                  </a:lnTo>
                  <a:lnTo>
                    <a:pt x="18212" y="334234"/>
                  </a:lnTo>
                  <a:lnTo>
                    <a:pt x="18893" y="329520"/>
                  </a:lnTo>
                  <a:lnTo>
                    <a:pt x="19574" y="324807"/>
                  </a:lnTo>
                  <a:lnTo>
                    <a:pt x="20248" y="320071"/>
                  </a:lnTo>
                  <a:lnTo>
                    <a:pt x="20918" y="315312"/>
                  </a:lnTo>
                  <a:lnTo>
                    <a:pt x="21585" y="310530"/>
                  </a:lnTo>
                  <a:lnTo>
                    <a:pt x="22240" y="305749"/>
                  </a:lnTo>
                  <a:lnTo>
                    <a:pt x="22891" y="300944"/>
                  </a:lnTo>
                  <a:lnTo>
                    <a:pt x="23532" y="296140"/>
                  </a:lnTo>
                  <a:lnTo>
                    <a:pt x="23844" y="293715"/>
                  </a:lnTo>
                  <a:lnTo>
                    <a:pt x="24161" y="291313"/>
                  </a:lnTo>
                  <a:lnTo>
                    <a:pt x="24470" y="288911"/>
                  </a:lnTo>
                  <a:lnTo>
                    <a:pt x="24775" y="286486"/>
                  </a:lnTo>
                  <a:lnTo>
                    <a:pt x="25080" y="284062"/>
                  </a:lnTo>
                  <a:lnTo>
                    <a:pt x="25382" y="281660"/>
                  </a:lnTo>
                  <a:lnTo>
                    <a:pt x="25680" y="279235"/>
                  </a:lnTo>
                  <a:lnTo>
                    <a:pt x="25970" y="276810"/>
                  </a:lnTo>
                  <a:lnTo>
                    <a:pt x="26260" y="274408"/>
                  </a:lnTo>
                  <a:lnTo>
                    <a:pt x="26547" y="271983"/>
                  </a:lnTo>
                  <a:lnTo>
                    <a:pt x="26830" y="269558"/>
                  </a:lnTo>
                  <a:lnTo>
                    <a:pt x="27106" y="267156"/>
                  </a:lnTo>
                  <a:lnTo>
                    <a:pt x="27381" y="264731"/>
                  </a:lnTo>
                  <a:lnTo>
                    <a:pt x="27649" y="262307"/>
                  </a:lnTo>
                  <a:lnTo>
                    <a:pt x="27913" y="259905"/>
                  </a:lnTo>
                  <a:lnTo>
                    <a:pt x="28170" y="257480"/>
                  </a:lnTo>
                  <a:lnTo>
                    <a:pt x="28427" y="255078"/>
                  </a:lnTo>
                  <a:lnTo>
                    <a:pt x="28677" y="252676"/>
                  </a:lnTo>
                  <a:lnTo>
                    <a:pt x="28919" y="250251"/>
                  </a:lnTo>
                  <a:lnTo>
                    <a:pt x="29157" y="247849"/>
                  </a:lnTo>
                  <a:lnTo>
                    <a:pt x="29391" y="245447"/>
                  </a:lnTo>
                  <a:lnTo>
                    <a:pt x="29618" y="243044"/>
                  </a:lnTo>
                  <a:lnTo>
                    <a:pt x="29842" y="240665"/>
                  </a:lnTo>
                  <a:lnTo>
                    <a:pt x="30058" y="238263"/>
                  </a:lnTo>
                  <a:lnTo>
                    <a:pt x="30270" y="235883"/>
                  </a:lnTo>
                  <a:lnTo>
                    <a:pt x="30475" y="233481"/>
                  </a:lnTo>
                  <a:lnTo>
                    <a:pt x="30672" y="231102"/>
                  </a:lnTo>
                  <a:lnTo>
                    <a:pt x="30862" y="228722"/>
                  </a:lnTo>
                  <a:lnTo>
                    <a:pt x="31048" y="226366"/>
                  </a:lnTo>
                  <a:lnTo>
                    <a:pt x="31227" y="223986"/>
                  </a:lnTo>
                  <a:lnTo>
                    <a:pt x="31398" y="221629"/>
                  </a:lnTo>
                  <a:lnTo>
                    <a:pt x="31562" y="219273"/>
                  </a:lnTo>
                  <a:lnTo>
                    <a:pt x="31718" y="216916"/>
                  </a:lnTo>
                  <a:lnTo>
                    <a:pt x="31871" y="214582"/>
                  </a:lnTo>
                  <a:lnTo>
                    <a:pt x="32012" y="212248"/>
                  </a:lnTo>
                  <a:lnTo>
                    <a:pt x="32146" y="209914"/>
                  </a:lnTo>
                  <a:lnTo>
                    <a:pt x="32273" y="207579"/>
                  </a:lnTo>
                  <a:lnTo>
                    <a:pt x="32396" y="205268"/>
                  </a:lnTo>
                  <a:lnTo>
                    <a:pt x="32507" y="202956"/>
                  </a:lnTo>
                  <a:lnTo>
                    <a:pt x="32608" y="200645"/>
                  </a:lnTo>
                  <a:lnTo>
                    <a:pt x="32705" y="198356"/>
                  </a:lnTo>
                  <a:lnTo>
                    <a:pt x="32798" y="196045"/>
                  </a:lnTo>
                  <a:lnTo>
                    <a:pt x="32887" y="193733"/>
                  </a:lnTo>
                  <a:lnTo>
                    <a:pt x="32969" y="191444"/>
                  </a:lnTo>
                  <a:lnTo>
                    <a:pt x="33051" y="189133"/>
                  </a:lnTo>
                  <a:lnTo>
                    <a:pt x="33125" y="186822"/>
                  </a:lnTo>
                  <a:lnTo>
                    <a:pt x="33192" y="184533"/>
                  </a:lnTo>
                  <a:lnTo>
                    <a:pt x="33259" y="182221"/>
                  </a:lnTo>
                  <a:lnTo>
                    <a:pt x="33323" y="179910"/>
                  </a:lnTo>
                  <a:lnTo>
                    <a:pt x="33378" y="177621"/>
                  </a:lnTo>
                  <a:lnTo>
                    <a:pt x="33434" y="175310"/>
                  </a:lnTo>
                  <a:lnTo>
                    <a:pt x="33483" y="173021"/>
                  </a:lnTo>
                  <a:lnTo>
                    <a:pt x="33527" y="170709"/>
                  </a:lnTo>
                  <a:lnTo>
                    <a:pt x="33568" y="168420"/>
                  </a:lnTo>
                  <a:lnTo>
                    <a:pt x="33609" y="166132"/>
                  </a:lnTo>
                  <a:lnTo>
                    <a:pt x="33643" y="163843"/>
                  </a:lnTo>
                  <a:lnTo>
                    <a:pt x="33672" y="161554"/>
                  </a:lnTo>
                  <a:lnTo>
                    <a:pt x="33699" y="159265"/>
                  </a:lnTo>
                  <a:lnTo>
                    <a:pt x="33721" y="156999"/>
                  </a:lnTo>
                  <a:lnTo>
                    <a:pt x="33743" y="154733"/>
                  </a:lnTo>
                  <a:lnTo>
                    <a:pt x="33758" y="152444"/>
                  </a:lnTo>
                  <a:lnTo>
                    <a:pt x="33769" y="150201"/>
                  </a:lnTo>
                  <a:lnTo>
                    <a:pt x="33780" y="147935"/>
                  </a:lnTo>
                  <a:lnTo>
                    <a:pt x="33788" y="145668"/>
                  </a:lnTo>
                  <a:lnTo>
                    <a:pt x="33788" y="143425"/>
                  </a:lnTo>
                  <a:lnTo>
                    <a:pt x="33788" y="141181"/>
                  </a:lnTo>
                  <a:lnTo>
                    <a:pt x="33788" y="138961"/>
                  </a:lnTo>
                  <a:lnTo>
                    <a:pt x="33780" y="136717"/>
                  </a:lnTo>
                  <a:lnTo>
                    <a:pt x="33769" y="134496"/>
                  </a:lnTo>
                  <a:lnTo>
                    <a:pt x="33758" y="132298"/>
                  </a:lnTo>
                  <a:lnTo>
                    <a:pt x="33743" y="130077"/>
                  </a:lnTo>
                  <a:lnTo>
                    <a:pt x="33725" y="127879"/>
                  </a:lnTo>
                  <a:lnTo>
                    <a:pt x="33706" y="125681"/>
                  </a:lnTo>
                  <a:lnTo>
                    <a:pt x="33680" y="123506"/>
                  </a:lnTo>
                  <a:lnTo>
                    <a:pt x="33654" y="121330"/>
                  </a:lnTo>
                  <a:lnTo>
                    <a:pt x="33628" y="119177"/>
                  </a:lnTo>
                  <a:lnTo>
                    <a:pt x="33594" y="117024"/>
                  </a:lnTo>
                  <a:lnTo>
                    <a:pt x="33561" y="114872"/>
                  </a:lnTo>
                  <a:lnTo>
                    <a:pt x="33527" y="112741"/>
                  </a:lnTo>
                  <a:lnTo>
                    <a:pt x="33490" y="110611"/>
                  </a:lnTo>
                  <a:lnTo>
                    <a:pt x="33449" y="108504"/>
                  </a:lnTo>
                  <a:lnTo>
                    <a:pt x="33404" y="106396"/>
                  </a:lnTo>
                  <a:lnTo>
                    <a:pt x="33360" y="104311"/>
                  </a:lnTo>
                  <a:lnTo>
                    <a:pt x="33315" y="102227"/>
                  </a:lnTo>
                  <a:lnTo>
                    <a:pt x="33215" y="98102"/>
                  </a:lnTo>
                  <a:lnTo>
                    <a:pt x="33110" y="94023"/>
                  </a:lnTo>
                  <a:lnTo>
                    <a:pt x="32995" y="89989"/>
                  </a:lnTo>
                  <a:lnTo>
                    <a:pt x="32876" y="86024"/>
                  </a:lnTo>
                  <a:lnTo>
                    <a:pt x="32749" y="82126"/>
                  </a:lnTo>
                  <a:lnTo>
                    <a:pt x="32615" y="78273"/>
                  </a:lnTo>
                  <a:lnTo>
                    <a:pt x="32477" y="74489"/>
                  </a:lnTo>
                  <a:lnTo>
                    <a:pt x="32336" y="70750"/>
                  </a:lnTo>
                  <a:lnTo>
                    <a:pt x="32191" y="67101"/>
                  </a:lnTo>
                  <a:lnTo>
                    <a:pt x="32042" y="63498"/>
                  </a:lnTo>
                  <a:lnTo>
                    <a:pt x="31889" y="59986"/>
                  </a:lnTo>
                  <a:lnTo>
                    <a:pt x="31737" y="56541"/>
                  </a:lnTo>
                  <a:lnTo>
                    <a:pt x="31577" y="53187"/>
                  </a:lnTo>
                  <a:lnTo>
                    <a:pt x="31420" y="49901"/>
                  </a:lnTo>
                  <a:lnTo>
                    <a:pt x="31260" y="46706"/>
                  </a:lnTo>
                  <a:lnTo>
                    <a:pt x="31100" y="43579"/>
                  </a:lnTo>
                  <a:lnTo>
                    <a:pt x="30940" y="40542"/>
                  </a:lnTo>
                  <a:lnTo>
                    <a:pt x="30776" y="37596"/>
                  </a:lnTo>
                  <a:lnTo>
                    <a:pt x="30620" y="34741"/>
                  </a:lnTo>
                  <a:lnTo>
                    <a:pt x="30460" y="31976"/>
                  </a:lnTo>
                  <a:lnTo>
                    <a:pt x="30303" y="29325"/>
                  </a:lnTo>
                  <a:lnTo>
                    <a:pt x="30151" y="26764"/>
                  </a:lnTo>
                  <a:lnTo>
                    <a:pt x="29998" y="24294"/>
                  </a:lnTo>
                  <a:lnTo>
                    <a:pt x="29849" y="21937"/>
                  </a:lnTo>
                  <a:lnTo>
                    <a:pt x="29704" y="19694"/>
                  </a:lnTo>
                  <a:lnTo>
                    <a:pt x="29563" y="17541"/>
                  </a:lnTo>
                  <a:lnTo>
                    <a:pt x="29429" y="15501"/>
                  </a:lnTo>
                  <a:lnTo>
                    <a:pt x="29298" y="13598"/>
                  </a:lnTo>
                  <a:lnTo>
                    <a:pt x="29056" y="10108"/>
                  </a:lnTo>
                  <a:lnTo>
                    <a:pt x="28840" y="7094"/>
                  </a:lnTo>
                  <a:lnTo>
                    <a:pt x="28654" y="4579"/>
                  </a:lnTo>
                  <a:lnTo>
                    <a:pt x="28502" y="2607"/>
                  </a:lnTo>
                  <a:lnTo>
                    <a:pt x="28390" y="1157"/>
                  </a:lnTo>
                  <a:lnTo>
                    <a:pt x="28293" y="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72000">
                  <a:srgbClr val="2E86CE"/>
                </a:gs>
                <a:gs pos="94000">
                  <a:srgbClr val="1A689C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1"/>
            <p:cNvSpPr/>
            <p:nvPr/>
          </p:nvSpPr>
          <p:spPr>
            <a:xfrm rot="10800000" flipH="1">
              <a:off x="3867485" y="10742160"/>
              <a:ext cx="933104" cy="1770531"/>
            </a:xfrm>
            <a:custGeom>
              <a:avLst/>
              <a:gdLst/>
              <a:ahLst/>
              <a:cxnLst/>
              <a:rect l="l" t="t" r="r" b="b"/>
              <a:pathLst>
                <a:path w="32824" h="293013" extrusionOk="0">
                  <a:moveTo>
                    <a:pt x="1" y="1"/>
                  </a:moveTo>
                  <a:lnTo>
                    <a:pt x="38" y="1361"/>
                  </a:lnTo>
                  <a:lnTo>
                    <a:pt x="86" y="3015"/>
                  </a:lnTo>
                  <a:lnTo>
                    <a:pt x="153" y="5258"/>
                  </a:lnTo>
                  <a:lnTo>
                    <a:pt x="243" y="8068"/>
                  </a:lnTo>
                  <a:lnTo>
                    <a:pt x="354" y="11422"/>
                  </a:lnTo>
                  <a:lnTo>
                    <a:pt x="488" y="15252"/>
                  </a:lnTo>
                  <a:lnTo>
                    <a:pt x="641" y="19535"/>
                  </a:lnTo>
                  <a:lnTo>
                    <a:pt x="820" y="24226"/>
                  </a:lnTo>
                  <a:lnTo>
                    <a:pt x="917" y="26719"/>
                  </a:lnTo>
                  <a:lnTo>
                    <a:pt x="1021" y="29325"/>
                  </a:lnTo>
                  <a:lnTo>
                    <a:pt x="1129" y="31999"/>
                  </a:lnTo>
                  <a:lnTo>
                    <a:pt x="1244" y="34741"/>
                  </a:lnTo>
                  <a:lnTo>
                    <a:pt x="1367" y="37574"/>
                  </a:lnTo>
                  <a:lnTo>
                    <a:pt x="1494" y="40497"/>
                  </a:lnTo>
                  <a:lnTo>
                    <a:pt x="1628" y="43466"/>
                  </a:lnTo>
                  <a:lnTo>
                    <a:pt x="1769" y="46502"/>
                  </a:lnTo>
                  <a:lnTo>
                    <a:pt x="1914" y="49607"/>
                  </a:lnTo>
                  <a:lnTo>
                    <a:pt x="2067" y="52757"/>
                  </a:lnTo>
                  <a:lnTo>
                    <a:pt x="2227" y="55975"/>
                  </a:lnTo>
                  <a:lnTo>
                    <a:pt x="2394" y="59215"/>
                  </a:lnTo>
                  <a:lnTo>
                    <a:pt x="2566" y="62524"/>
                  </a:lnTo>
                  <a:lnTo>
                    <a:pt x="2744" y="65855"/>
                  </a:lnTo>
                  <a:lnTo>
                    <a:pt x="2931" y="69209"/>
                  </a:lnTo>
                  <a:lnTo>
                    <a:pt x="3124" y="72608"/>
                  </a:lnTo>
                  <a:lnTo>
                    <a:pt x="3325" y="76030"/>
                  </a:lnTo>
                  <a:lnTo>
                    <a:pt x="3530" y="79452"/>
                  </a:lnTo>
                  <a:lnTo>
                    <a:pt x="3746" y="82896"/>
                  </a:lnTo>
                  <a:lnTo>
                    <a:pt x="3965" y="86364"/>
                  </a:lnTo>
                  <a:lnTo>
                    <a:pt x="4193" y="89831"/>
                  </a:lnTo>
                  <a:lnTo>
                    <a:pt x="4431" y="93298"/>
                  </a:lnTo>
                  <a:lnTo>
                    <a:pt x="4673" y="96765"/>
                  </a:lnTo>
                  <a:lnTo>
                    <a:pt x="4922" y="100210"/>
                  </a:lnTo>
                  <a:lnTo>
                    <a:pt x="5179" y="103654"/>
                  </a:lnTo>
                  <a:lnTo>
                    <a:pt x="5443" y="107076"/>
                  </a:lnTo>
                  <a:lnTo>
                    <a:pt x="5715" y="110475"/>
                  </a:lnTo>
                  <a:lnTo>
                    <a:pt x="5857" y="112175"/>
                  </a:lnTo>
                  <a:lnTo>
                    <a:pt x="5998" y="113874"/>
                  </a:lnTo>
                  <a:lnTo>
                    <a:pt x="6140" y="115551"/>
                  </a:lnTo>
                  <a:lnTo>
                    <a:pt x="6285" y="117206"/>
                  </a:lnTo>
                  <a:lnTo>
                    <a:pt x="6430" y="118883"/>
                  </a:lnTo>
                  <a:lnTo>
                    <a:pt x="6579" y="120537"/>
                  </a:lnTo>
                  <a:lnTo>
                    <a:pt x="6731" y="122169"/>
                  </a:lnTo>
                  <a:lnTo>
                    <a:pt x="6884" y="123800"/>
                  </a:lnTo>
                  <a:lnTo>
                    <a:pt x="7037" y="125432"/>
                  </a:lnTo>
                  <a:lnTo>
                    <a:pt x="7193" y="127041"/>
                  </a:lnTo>
                  <a:lnTo>
                    <a:pt x="7353" y="128627"/>
                  </a:lnTo>
                  <a:lnTo>
                    <a:pt x="7513" y="130213"/>
                  </a:lnTo>
                  <a:lnTo>
                    <a:pt x="7677" y="131777"/>
                  </a:lnTo>
                  <a:lnTo>
                    <a:pt x="7841" y="133341"/>
                  </a:lnTo>
                  <a:lnTo>
                    <a:pt x="8008" y="134882"/>
                  </a:lnTo>
                  <a:lnTo>
                    <a:pt x="8176" y="136423"/>
                  </a:lnTo>
                  <a:lnTo>
                    <a:pt x="8347" y="137918"/>
                  </a:lnTo>
                  <a:lnTo>
                    <a:pt x="8518" y="139414"/>
                  </a:lnTo>
                  <a:lnTo>
                    <a:pt x="8693" y="140910"/>
                  </a:lnTo>
                  <a:lnTo>
                    <a:pt x="8872" y="142360"/>
                  </a:lnTo>
                  <a:lnTo>
                    <a:pt x="9051" y="143810"/>
                  </a:lnTo>
                  <a:lnTo>
                    <a:pt x="9229" y="145238"/>
                  </a:lnTo>
                  <a:lnTo>
                    <a:pt x="9412" y="146643"/>
                  </a:lnTo>
                  <a:lnTo>
                    <a:pt x="9598" y="148025"/>
                  </a:lnTo>
                  <a:lnTo>
                    <a:pt x="9784" y="149408"/>
                  </a:lnTo>
                  <a:lnTo>
                    <a:pt x="9974" y="150745"/>
                  </a:lnTo>
                  <a:lnTo>
                    <a:pt x="10167" y="152082"/>
                  </a:lnTo>
                  <a:lnTo>
                    <a:pt x="10361" y="153396"/>
                  </a:lnTo>
                  <a:lnTo>
                    <a:pt x="10555" y="154665"/>
                  </a:lnTo>
                  <a:lnTo>
                    <a:pt x="10752" y="155934"/>
                  </a:lnTo>
                  <a:lnTo>
                    <a:pt x="10953" y="157158"/>
                  </a:lnTo>
                  <a:lnTo>
                    <a:pt x="11154" y="158381"/>
                  </a:lnTo>
                  <a:lnTo>
                    <a:pt x="11359" y="159560"/>
                  </a:lnTo>
                  <a:lnTo>
                    <a:pt x="11567" y="160738"/>
                  </a:lnTo>
                  <a:lnTo>
                    <a:pt x="11776" y="161871"/>
                  </a:lnTo>
                  <a:lnTo>
                    <a:pt x="11984" y="162982"/>
                  </a:lnTo>
                  <a:lnTo>
                    <a:pt x="12200" y="164070"/>
                  </a:lnTo>
                  <a:lnTo>
                    <a:pt x="12412" y="165135"/>
                  </a:lnTo>
                  <a:lnTo>
                    <a:pt x="13276" y="169304"/>
                  </a:lnTo>
                  <a:lnTo>
                    <a:pt x="14140" y="173497"/>
                  </a:lnTo>
                  <a:lnTo>
                    <a:pt x="14996" y="177712"/>
                  </a:lnTo>
                  <a:lnTo>
                    <a:pt x="15848" y="181904"/>
                  </a:lnTo>
                  <a:lnTo>
                    <a:pt x="16693" y="186119"/>
                  </a:lnTo>
                  <a:lnTo>
                    <a:pt x="17531" y="190334"/>
                  </a:lnTo>
                  <a:lnTo>
                    <a:pt x="18357" y="194526"/>
                  </a:lnTo>
                  <a:lnTo>
                    <a:pt x="19176" y="198741"/>
                  </a:lnTo>
                  <a:lnTo>
                    <a:pt x="19984" y="202934"/>
                  </a:lnTo>
                  <a:lnTo>
                    <a:pt x="20781" y="207126"/>
                  </a:lnTo>
                  <a:lnTo>
                    <a:pt x="21559" y="211296"/>
                  </a:lnTo>
                  <a:lnTo>
                    <a:pt x="22326" y="215466"/>
                  </a:lnTo>
                  <a:lnTo>
                    <a:pt x="22706" y="217550"/>
                  </a:lnTo>
                  <a:lnTo>
                    <a:pt x="23078" y="219613"/>
                  </a:lnTo>
                  <a:lnTo>
                    <a:pt x="23446" y="221697"/>
                  </a:lnTo>
                  <a:lnTo>
                    <a:pt x="23811" y="223760"/>
                  </a:lnTo>
                  <a:lnTo>
                    <a:pt x="24172" y="225822"/>
                  </a:lnTo>
                  <a:lnTo>
                    <a:pt x="24530" y="227884"/>
                  </a:lnTo>
                  <a:lnTo>
                    <a:pt x="24880" y="229924"/>
                  </a:lnTo>
                  <a:lnTo>
                    <a:pt x="25226" y="231963"/>
                  </a:lnTo>
                  <a:lnTo>
                    <a:pt x="25565" y="234003"/>
                  </a:lnTo>
                  <a:lnTo>
                    <a:pt x="25900" y="236042"/>
                  </a:lnTo>
                  <a:lnTo>
                    <a:pt x="26231" y="238082"/>
                  </a:lnTo>
                  <a:lnTo>
                    <a:pt x="26555" y="240099"/>
                  </a:lnTo>
                  <a:lnTo>
                    <a:pt x="26871" y="242115"/>
                  </a:lnTo>
                  <a:lnTo>
                    <a:pt x="27184" y="244132"/>
                  </a:lnTo>
                  <a:lnTo>
                    <a:pt x="27493" y="246126"/>
                  </a:lnTo>
                  <a:lnTo>
                    <a:pt x="27795" y="248121"/>
                  </a:lnTo>
                  <a:lnTo>
                    <a:pt x="28089" y="250092"/>
                  </a:lnTo>
                  <a:lnTo>
                    <a:pt x="28375" y="252086"/>
                  </a:lnTo>
                  <a:lnTo>
                    <a:pt x="28658" y="254058"/>
                  </a:lnTo>
                  <a:lnTo>
                    <a:pt x="28930" y="256007"/>
                  </a:lnTo>
                  <a:lnTo>
                    <a:pt x="29198" y="257956"/>
                  </a:lnTo>
                  <a:lnTo>
                    <a:pt x="29459" y="259905"/>
                  </a:lnTo>
                  <a:lnTo>
                    <a:pt x="29712" y="261831"/>
                  </a:lnTo>
                  <a:lnTo>
                    <a:pt x="29958" y="263757"/>
                  </a:lnTo>
                  <a:lnTo>
                    <a:pt x="30199" y="265683"/>
                  </a:lnTo>
                  <a:lnTo>
                    <a:pt x="30430" y="267587"/>
                  </a:lnTo>
                  <a:lnTo>
                    <a:pt x="30654" y="269468"/>
                  </a:lnTo>
                  <a:lnTo>
                    <a:pt x="30866" y="271349"/>
                  </a:lnTo>
                  <a:lnTo>
                    <a:pt x="31074" y="273229"/>
                  </a:lnTo>
                  <a:lnTo>
                    <a:pt x="31275" y="275088"/>
                  </a:lnTo>
                  <a:lnTo>
                    <a:pt x="31465" y="276923"/>
                  </a:lnTo>
                  <a:lnTo>
                    <a:pt x="31648" y="278759"/>
                  </a:lnTo>
                  <a:lnTo>
                    <a:pt x="31823" y="280594"/>
                  </a:lnTo>
                  <a:lnTo>
                    <a:pt x="31986" y="282407"/>
                  </a:lnTo>
                  <a:lnTo>
                    <a:pt x="32143" y="284198"/>
                  </a:lnTo>
                  <a:lnTo>
                    <a:pt x="32288" y="285988"/>
                  </a:lnTo>
                  <a:lnTo>
                    <a:pt x="32426" y="287755"/>
                  </a:lnTo>
                  <a:lnTo>
                    <a:pt x="32556" y="289523"/>
                  </a:lnTo>
                  <a:lnTo>
                    <a:pt x="32675" y="291268"/>
                  </a:lnTo>
                  <a:lnTo>
                    <a:pt x="32783" y="293013"/>
                  </a:lnTo>
                  <a:lnTo>
                    <a:pt x="32791" y="292220"/>
                  </a:lnTo>
                  <a:lnTo>
                    <a:pt x="32805" y="289931"/>
                  </a:lnTo>
                  <a:lnTo>
                    <a:pt x="32813" y="288231"/>
                  </a:lnTo>
                  <a:lnTo>
                    <a:pt x="32817" y="286214"/>
                  </a:lnTo>
                  <a:lnTo>
                    <a:pt x="32824" y="283858"/>
                  </a:lnTo>
                  <a:lnTo>
                    <a:pt x="32824" y="281184"/>
                  </a:lnTo>
                  <a:lnTo>
                    <a:pt x="32824" y="278215"/>
                  </a:lnTo>
                  <a:lnTo>
                    <a:pt x="32817" y="274952"/>
                  </a:lnTo>
                  <a:lnTo>
                    <a:pt x="32805" y="271394"/>
                  </a:lnTo>
                  <a:lnTo>
                    <a:pt x="32787" y="267587"/>
                  </a:lnTo>
                  <a:lnTo>
                    <a:pt x="32761" y="263508"/>
                  </a:lnTo>
                  <a:lnTo>
                    <a:pt x="32727" y="259202"/>
                  </a:lnTo>
                  <a:lnTo>
                    <a:pt x="32683" y="254647"/>
                  </a:lnTo>
                  <a:lnTo>
                    <a:pt x="32630" y="249888"/>
                  </a:lnTo>
                  <a:lnTo>
                    <a:pt x="32601" y="247418"/>
                  </a:lnTo>
                  <a:lnTo>
                    <a:pt x="32567" y="244903"/>
                  </a:lnTo>
                  <a:lnTo>
                    <a:pt x="32530" y="242342"/>
                  </a:lnTo>
                  <a:lnTo>
                    <a:pt x="32489" y="239736"/>
                  </a:lnTo>
                  <a:lnTo>
                    <a:pt x="32444" y="237085"/>
                  </a:lnTo>
                  <a:lnTo>
                    <a:pt x="32400" y="234388"/>
                  </a:lnTo>
                  <a:lnTo>
                    <a:pt x="32351" y="231646"/>
                  </a:lnTo>
                  <a:lnTo>
                    <a:pt x="32295" y="228858"/>
                  </a:lnTo>
                  <a:lnTo>
                    <a:pt x="32240" y="226026"/>
                  </a:lnTo>
                  <a:lnTo>
                    <a:pt x="32180" y="223170"/>
                  </a:lnTo>
                  <a:lnTo>
                    <a:pt x="32113" y="220270"/>
                  </a:lnTo>
                  <a:lnTo>
                    <a:pt x="32046" y="217346"/>
                  </a:lnTo>
                  <a:lnTo>
                    <a:pt x="31972" y="214378"/>
                  </a:lnTo>
                  <a:lnTo>
                    <a:pt x="31893" y="211364"/>
                  </a:lnTo>
                  <a:lnTo>
                    <a:pt x="31811" y="208350"/>
                  </a:lnTo>
                  <a:lnTo>
                    <a:pt x="31726" y="205291"/>
                  </a:lnTo>
                  <a:lnTo>
                    <a:pt x="31636" y="202209"/>
                  </a:lnTo>
                  <a:lnTo>
                    <a:pt x="31540" y="199081"/>
                  </a:lnTo>
                  <a:lnTo>
                    <a:pt x="31439" y="195954"/>
                  </a:lnTo>
                  <a:lnTo>
                    <a:pt x="31335" y="192782"/>
                  </a:lnTo>
                  <a:lnTo>
                    <a:pt x="31223" y="189609"/>
                  </a:lnTo>
                  <a:lnTo>
                    <a:pt x="31108" y="186391"/>
                  </a:lnTo>
                  <a:lnTo>
                    <a:pt x="30989" y="183173"/>
                  </a:lnTo>
                  <a:lnTo>
                    <a:pt x="30862" y="179932"/>
                  </a:lnTo>
                  <a:lnTo>
                    <a:pt x="30728" y="176692"/>
                  </a:lnTo>
                  <a:lnTo>
                    <a:pt x="30590" y="173406"/>
                  </a:lnTo>
                  <a:lnTo>
                    <a:pt x="30449" y="170143"/>
                  </a:lnTo>
                  <a:lnTo>
                    <a:pt x="30300" y="166834"/>
                  </a:lnTo>
                  <a:lnTo>
                    <a:pt x="30144" y="163548"/>
                  </a:lnTo>
                  <a:lnTo>
                    <a:pt x="29984" y="160240"/>
                  </a:lnTo>
                  <a:lnTo>
                    <a:pt x="29816" y="156909"/>
                  </a:lnTo>
                  <a:lnTo>
                    <a:pt x="29641" y="153600"/>
                  </a:lnTo>
                  <a:lnTo>
                    <a:pt x="29459" y="150269"/>
                  </a:lnTo>
                  <a:lnTo>
                    <a:pt x="29273" y="146937"/>
                  </a:lnTo>
                  <a:lnTo>
                    <a:pt x="29079" y="143629"/>
                  </a:lnTo>
                  <a:lnTo>
                    <a:pt x="28878" y="140298"/>
                  </a:lnTo>
                  <a:lnTo>
                    <a:pt x="28673" y="136966"/>
                  </a:lnTo>
                  <a:lnTo>
                    <a:pt x="28457" y="133658"/>
                  </a:lnTo>
                  <a:lnTo>
                    <a:pt x="28234" y="130349"/>
                  </a:lnTo>
                  <a:lnTo>
                    <a:pt x="28007" y="127041"/>
                  </a:lnTo>
                  <a:lnTo>
                    <a:pt x="27769" y="123732"/>
                  </a:lnTo>
                  <a:lnTo>
                    <a:pt x="27527" y="120446"/>
                  </a:lnTo>
                  <a:lnTo>
                    <a:pt x="27273" y="117183"/>
                  </a:lnTo>
                  <a:lnTo>
                    <a:pt x="27017" y="113920"/>
                  </a:lnTo>
                  <a:lnTo>
                    <a:pt x="26749" y="110657"/>
                  </a:lnTo>
                  <a:lnTo>
                    <a:pt x="26473" y="107439"/>
                  </a:lnTo>
                  <a:lnTo>
                    <a:pt x="26190" y="104221"/>
                  </a:lnTo>
                  <a:lnTo>
                    <a:pt x="25900" y="101025"/>
                  </a:lnTo>
                  <a:lnTo>
                    <a:pt x="25751" y="99439"/>
                  </a:lnTo>
                  <a:lnTo>
                    <a:pt x="25598" y="97853"/>
                  </a:lnTo>
                  <a:lnTo>
                    <a:pt x="25446" y="96267"/>
                  </a:lnTo>
                  <a:lnTo>
                    <a:pt x="25293" y="94703"/>
                  </a:lnTo>
                  <a:lnTo>
                    <a:pt x="25133" y="93139"/>
                  </a:lnTo>
                  <a:lnTo>
                    <a:pt x="24976" y="91576"/>
                  </a:lnTo>
                  <a:lnTo>
                    <a:pt x="24813" y="90012"/>
                  </a:lnTo>
                  <a:lnTo>
                    <a:pt x="24649" y="88471"/>
                  </a:lnTo>
                  <a:lnTo>
                    <a:pt x="24485" y="86930"/>
                  </a:lnTo>
                  <a:lnTo>
                    <a:pt x="24314" y="85389"/>
                  </a:lnTo>
                  <a:lnTo>
                    <a:pt x="24146" y="83871"/>
                  </a:lnTo>
                  <a:lnTo>
                    <a:pt x="23971" y="82352"/>
                  </a:lnTo>
                  <a:lnTo>
                    <a:pt x="23796" y="80834"/>
                  </a:lnTo>
                  <a:lnTo>
                    <a:pt x="23621" y="79316"/>
                  </a:lnTo>
                  <a:lnTo>
                    <a:pt x="23443" y="77820"/>
                  </a:lnTo>
                  <a:lnTo>
                    <a:pt x="23260" y="76347"/>
                  </a:lnTo>
                  <a:lnTo>
                    <a:pt x="23074" y="74852"/>
                  </a:lnTo>
                  <a:lnTo>
                    <a:pt x="22888" y="73379"/>
                  </a:lnTo>
                  <a:lnTo>
                    <a:pt x="22702" y="71928"/>
                  </a:lnTo>
                  <a:lnTo>
                    <a:pt x="22508" y="70478"/>
                  </a:lnTo>
                  <a:lnTo>
                    <a:pt x="22315" y="69028"/>
                  </a:lnTo>
                  <a:lnTo>
                    <a:pt x="22121" y="67577"/>
                  </a:lnTo>
                  <a:lnTo>
                    <a:pt x="21920" y="66150"/>
                  </a:lnTo>
                  <a:lnTo>
                    <a:pt x="21723" y="64745"/>
                  </a:lnTo>
                  <a:lnTo>
                    <a:pt x="21518" y="63340"/>
                  </a:lnTo>
                  <a:lnTo>
                    <a:pt x="21313" y="61935"/>
                  </a:lnTo>
                  <a:lnTo>
                    <a:pt x="21105" y="60552"/>
                  </a:lnTo>
                  <a:lnTo>
                    <a:pt x="20893" y="59170"/>
                  </a:lnTo>
                  <a:lnTo>
                    <a:pt x="20680" y="57788"/>
                  </a:lnTo>
                  <a:lnTo>
                    <a:pt x="20465" y="56451"/>
                  </a:lnTo>
                  <a:lnTo>
                    <a:pt x="20249" y="55091"/>
                  </a:lnTo>
                  <a:lnTo>
                    <a:pt x="20029" y="53754"/>
                  </a:lnTo>
                  <a:lnTo>
                    <a:pt x="19806" y="52439"/>
                  </a:lnTo>
                  <a:lnTo>
                    <a:pt x="19579" y="51125"/>
                  </a:lnTo>
                  <a:lnTo>
                    <a:pt x="19351" y="49833"/>
                  </a:lnTo>
                  <a:lnTo>
                    <a:pt x="19121" y="48542"/>
                  </a:lnTo>
                  <a:lnTo>
                    <a:pt x="18886" y="47250"/>
                  </a:lnTo>
                  <a:lnTo>
                    <a:pt x="18652" y="46004"/>
                  </a:lnTo>
                  <a:lnTo>
                    <a:pt x="18413" y="44735"/>
                  </a:lnTo>
                  <a:lnTo>
                    <a:pt x="18171" y="43511"/>
                  </a:lnTo>
                  <a:lnTo>
                    <a:pt x="17929" y="42287"/>
                  </a:lnTo>
                  <a:lnTo>
                    <a:pt x="17680" y="41063"/>
                  </a:lnTo>
                  <a:lnTo>
                    <a:pt x="17431" y="39862"/>
                  </a:lnTo>
                  <a:lnTo>
                    <a:pt x="17181" y="38684"/>
                  </a:lnTo>
                  <a:lnTo>
                    <a:pt x="16924" y="37506"/>
                  </a:lnTo>
                  <a:lnTo>
                    <a:pt x="16667" y="36350"/>
                  </a:lnTo>
                  <a:lnTo>
                    <a:pt x="16407" y="35194"/>
                  </a:lnTo>
                  <a:lnTo>
                    <a:pt x="16146" y="34061"/>
                  </a:lnTo>
                  <a:lnTo>
                    <a:pt x="15878" y="32951"/>
                  </a:lnTo>
                  <a:lnTo>
                    <a:pt x="15610" y="31840"/>
                  </a:lnTo>
                  <a:lnTo>
                    <a:pt x="15338" y="30752"/>
                  </a:lnTo>
                  <a:lnTo>
                    <a:pt x="15067" y="29687"/>
                  </a:lnTo>
                  <a:lnTo>
                    <a:pt x="14787" y="28622"/>
                  </a:lnTo>
                  <a:lnTo>
                    <a:pt x="14508" y="27580"/>
                  </a:lnTo>
                  <a:lnTo>
                    <a:pt x="14225" y="26537"/>
                  </a:lnTo>
                  <a:lnTo>
                    <a:pt x="13942" y="25540"/>
                  </a:lnTo>
                  <a:lnTo>
                    <a:pt x="13652" y="24543"/>
                  </a:lnTo>
                  <a:lnTo>
                    <a:pt x="13362" y="23546"/>
                  </a:lnTo>
                  <a:lnTo>
                    <a:pt x="13067" y="22594"/>
                  </a:lnTo>
                  <a:lnTo>
                    <a:pt x="12770" y="21643"/>
                  </a:lnTo>
                  <a:lnTo>
                    <a:pt x="12472" y="20713"/>
                  </a:lnTo>
                  <a:lnTo>
                    <a:pt x="12167" y="19807"/>
                  </a:lnTo>
                  <a:lnTo>
                    <a:pt x="11861" y="18901"/>
                  </a:lnTo>
                  <a:lnTo>
                    <a:pt x="11552" y="18017"/>
                  </a:lnTo>
                  <a:lnTo>
                    <a:pt x="11240" y="17156"/>
                  </a:lnTo>
                  <a:lnTo>
                    <a:pt x="10927" y="16317"/>
                  </a:lnTo>
                  <a:lnTo>
                    <a:pt x="10607" y="15479"/>
                  </a:lnTo>
                  <a:lnTo>
                    <a:pt x="10287" y="14663"/>
                  </a:lnTo>
                  <a:lnTo>
                    <a:pt x="9963" y="13870"/>
                  </a:lnTo>
                  <a:lnTo>
                    <a:pt x="9635" y="13099"/>
                  </a:lnTo>
                  <a:lnTo>
                    <a:pt x="9304" y="12351"/>
                  </a:lnTo>
                  <a:lnTo>
                    <a:pt x="8972" y="11604"/>
                  </a:lnTo>
                  <a:lnTo>
                    <a:pt x="8634" y="10878"/>
                  </a:lnTo>
                  <a:lnTo>
                    <a:pt x="8295" y="10199"/>
                  </a:lnTo>
                  <a:lnTo>
                    <a:pt x="7952" y="9519"/>
                  </a:lnTo>
                  <a:lnTo>
                    <a:pt x="7606" y="8839"/>
                  </a:lnTo>
                  <a:lnTo>
                    <a:pt x="7256" y="8204"/>
                  </a:lnTo>
                  <a:lnTo>
                    <a:pt x="6906" y="7593"/>
                  </a:lnTo>
                  <a:lnTo>
                    <a:pt x="6549" y="6981"/>
                  </a:lnTo>
                  <a:lnTo>
                    <a:pt x="6192" y="6391"/>
                  </a:lnTo>
                  <a:lnTo>
                    <a:pt x="5827" y="5848"/>
                  </a:lnTo>
                  <a:lnTo>
                    <a:pt x="5462" y="5304"/>
                  </a:lnTo>
                  <a:lnTo>
                    <a:pt x="5093" y="4783"/>
                  </a:lnTo>
                  <a:lnTo>
                    <a:pt x="4725" y="4284"/>
                  </a:lnTo>
                  <a:lnTo>
                    <a:pt x="4349" y="3808"/>
                  </a:lnTo>
                  <a:lnTo>
                    <a:pt x="3969" y="3355"/>
                  </a:lnTo>
                  <a:lnTo>
                    <a:pt x="3589" y="2902"/>
                  </a:lnTo>
                  <a:lnTo>
                    <a:pt x="3202" y="2494"/>
                  </a:lnTo>
                  <a:lnTo>
                    <a:pt x="2815" y="2108"/>
                  </a:lnTo>
                  <a:lnTo>
                    <a:pt x="2424" y="1746"/>
                  </a:lnTo>
                  <a:lnTo>
                    <a:pt x="2026" y="1383"/>
                  </a:lnTo>
                  <a:lnTo>
                    <a:pt x="1628" y="1066"/>
                  </a:lnTo>
                  <a:lnTo>
                    <a:pt x="1226" y="771"/>
                  </a:lnTo>
                  <a:lnTo>
                    <a:pt x="820" y="477"/>
                  </a:lnTo>
                  <a:lnTo>
                    <a:pt x="414" y="228"/>
                  </a:lnTo>
                  <a:lnTo>
                    <a:pt x="1" y="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72000">
                  <a:srgbClr val="2E86CE"/>
                </a:gs>
                <a:gs pos="94000">
                  <a:srgbClr val="1A689C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1"/>
            <p:cNvSpPr/>
            <p:nvPr/>
          </p:nvSpPr>
          <p:spPr>
            <a:xfrm rot="10800000" flipH="1">
              <a:off x="2617875" y="11023142"/>
              <a:ext cx="1005367" cy="1489549"/>
            </a:xfrm>
            <a:custGeom>
              <a:avLst/>
              <a:gdLst/>
              <a:ahLst/>
              <a:cxnLst/>
              <a:rect l="l" t="t" r="r" b="b"/>
              <a:pathLst>
                <a:path w="35366" h="246512" extrusionOk="0">
                  <a:moveTo>
                    <a:pt x="35366" y="1"/>
                  </a:moveTo>
                  <a:lnTo>
                    <a:pt x="35277" y="69"/>
                  </a:lnTo>
                  <a:lnTo>
                    <a:pt x="35005" y="364"/>
                  </a:lnTo>
                  <a:lnTo>
                    <a:pt x="34808" y="567"/>
                  </a:lnTo>
                  <a:lnTo>
                    <a:pt x="34569" y="862"/>
                  </a:lnTo>
                  <a:lnTo>
                    <a:pt x="34290" y="1202"/>
                  </a:lnTo>
                  <a:lnTo>
                    <a:pt x="33977" y="1610"/>
                  </a:lnTo>
                  <a:lnTo>
                    <a:pt x="33627" y="2086"/>
                  </a:lnTo>
                  <a:lnTo>
                    <a:pt x="33240" y="2630"/>
                  </a:lnTo>
                  <a:lnTo>
                    <a:pt x="32823" y="3264"/>
                  </a:lnTo>
                  <a:lnTo>
                    <a:pt x="32373" y="3989"/>
                  </a:lnTo>
                  <a:lnTo>
                    <a:pt x="31893" y="4783"/>
                  </a:lnTo>
                  <a:lnTo>
                    <a:pt x="31383" y="5666"/>
                  </a:lnTo>
                  <a:lnTo>
                    <a:pt x="30847" y="6641"/>
                  </a:lnTo>
                  <a:lnTo>
                    <a:pt x="30284" y="7728"/>
                  </a:lnTo>
                  <a:lnTo>
                    <a:pt x="29696" y="8907"/>
                  </a:lnTo>
                  <a:lnTo>
                    <a:pt x="29395" y="9519"/>
                  </a:lnTo>
                  <a:lnTo>
                    <a:pt x="29086" y="10176"/>
                  </a:lnTo>
                  <a:lnTo>
                    <a:pt x="28773" y="10856"/>
                  </a:lnTo>
                  <a:lnTo>
                    <a:pt x="28453" y="11558"/>
                  </a:lnTo>
                  <a:lnTo>
                    <a:pt x="28129" y="12306"/>
                  </a:lnTo>
                  <a:lnTo>
                    <a:pt x="27798" y="13077"/>
                  </a:lnTo>
                  <a:lnTo>
                    <a:pt x="27466" y="13870"/>
                  </a:lnTo>
                  <a:lnTo>
                    <a:pt x="27128" y="14686"/>
                  </a:lnTo>
                  <a:lnTo>
                    <a:pt x="26781" y="15547"/>
                  </a:lnTo>
                  <a:lnTo>
                    <a:pt x="26435" y="16430"/>
                  </a:lnTo>
                  <a:lnTo>
                    <a:pt x="26085" y="17337"/>
                  </a:lnTo>
                  <a:lnTo>
                    <a:pt x="25728" y="18289"/>
                  </a:lnTo>
                  <a:lnTo>
                    <a:pt x="25370" y="19263"/>
                  </a:lnTo>
                  <a:lnTo>
                    <a:pt x="25006" y="20260"/>
                  </a:lnTo>
                  <a:lnTo>
                    <a:pt x="24641" y="21303"/>
                  </a:lnTo>
                  <a:lnTo>
                    <a:pt x="24272" y="22368"/>
                  </a:lnTo>
                  <a:lnTo>
                    <a:pt x="23900" y="23478"/>
                  </a:lnTo>
                  <a:lnTo>
                    <a:pt x="23524" y="24634"/>
                  </a:lnTo>
                  <a:lnTo>
                    <a:pt x="23148" y="25812"/>
                  </a:lnTo>
                  <a:lnTo>
                    <a:pt x="22765" y="27013"/>
                  </a:lnTo>
                  <a:lnTo>
                    <a:pt x="22385" y="28260"/>
                  </a:lnTo>
                  <a:lnTo>
                    <a:pt x="21998" y="29551"/>
                  </a:lnTo>
                  <a:lnTo>
                    <a:pt x="21610" y="30866"/>
                  </a:lnTo>
                  <a:lnTo>
                    <a:pt x="21223" y="32225"/>
                  </a:lnTo>
                  <a:lnTo>
                    <a:pt x="20832" y="33608"/>
                  </a:lnTo>
                  <a:lnTo>
                    <a:pt x="20442" y="35035"/>
                  </a:lnTo>
                  <a:lnTo>
                    <a:pt x="20051" y="36508"/>
                  </a:lnTo>
                  <a:lnTo>
                    <a:pt x="19656" y="38004"/>
                  </a:lnTo>
                  <a:lnTo>
                    <a:pt x="19261" y="39568"/>
                  </a:lnTo>
                  <a:lnTo>
                    <a:pt x="18863" y="41154"/>
                  </a:lnTo>
                  <a:lnTo>
                    <a:pt x="18468" y="42763"/>
                  </a:lnTo>
                  <a:lnTo>
                    <a:pt x="18070" y="44440"/>
                  </a:lnTo>
                  <a:lnTo>
                    <a:pt x="17676" y="46140"/>
                  </a:lnTo>
                  <a:lnTo>
                    <a:pt x="17277" y="47884"/>
                  </a:lnTo>
                  <a:lnTo>
                    <a:pt x="16879" y="49697"/>
                  </a:lnTo>
                  <a:lnTo>
                    <a:pt x="16484" y="51510"/>
                  </a:lnTo>
                  <a:lnTo>
                    <a:pt x="16090" y="53391"/>
                  </a:lnTo>
                  <a:lnTo>
                    <a:pt x="15691" y="55317"/>
                  </a:lnTo>
                  <a:lnTo>
                    <a:pt x="15297" y="57289"/>
                  </a:lnTo>
                  <a:lnTo>
                    <a:pt x="14906" y="59283"/>
                  </a:lnTo>
                  <a:lnTo>
                    <a:pt x="14511" y="61345"/>
                  </a:lnTo>
                  <a:lnTo>
                    <a:pt x="14120" y="63430"/>
                  </a:lnTo>
                  <a:lnTo>
                    <a:pt x="13733" y="65583"/>
                  </a:lnTo>
                  <a:lnTo>
                    <a:pt x="13342" y="67781"/>
                  </a:lnTo>
                  <a:lnTo>
                    <a:pt x="12959" y="70002"/>
                  </a:lnTo>
                  <a:lnTo>
                    <a:pt x="12575" y="72291"/>
                  </a:lnTo>
                  <a:lnTo>
                    <a:pt x="12192" y="74625"/>
                  </a:lnTo>
                  <a:lnTo>
                    <a:pt x="11812" y="77004"/>
                  </a:lnTo>
                  <a:lnTo>
                    <a:pt x="11436" y="79429"/>
                  </a:lnTo>
                  <a:lnTo>
                    <a:pt x="11064" y="81899"/>
                  </a:lnTo>
                  <a:lnTo>
                    <a:pt x="10692" y="84437"/>
                  </a:lnTo>
                  <a:lnTo>
                    <a:pt x="10323" y="87021"/>
                  </a:lnTo>
                  <a:lnTo>
                    <a:pt x="9958" y="89627"/>
                  </a:lnTo>
                  <a:lnTo>
                    <a:pt x="9597" y="92324"/>
                  </a:lnTo>
                  <a:lnTo>
                    <a:pt x="9240" y="95043"/>
                  </a:lnTo>
                  <a:lnTo>
                    <a:pt x="8886" y="97830"/>
                  </a:lnTo>
                  <a:lnTo>
                    <a:pt x="8536" y="100663"/>
                  </a:lnTo>
                  <a:lnTo>
                    <a:pt x="8190" y="103541"/>
                  </a:lnTo>
                  <a:lnTo>
                    <a:pt x="7851" y="106487"/>
                  </a:lnTo>
                  <a:lnTo>
                    <a:pt x="7513" y="109478"/>
                  </a:lnTo>
                  <a:lnTo>
                    <a:pt x="7349" y="110997"/>
                  </a:lnTo>
                  <a:lnTo>
                    <a:pt x="7181" y="112515"/>
                  </a:lnTo>
                  <a:lnTo>
                    <a:pt x="7017" y="114056"/>
                  </a:lnTo>
                  <a:lnTo>
                    <a:pt x="6854" y="115619"/>
                  </a:lnTo>
                  <a:lnTo>
                    <a:pt x="6694" y="117183"/>
                  </a:lnTo>
                  <a:lnTo>
                    <a:pt x="6533" y="118769"/>
                  </a:lnTo>
                  <a:lnTo>
                    <a:pt x="6373" y="120378"/>
                  </a:lnTo>
                  <a:lnTo>
                    <a:pt x="6217" y="121987"/>
                  </a:lnTo>
                  <a:lnTo>
                    <a:pt x="6061" y="123619"/>
                  </a:lnTo>
                  <a:lnTo>
                    <a:pt x="5904" y="125251"/>
                  </a:lnTo>
                  <a:lnTo>
                    <a:pt x="5752" y="126905"/>
                  </a:lnTo>
                  <a:lnTo>
                    <a:pt x="5599" y="128582"/>
                  </a:lnTo>
                  <a:lnTo>
                    <a:pt x="5446" y="130259"/>
                  </a:lnTo>
                  <a:lnTo>
                    <a:pt x="5297" y="131958"/>
                  </a:lnTo>
                  <a:lnTo>
                    <a:pt x="5149" y="133681"/>
                  </a:lnTo>
                  <a:lnTo>
                    <a:pt x="5003" y="135403"/>
                  </a:lnTo>
                  <a:lnTo>
                    <a:pt x="4858" y="137148"/>
                  </a:lnTo>
                  <a:lnTo>
                    <a:pt x="4717" y="138893"/>
                  </a:lnTo>
                  <a:lnTo>
                    <a:pt x="4575" y="140660"/>
                  </a:lnTo>
                  <a:lnTo>
                    <a:pt x="4434" y="142451"/>
                  </a:lnTo>
                  <a:lnTo>
                    <a:pt x="4296" y="144263"/>
                  </a:lnTo>
                  <a:lnTo>
                    <a:pt x="4158" y="146076"/>
                  </a:lnTo>
                  <a:lnTo>
                    <a:pt x="4021" y="147889"/>
                  </a:lnTo>
                  <a:lnTo>
                    <a:pt x="3890" y="149748"/>
                  </a:lnTo>
                  <a:lnTo>
                    <a:pt x="3756" y="151606"/>
                  </a:lnTo>
                  <a:lnTo>
                    <a:pt x="3626" y="153464"/>
                  </a:lnTo>
                  <a:lnTo>
                    <a:pt x="3499" y="155368"/>
                  </a:lnTo>
                  <a:lnTo>
                    <a:pt x="3373" y="157271"/>
                  </a:lnTo>
                  <a:lnTo>
                    <a:pt x="3246" y="159197"/>
                  </a:lnTo>
                  <a:lnTo>
                    <a:pt x="3123" y="161124"/>
                  </a:lnTo>
                  <a:lnTo>
                    <a:pt x="3001" y="163072"/>
                  </a:lnTo>
                  <a:lnTo>
                    <a:pt x="2881" y="165044"/>
                  </a:lnTo>
                  <a:lnTo>
                    <a:pt x="2766" y="167015"/>
                  </a:lnTo>
                  <a:lnTo>
                    <a:pt x="2651" y="169010"/>
                  </a:lnTo>
                  <a:lnTo>
                    <a:pt x="2535" y="171027"/>
                  </a:lnTo>
                  <a:lnTo>
                    <a:pt x="2424" y="173043"/>
                  </a:lnTo>
                  <a:lnTo>
                    <a:pt x="2316" y="175106"/>
                  </a:lnTo>
                  <a:lnTo>
                    <a:pt x="2208" y="177145"/>
                  </a:lnTo>
                  <a:lnTo>
                    <a:pt x="2100" y="179230"/>
                  </a:lnTo>
                  <a:lnTo>
                    <a:pt x="1995" y="181315"/>
                  </a:lnTo>
                  <a:lnTo>
                    <a:pt x="1895" y="183422"/>
                  </a:lnTo>
                  <a:lnTo>
                    <a:pt x="1794" y="185553"/>
                  </a:lnTo>
                  <a:lnTo>
                    <a:pt x="1698" y="187683"/>
                  </a:lnTo>
                  <a:lnTo>
                    <a:pt x="1601" y="189836"/>
                  </a:lnTo>
                  <a:lnTo>
                    <a:pt x="1508" y="192011"/>
                  </a:lnTo>
                  <a:lnTo>
                    <a:pt x="1418" y="194187"/>
                  </a:lnTo>
                  <a:lnTo>
                    <a:pt x="1329" y="196407"/>
                  </a:lnTo>
                  <a:lnTo>
                    <a:pt x="1243" y="198605"/>
                  </a:lnTo>
                  <a:lnTo>
                    <a:pt x="1158" y="200849"/>
                  </a:lnTo>
                  <a:lnTo>
                    <a:pt x="1076" y="203092"/>
                  </a:lnTo>
                  <a:lnTo>
                    <a:pt x="994" y="205381"/>
                  </a:lnTo>
                  <a:lnTo>
                    <a:pt x="916" y="207647"/>
                  </a:lnTo>
                  <a:lnTo>
                    <a:pt x="841" y="209959"/>
                  </a:lnTo>
                  <a:lnTo>
                    <a:pt x="767" y="212270"/>
                  </a:lnTo>
                  <a:lnTo>
                    <a:pt x="696" y="214604"/>
                  </a:lnTo>
                  <a:lnTo>
                    <a:pt x="629" y="216961"/>
                  </a:lnTo>
                  <a:lnTo>
                    <a:pt x="562" y="219318"/>
                  </a:lnTo>
                  <a:lnTo>
                    <a:pt x="499" y="221720"/>
                  </a:lnTo>
                  <a:lnTo>
                    <a:pt x="439" y="224122"/>
                  </a:lnTo>
                  <a:lnTo>
                    <a:pt x="380" y="226524"/>
                  </a:lnTo>
                  <a:lnTo>
                    <a:pt x="324" y="228972"/>
                  </a:lnTo>
                  <a:lnTo>
                    <a:pt x="268" y="231419"/>
                  </a:lnTo>
                  <a:lnTo>
                    <a:pt x="220" y="233889"/>
                  </a:lnTo>
                  <a:lnTo>
                    <a:pt x="171" y="236382"/>
                  </a:lnTo>
                  <a:lnTo>
                    <a:pt x="123" y="238897"/>
                  </a:lnTo>
                  <a:lnTo>
                    <a:pt x="78" y="241413"/>
                  </a:lnTo>
                  <a:lnTo>
                    <a:pt x="41" y="243951"/>
                  </a:lnTo>
                  <a:lnTo>
                    <a:pt x="0" y="246512"/>
                  </a:lnTo>
                  <a:lnTo>
                    <a:pt x="48" y="246058"/>
                  </a:lnTo>
                  <a:lnTo>
                    <a:pt x="197" y="244835"/>
                  </a:lnTo>
                  <a:lnTo>
                    <a:pt x="309" y="243928"/>
                  </a:lnTo>
                  <a:lnTo>
                    <a:pt x="443" y="242886"/>
                  </a:lnTo>
                  <a:lnTo>
                    <a:pt x="603" y="241662"/>
                  </a:lnTo>
                  <a:lnTo>
                    <a:pt x="786" y="240325"/>
                  </a:lnTo>
                  <a:lnTo>
                    <a:pt x="990" y="238852"/>
                  </a:lnTo>
                  <a:lnTo>
                    <a:pt x="1225" y="237288"/>
                  </a:lnTo>
                  <a:lnTo>
                    <a:pt x="1478" y="235612"/>
                  </a:lnTo>
                  <a:lnTo>
                    <a:pt x="1757" y="233844"/>
                  </a:lnTo>
                  <a:lnTo>
                    <a:pt x="1906" y="232915"/>
                  </a:lnTo>
                  <a:lnTo>
                    <a:pt x="2062" y="231986"/>
                  </a:lnTo>
                  <a:lnTo>
                    <a:pt x="2223" y="231057"/>
                  </a:lnTo>
                  <a:lnTo>
                    <a:pt x="2390" y="230105"/>
                  </a:lnTo>
                  <a:lnTo>
                    <a:pt x="2561" y="229130"/>
                  </a:lnTo>
                  <a:lnTo>
                    <a:pt x="2740" y="228156"/>
                  </a:lnTo>
                  <a:lnTo>
                    <a:pt x="2926" y="227159"/>
                  </a:lnTo>
                  <a:lnTo>
                    <a:pt x="3116" y="226162"/>
                  </a:lnTo>
                  <a:lnTo>
                    <a:pt x="3313" y="225165"/>
                  </a:lnTo>
                  <a:lnTo>
                    <a:pt x="3514" y="224145"/>
                  </a:lnTo>
                  <a:lnTo>
                    <a:pt x="3723" y="223148"/>
                  </a:lnTo>
                  <a:lnTo>
                    <a:pt x="3939" y="222128"/>
                  </a:lnTo>
                  <a:lnTo>
                    <a:pt x="4158" y="221131"/>
                  </a:lnTo>
                  <a:lnTo>
                    <a:pt x="4385" y="220111"/>
                  </a:lnTo>
                  <a:lnTo>
                    <a:pt x="4616" y="219114"/>
                  </a:lnTo>
                  <a:lnTo>
                    <a:pt x="4854" y="218117"/>
                  </a:lnTo>
                  <a:lnTo>
                    <a:pt x="5096" y="217143"/>
                  </a:lnTo>
                  <a:lnTo>
                    <a:pt x="5346" y="216145"/>
                  </a:lnTo>
                  <a:lnTo>
                    <a:pt x="5603" y="215171"/>
                  </a:lnTo>
                  <a:lnTo>
                    <a:pt x="5863" y="214219"/>
                  </a:lnTo>
                  <a:lnTo>
                    <a:pt x="6131" y="213267"/>
                  </a:lnTo>
                  <a:lnTo>
                    <a:pt x="6403" y="212338"/>
                  </a:lnTo>
                  <a:lnTo>
                    <a:pt x="6682" y="211432"/>
                  </a:lnTo>
                  <a:lnTo>
                    <a:pt x="6965" y="210548"/>
                  </a:lnTo>
                  <a:lnTo>
                    <a:pt x="7256" y="209664"/>
                  </a:lnTo>
                  <a:lnTo>
                    <a:pt x="7553" y="208803"/>
                  </a:lnTo>
                  <a:lnTo>
                    <a:pt x="7855" y="207987"/>
                  </a:lnTo>
                  <a:lnTo>
                    <a:pt x="8164" y="207171"/>
                  </a:lnTo>
                  <a:lnTo>
                    <a:pt x="8477" y="206401"/>
                  </a:lnTo>
                  <a:lnTo>
                    <a:pt x="8797" y="205631"/>
                  </a:lnTo>
                  <a:lnTo>
                    <a:pt x="9121" y="204928"/>
                  </a:lnTo>
                  <a:lnTo>
                    <a:pt x="9452" y="204226"/>
                  </a:lnTo>
                  <a:lnTo>
                    <a:pt x="9791" y="203568"/>
                  </a:lnTo>
                  <a:lnTo>
                    <a:pt x="10133" y="202934"/>
                  </a:lnTo>
                  <a:lnTo>
                    <a:pt x="10480" y="202345"/>
                  </a:lnTo>
                  <a:lnTo>
                    <a:pt x="10833" y="201801"/>
                  </a:lnTo>
                  <a:lnTo>
                    <a:pt x="11194" y="201302"/>
                  </a:lnTo>
                  <a:lnTo>
                    <a:pt x="11559" y="200826"/>
                  </a:lnTo>
                  <a:lnTo>
                    <a:pt x="11931" y="200396"/>
                  </a:lnTo>
                  <a:lnTo>
                    <a:pt x="12307" y="200010"/>
                  </a:lnTo>
                  <a:lnTo>
                    <a:pt x="12382" y="198651"/>
                  </a:lnTo>
                  <a:lnTo>
                    <a:pt x="12475" y="196997"/>
                  </a:lnTo>
                  <a:lnTo>
                    <a:pt x="12605" y="194730"/>
                  </a:lnTo>
                  <a:lnTo>
                    <a:pt x="12776" y="191875"/>
                  </a:lnTo>
                  <a:lnTo>
                    <a:pt x="12989" y="188476"/>
                  </a:lnTo>
                  <a:lnTo>
                    <a:pt x="13242" y="184555"/>
                  </a:lnTo>
                  <a:lnTo>
                    <a:pt x="13387" y="182403"/>
                  </a:lnTo>
                  <a:lnTo>
                    <a:pt x="13540" y="180136"/>
                  </a:lnTo>
                  <a:lnTo>
                    <a:pt x="13703" y="177734"/>
                  </a:lnTo>
                  <a:lnTo>
                    <a:pt x="13875" y="175242"/>
                  </a:lnTo>
                  <a:lnTo>
                    <a:pt x="14061" y="172636"/>
                  </a:lnTo>
                  <a:lnTo>
                    <a:pt x="14258" y="169916"/>
                  </a:lnTo>
                  <a:lnTo>
                    <a:pt x="14467" y="167106"/>
                  </a:lnTo>
                  <a:lnTo>
                    <a:pt x="14682" y="164183"/>
                  </a:lnTo>
                  <a:lnTo>
                    <a:pt x="14913" y="161169"/>
                  </a:lnTo>
                  <a:lnTo>
                    <a:pt x="15155" y="158064"/>
                  </a:lnTo>
                  <a:lnTo>
                    <a:pt x="15408" y="154869"/>
                  </a:lnTo>
                  <a:lnTo>
                    <a:pt x="15673" y="151583"/>
                  </a:lnTo>
                  <a:lnTo>
                    <a:pt x="15948" y="148229"/>
                  </a:lnTo>
                  <a:lnTo>
                    <a:pt x="16239" y="144785"/>
                  </a:lnTo>
                  <a:lnTo>
                    <a:pt x="16536" y="141272"/>
                  </a:lnTo>
                  <a:lnTo>
                    <a:pt x="16849" y="137692"/>
                  </a:lnTo>
                  <a:lnTo>
                    <a:pt x="17173" y="134066"/>
                  </a:lnTo>
                  <a:lnTo>
                    <a:pt x="17512" y="130349"/>
                  </a:lnTo>
                  <a:lnTo>
                    <a:pt x="17862" y="126588"/>
                  </a:lnTo>
                  <a:lnTo>
                    <a:pt x="18223" y="122758"/>
                  </a:lnTo>
                  <a:lnTo>
                    <a:pt x="18595" y="118883"/>
                  </a:lnTo>
                  <a:lnTo>
                    <a:pt x="18982" y="114962"/>
                  </a:lnTo>
                  <a:lnTo>
                    <a:pt x="19381" y="110974"/>
                  </a:lnTo>
                  <a:lnTo>
                    <a:pt x="19794" y="106963"/>
                  </a:lnTo>
                  <a:lnTo>
                    <a:pt x="20218" y="102929"/>
                  </a:lnTo>
                  <a:lnTo>
                    <a:pt x="20657" y="98850"/>
                  </a:lnTo>
                  <a:lnTo>
                    <a:pt x="21108" y="94726"/>
                  </a:lnTo>
                  <a:lnTo>
                    <a:pt x="21573" y="90579"/>
                  </a:lnTo>
                  <a:lnTo>
                    <a:pt x="21812" y="88516"/>
                  </a:lnTo>
                  <a:lnTo>
                    <a:pt x="22053" y="86432"/>
                  </a:lnTo>
                  <a:lnTo>
                    <a:pt x="22295" y="84347"/>
                  </a:lnTo>
                  <a:lnTo>
                    <a:pt x="22545" y="82239"/>
                  </a:lnTo>
                  <a:lnTo>
                    <a:pt x="22794" y="80154"/>
                  </a:lnTo>
                  <a:lnTo>
                    <a:pt x="23047" y="78047"/>
                  </a:lnTo>
                  <a:lnTo>
                    <a:pt x="23308" y="75939"/>
                  </a:lnTo>
                  <a:lnTo>
                    <a:pt x="23569" y="73832"/>
                  </a:lnTo>
                  <a:lnTo>
                    <a:pt x="23833" y="71724"/>
                  </a:lnTo>
                  <a:lnTo>
                    <a:pt x="24101" y="69617"/>
                  </a:lnTo>
                  <a:lnTo>
                    <a:pt x="24373" y="67509"/>
                  </a:lnTo>
                  <a:lnTo>
                    <a:pt x="24648" y="65379"/>
                  </a:lnTo>
                  <a:lnTo>
                    <a:pt x="24927" y="63272"/>
                  </a:lnTo>
                  <a:lnTo>
                    <a:pt x="25207" y="61164"/>
                  </a:lnTo>
                  <a:lnTo>
                    <a:pt x="25493" y="59034"/>
                  </a:lnTo>
                  <a:lnTo>
                    <a:pt x="25784" y="56926"/>
                  </a:lnTo>
                  <a:lnTo>
                    <a:pt x="26074" y="54819"/>
                  </a:lnTo>
                  <a:lnTo>
                    <a:pt x="26372" y="52711"/>
                  </a:lnTo>
                  <a:lnTo>
                    <a:pt x="26673" y="50604"/>
                  </a:lnTo>
                  <a:lnTo>
                    <a:pt x="26975" y="48496"/>
                  </a:lnTo>
                  <a:lnTo>
                    <a:pt x="27284" y="46411"/>
                  </a:lnTo>
                  <a:lnTo>
                    <a:pt x="27593" y="44304"/>
                  </a:lnTo>
                  <a:lnTo>
                    <a:pt x="27906" y="42219"/>
                  </a:lnTo>
                  <a:lnTo>
                    <a:pt x="28226" y="40112"/>
                  </a:lnTo>
                  <a:lnTo>
                    <a:pt x="28546" y="38049"/>
                  </a:lnTo>
                  <a:lnTo>
                    <a:pt x="28874" y="35965"/>
                  </a:lnTo>
                  <a:lnTo>
                    <a:pt x="29201" y="33880"/>
                  </a:lnTo>
                  <a:lnTo>
                    <a:pt x="29532" y="31818"/>
                  </a:lnTo>
                  <a:lnTo>
                    <a:pt x="29871" y="29755"/>
                  </a:lnTo>
                  <a:lnTo>
                    <a:pt x="30210" y="27716"/>
                  </a:lnTo>
                  <a:lnTo>
                    <a:pt x="30552" y="25676"/>
                  </a:lnTo>
                  <a:lnTo>
                    <a:pt x="30902" y="23637"/>
                  </a:lnTo>
                  <a:lnTo>
                    <a:pt x="31252" y="21597"/>
                  </a:lnTo>
                  <a:lnTo>
                    <a:pt x="31606" y="19580"/>
                  </a:lnTo>
                  <a:lnTo>
                    <a:pt x="31967" y="17564"/>
                  </a:lnTo>
                  <a:lnTo>
                    <a:pt x="32328" y="15569"/>
                  </a:lnTo>
                  <a:lnTo>
                    <a:pt x="32697" y="13575"/>
                  </a:lnTo>
                  <a:lnTo>
                    <a:pt x="33065" y="11604"/>
                  </a:lnTo>
                  <a:lnTo>
                    <a:pt x="33438" y="9632"/>
                  </a:lnTo>
                  <a:lnTo>
                    <a:pt x="33817" y="7683"/>
                  </a:lnTo>
                  <a:lnTo>
                    <a:pt x="34201" y="5734"/>
                  </a:lnTo>
                  <a:lnTo>
                    <a:pt x="34584" y="3808"/>
                  </a:lnTo>
                  <a:lnTo>
                    <a:pt x="34975" y="1905"/>
                  </a:lnTo>
                  <a:lnTo>
                    <a:pt x="35366" y="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72000">
                  <a:srgbClr val="2E86CE"/>
                </a:gs>
                <a:gs pos="94000">
                  <a:srgbClr val="1A689C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1"/>
            <p:cNvSpPr/>
            <p:nvPr/>
          </p:nvSpPr>
          <p:spPr>
            <a:xfrm rot="10800000" flipH="1">
              <a:off x="3857536" y="11069997"/>
              <a:ext cx="883584" cy="1395473"/>
            </a:xfrm>
            <a:custGeom>
              <a:avLst/>
              <a:gdLst/>
              <a:ahLst/>
              <a:cxnLst/>
              <a:rect l="l" t="t" r="r" b="b"/>
              <a:pathLst>
                <a:path w="31082" h="230943" extrusionOk="0">
                  <a:moveTo>
                    <a:pt x="351" y="0"/>
                  </a:moveTo>
                  <a:lnTo>
                    <a:pt x="313" y="23"/>
                  </a:lnTo>
                  <a:lnTo>
                    <a:pt x="280" y="45"/>
                  </a:lnTo>
                  <a:lnTo>
                    <a:pt x="246" y="113"/>
                  </a:lnTo>
                  <a:lnTo>
                    <a:pt x="213" y="181"/>
                  </a:lnTo>
                  <a:lnTo>
                    <a:pt x="179" y="272"/>
                  </a:lnTo>
                  <a:lnTo>
                    <a:pt x="150" y="385"/>
                  </a:lnTo>
                  <a:lnTo>
                    <a:pt x="120" y="544"/>
                  </a:lnTo>
                  <a:lnTo>
                    <a:pt x="94" y="703"/>
                  </a:lnTo>
                  <a:lnTo>
                    <a:pt x="68" y="861"/>
                  </a:lnTo>
                  <a:lnTo>
                    <a:pt x="49" y="1042"/>
                  </a:lnTo>
                  <a:lnTo>
                    <a:pt x="34" y="1224"/>
                  </a:lnTo>
                  <a:lnTo>
                    <a:pt x="19" y="1428"/>
                  </a:lnTo>
                  <a:lnTo>
                    <a:pt x="8" y="1609"/>
                  </a:lnTo>
                  <a:lnTo>
                    <a:pt x="5" y="1813"/>
                  </a:lnTo>
                  <a:lnTo>
                    <a:pt x="1" y="2017"/>
                  </a:lnTo>
                  <a:lnTo>
                    <a:pt x="1" y="2221"/>
                  </a:lnTo>
                  <a:lnTo>
                    <a:pt x="1" y="2425"/>
                  </a:lnTo>
                  <a:lnTo>
                    <a:pt x="8" y="2629"/>
                  </a:lnTo>
                  <a:lnTo>
                    <a:pt x="19" y="2833"/>
                  </a:lnTo>
                  <a:lnTo>
                    <a:pt x="31" y="3014"/>
                  </a:lnTo>
                  <a:lnTo>
                    <a:pt x="45" y="3218"/>
                  </a:lnTo>
                  <a:lnTo>
                    <a:pt x="64" y="3399"/>
                  </a:lnTo>
                  <a:lnTo>
                    <a:pt x="86" y="3558"/>
                  </a:lnTo>
                  <a:lnTo>
                    <a:pt x="112" y="3717"/>
                  </a:lnTo>
                  <a:lnTo>
                    <a:pt x="347" y="5054"/>
                  </a:lnTo>
                  <a:lnTo>
                    <a:pt x="954" y="8566"/>
                  </a:lnTo>
                  <a:lnTo>
                    <a:pt x="1386" y="11104"/>
                  </a:lnTo>
                  <a:lnTo>
                    <a:pt x="1896" y="14118"/>
                  </a:lnTo>
                  <a:lnTo>
                    <a:pt x="2480" y="17608"/>
                  </a:lnTo>
                  <a:lnTo>
                    <a:pt x="3132" y="21551"/>
                  </a:lnTo>
                  <a:lnTo>
                    <a:pt x="3850" y="25925"/>
                  </a:lnTo>
                  <a:lnTo>
                    <a:pt x="4628" y="30729"/>
                  </a:lnTo>
                  <a:lnTo>
                    <a:pt x="5462" y="35918"/>
                  </a:lnTo>
                  <a:lnTo>
                    <a:pt x="6348" y="41493"/>
                  </a:lnTo>
                  <a:lnTo>
                    <a:pt x="7279" y="47430"/>
                  </a:lnTo>
                  <a:lnTo>
                    <a:pt x="7759" y="50535"/>
                  </a:lnTo>
                  <a:lnTo>
                    <a:pt x="8250" y="53708"/>
                  </a:lnTo>
                  <a:lnTo>
                    <a:pt x="8749" y="56971"/>
                  </a:lnTo>
                  <a:lnTo>
                    <a:pt x="9259" y="60302"/>
                  </a:lnTo>
                  <a:lnTo>
                    <a:pt x="9777" y="63724"/>
                  </a:lnTo>
                  <a:lnTo>
                    <a:pt x="10298" y="67236"/>
                  </a:lnTo>
                  <a:lnTo>
                    <a:pt x="10313" y="69049"/>
                  </a:lnTo>
                  <a:lnTo>
                    <a:pt x="10335" y="71723"/>
                  </a:lnTo>
                  <a:lnTo>
                    <a:pt x="10369" y="75145"/>
                  </a:lnTo>
                  <a:lnTo>
                    <a:pt x="10410" y="79202"/>
                  </a:lnTo>
                  <a:lnTo>
                    <a:pt x="10465" y="83802"/>
                  </a:lnTo>
                  <a:lnTo>
                    <a:pt x="10532" y="88878"/>
                  </a:lnTo>
                  <a:lnTo>
                    <a:pt x="10573" y="91552"/>
                  </a:lnTo>
                  <a:lnTo>
                    <a:pt x="10614" y="94317"/>
                  </a:lnTo>
                  <a:lnTo>
                    <a:pt x="10659" y="97150"/>
                  </a:lnTo>
                  <a:lnTo>
                    <a:pt x="10711" y="100028"/>
                  </a:lnTo>
                  <a:lnTo>
                    <a:pt x="10763" y="102951"/>
                  </a:lnTo>
                  <a:lnTo>
                    <a:pt x="10823" y="105897"/>
                  </a:lnTo>
                  <a:lnTo>
                    <a:pt x="10882" y="108865"/>
                  </a:lnTo>
                  <a:lnTo>
                    <a:pt x="10949" y="111834"/>
                  </a:lnTo>
                  <a:lnTo>
                    <a:pt x="11020" y="114803"/>
                  </a:lnTo>
                  <a:lnTo>
                    <a:pt x="11095" y="117749"/>
                  </a:lnTo>
                  <a:lnTo>
                    <a:pt x="11173" y="120672"/>
                  </a:lnTo>
                  <a:lnTo>
                    <a:pt x="11258" y="123550"/>
                  </a:lnTo>
                  <a:lnTo>
                    <a:pt x="11348" y="126383"/>
                  </a:lnTo>
                  <a:lnTo>
                    <a:pt x="11441" y="129147"/>
                  </a:lnTo>
                  <a:lnTo>
                    <a:pt x="11541" y="131844"/>
                  </a:lnTo>
                  <a:lnTo>
                    <a:pt x="11593" y="133158"/>
                  </a:lnTo>
                  <a:lnTo>
                    <a:pt x="11645" y="134428"/>
                  </a:lnTo>
                  <a:lnTo>
                    <a:pt x="11701" y="135697"/>
                  </a:lnTo>
                  <a:lnTo>
                    <a:pt x="11753" y="136920"/>
                  </a:lnTo>
                  <a:lnTo>
                    <a:pt x="11813" y="138144"/>
                  </a:lnTo>
                  <a:lnTo>
                    <a:pt x="11869" y="139300"/>
                  </a:lnTo>
                  <a:lnTo>
                    <a:pt x="11928" y="140455"/>
                  </a:lnTo>
                  <a:lnTo>
                    <a:pt x="11992" y="141566"/>
                  </a:lnTo>
                  <a:lnTo>
                    <a:pt x="12055" y="142654"/>
                  </a:lnTo>
                  <a:lnTo>
                    <a:pt x="12118" y="143673"/>
                  </a:lnTo>
                  <a:lnTo>
                    <a:pt x="12133" y="143877"/>
                  </a:lnTo>
                  <a:lnTo>
                    <a:pt x="12152" y="144081"/>
                  </a:lnTo>
                  <a:lnTo>
                    <a:pt x="12170" y="144240"/>
                  </a:lnTo>
                  <a:lnTo>
                    <a:pt x="12193" y="144399"/>
                  </a:lnTo>
                  <a:lnTo>
                    <a:pt x="12219" y="144557"/>
                  </a:lnTo>
                  <a:lnTo>
                    <a:pt x="12245" y="144670"/>
                  </a:lnTo>
                  <a:lnTo>
                    <a:pt x="12275" y="144784"/>
                  </a:lnTo>
                  <a:lnTo>
                    <a:pt x="12304" y="144874"/>
                  </a:lnTo>
                  <a:lnTo>
                    <a:pt x="12334" y="144965"/>
                  </a:lnTo>
                  <a:lnTo>
                    <a:pt x="12368" y="145010"/>
                  </a:lnTo>
                  <a:lnTo>
                    <a:pt x="12401" y="145056"/>
                  </a:lnTo>
                  <a:lnTo>
                    <a:pt x="12468" y="145056"/>
                  </a:lnTo>
                  <a:lnTo>
                    <a:pt x="12502" y="145033"/>
                  </a:lnTo>
                  <a:lnTo>
                    <a:pt x="12539" y="144988"/>
                  </a:lnTo>
                  <a:lnTo>
                    <a:pt x="12572" y="144920"/>
                  </a:lnTo>
                  <a:lnTo>
                    <a:pt x="12606" y="144829"/>
                  </a:lnTo>
                  <a:lnTo>
                    <a:pt x="12636" y="144716"/>
                  </a:lnTo>
                  <a:lnTo>
                    <a:pt x="12662" y="144602"/>
                  </a:lnTo>
                  <a:lnTo>
                    <a:pt x="12688" y="144444"/>
                  </a:lnTo>
                  <a:lnTo>
                    <a:pt x="12714" y="144308"/>
                  </a:lnTo>
                  <a:lnTo>
                    <a:pt x="12733" y="144149"/>
                  </a:lnTo>
                  <a:lnTo>
                    <a:pt x="12751" y="143968"/>
                  </a:lnTo>
                  <a:lnTo>
                    <a:pt x="12766" y="143787"/>
                  </a:lnTo>
                  <a:lnTo>
                    <a:pt x="12777" y="143583"/>
                  </a:lnTo>
                  <a:lnTo>
                    <a:pt x="12788" y="143401"/>
                  </a:lnTo>
                  <a:lnTo>
                    <a:pt x="12792" y="143197"/>
                  </a:lnTo>
                  <a:lnTo>
                    <a:pt x="12796" y="142994"/>
                  </a:lnTo>
                  <a:lnTo>
                    <a:pt x="12796" y="142767"/>
                  </a:lnTo>
                  <a:lnTo>
                    <a:pt x="12792" y="142563"/>
                  </a:lnTo>
                  <a:lnTo>
                    <a:pt x="12785" y="142359"/>
                  </a:lnTo>
                  <a:lnTo>
                    <a:pt x="12773" y="142155"/>
                  </a:lnTo>
                  <a:lnTo>
                    <a:pt x="12721" y="141294"/>
                  </a:lnTo>
                  <a:lnTo>
                    <a:pt x="12669" y="140410"/>
                  </a:lnTo>
                  <a:lnTo>
                    <a:pt x="12617" y="139504"/>
                  </a:lnTo>
                  <a:lnTo>
                    <a:pt x="12569" y="138575"/>
                  </a:lnTo>
                  <a:lnTo>
                    <a:pt x="12472" y="136626"/>
                  </a:lnTo>
                  <a:lnTo>
                    <a:pt x="12379" y="134586"/>
                  </a:lnTo>
                  <a:lnTo>
                    <a:pt x="12290" y="132479"/>
                  </a:lnTo>
                  <a:lnTo>
                    <a:pt x="12204" y="130280"/>
                  </a:lnTo>
                  <a:lnTo>
                    <a:pt x="12122" y="128037"/>
                  </a:lnTo>
                  <a:lnTo>
                    <a:pt x="12044" y="125703"/>
                  </a:lnTo>
                  <a:lnTo>
                    <a:pt x="11969" y="123346"/>
                  </a:lnTo>
                  <a:lnTo>
                    <a:pt x="11895" y="120921"/>
                  </a:lnTo>
                  <a:lnTo>
                    <a:pt x="11828" y="118474"/>
                  </a:lnTo>
                  <a:lnTo>
                    <a:pt x="11765" y="116004"/>
                  </a:lnTo>
                  <a:lnTo>
                    <a:pt x="11701" y="113511"/>
                  </a:lnTo>
                  <a:lnTo>
                    <a:pt x="11642" y="110996"/>
                  </a:lnTo>
                  <a:lnTo>
                    <a:pt x="11586" y="108480"/>
                  </a:lnTo>
                  <a:lnTo>
                    <a:pt x="11534" y="105965"/>
                  </a:lnTo>
                  <a:lnTo>
                    <a:pt x="11485" y="103449"/>
                  </a:lnTo>
                  <a:lnTo>
                    <a:pt x="11437" y="100957"/>
                  </a:lnTo>
                  <a:lnTo>
                    <a:pt x="11351" y="96062"/>
                  </a:lnTo>
                  <a:lnTo>
                    <a:pt x="11277" y="91326"/>
                  </a:lnTo>
                  <a:lnTo>
                    <a:pt x="11214" y="86816"/>
                  </a:lnTo>
                  <a:lnTo>
                    <a:pt x="11158" y="82601"/>
                  </a:lnTo>
                  <a:lnTo>
                    <a:pt x="11113" y="78726"/>
                  </a:lnTo>
                  <a:lnTo>
                    <a:pt x="11076" y="75259"/>
                  </a:lnTo>
                  <a:lnTo>
                    <a:pt x="11046" y="72245"/>
                  </a:lnTo>
                  <a:lnTo>
                    <a:pt x="11046" y="72245"/>
                  </a:lnTo>
                  <a:lnTo>
                    <a:pt x="11679" y="76550"/>
                  </a:lnTo>
                  <a:lnTo>
                    <a:pt x="12319" y="80947"/>
                  </a:lnTo>
                  <a:lnTo>
                    <a:pt x="12963" y="85434"/>
                  </a:lnTo>
                  <a:lnTo>
                    <a:pt x="13615" y="90011"/>
                  </a:lnTo>
                  <a:lnTo>
                    <a:pt x="14270" y="94657"/>
                  </a:lnTo>
                  <a:lnTo>
                    <a:pt x="14929" y="99370"/>
                  </a:lnTo>
                  <a:lnTo>
                    <a:pt x="15592" y="104175"/>
                  </a:lnTo>
                  <a:lnTo>
                    <a:pt x="16254" y="109024"/>
                  </a:lnTo>
                  <a:lnTo>
                    <a:pt x="16921" y="113964"/>
                  </a:lnTo>
                  <a:lnTo>
                    <a:pt x="17583" y="118950"/>
                  </a:lnTo>
                  <a:lnTo>
                    <a:pt x="18246" y="124003"/>
                  </a:lnTo>
                  <a:lnTo>
                    <a:pt x="18905" y="129125"/>
                  </a:lnTo>
                  <a:lnTo>
                    <a:pt x="19564" y="134269"/>
                  </a:lnTo>
                  <a:lnTo>
                    <a:pt x="20215" y="139481"/>
                  </a:lnTo>
                  <a:lnTo>
                    <a:pt x="20863" y="144738"/>
                  </a:lnTo>
                  <a:lnTo>
                    <a:pt x="21183" y="147367"/>
                  </a:lnTo>
                  <a:lnTo>
                    <a:pt x="21503" y="150019"/>
                  </a:lnTo>
                  <a:lnTo>
                    <a:pt x="21529" y="153146"/>
                  </a:lnTo>
                  <a:lnTo>
                    <a:pt x="21578" y="158222"/>
                  </a:lnTo>
                  <a:lnTo>
                    <a:pt x="21645" y="164816"/>
                  </a:lnTo>
                  <a:lnTo>
                    <a:pt x="21686" y="168510"/>
                  </a:lnTo>
                  <a:lnTo>
                    <a:pt x="21734" y="172385"/>
                  </a:lnTo>
                  <a:lnTo>
                    <a:pt x="21782" y="176396"/>
                  </a:lnTo>
                  <a:lnTo>
                    <a:pt x="21838" y="180453"/>
                  </a:lnTo>
                  <a:lnTo>
                    <a:pt x="21894" y="184532"/>
                  </a:lnTo>
                  <a:lnTo>
                    <a:pt x="21957" y="188543"/>
                  </a:lnTo>
                  <a:lnTo>
                    <a:pt x="22024" y="192418"/>
                  </a:lnTo>
                  <a:lnTo>
                    <a:pt x="22095" y="196112"/>
                  </a:lnTo>
                  <a:lnTo>
                    <a:pt x="22132" y="197879"/>
                  </a:lnTo>
                  <a:lnTo>
                    <a:pt x="22170" y="199579"/>
                  </a:lnTo>
                  <a:lnTo>
                    <a:pt x="22207" y="201188"/>
                  </a:lnTo>
                  <a:lnTo>
                    <a:pt x="22248" y="202729"/>
                  </a:lnTo>
                  <a:lnTo>
                    <a:pt x="22255" y="202933"/>
                  </a:lnTo>
                  <a:lnTo>
                    <a:pt x="22263" y="203137"/>
                  </a:lnTo>
                  <a:lnTo>
                    <a:pt x="22278" y="203341"/>
                  </a:lnTo>
                  <a:lnTo>
                    <a:pt x="22296" y="203522"/>
                  </a:lnTo>
                  <a:lnTo>
                    <a:pt x="22315" y="203681"/>
                  </a:lnTo>
                  <a:lnTo>
                    <a:pt x="22337" y="203839"/>
                  </a:lnTo>
                  <a:lnTo>
                    <a:pt x="22363" y="203975"/>
                  </a:lnTo>
                  <a:lnTo>
                    <a:pt x="22389" y="204111"/>
                  </a:lnTo>
                  <a:lnTo>
                    <a:pt x="22415" y="204225"/>
                  </a:lnTo>
                  <a:lnTo>
                    <a:pt x="22445" y="204315"/>
                  </a:lnTo>
                  <a:lnTo>
                    <a:pt x="22479" y="204383"/>
                  </a:lnTo>
                  <a:lnTo>
                    <a:pt x="22512" y="204451"/>
                  </a:lnTo>
                  <a:lnTo>
                    <a:pt x="22546" y="204497"/>
                  </a:lnTo>
                  <a:lnTo>
                    <a:pt x="22579" y="204519"/>
                  </a:lnTo>
                  <a:lnTo>
                    <a:pt x="22613" y="204519"/>
                  </a:lnTo>
                  <a:lnTo>
                    <a:pt x="22650" y="204497"/>
                  </a:lnTo>
                  <a:lnTo>
                    <a:pt x="22683" y="204451"/>
                  </a:lnTo>
                  <a:lnTo>
                    <a:pt x="22717" y="204383"/>
                  </a:lnTo>
                  <a:lnTo>
                    <a:pt x="22750" y="204293"/>
                  </a:lnTo>
                  <a:lnTo>
                    <a:pt x="22780" y="204202"/>
                  </a:lnTo>
                  <a:lnTo>
                    <a:pt x="22806" y="204066"/>
                  </a:lnTo>
                  <a:lnTo>
                    <a:pt x="22832" y="203953"/>
                  </a:lnTo>
                  <a:lnTo>
                    <a:pt x="22855" y="203794"/>
                  </a:lnTo>
                  <a:lnTo>
                    <a:pt x="22877" y="203635"/>
                  </a:lnTo>
                  <a:lnTo>
                    <a:pt x="22896" y="203454"/>
                  </a:lnTo>
                  <a:lnTo>
                    <a:pt x="22910" y="203273"/>
                  </a:lnTo>
                  <a:lnTo>
                    <a:pt x="22925" y="203092"/>
                  </a:lnTo>
                  <a:lnTo>
                    <a:pt x="22933" y="202888"/>
                  </a:lnTo>
                  <a:lnTo>
                    <a:pt x="22940" y="202684"/>
                  </a:lnTo>
                  <a:lnTo>
                    <a:pt x="22944" y="202480"/>
                  </a:lnTo>
                  <a:lnTo>
                    <a:pt x="22944" y="202253"/>
                  </a:lnTo>
                  <a:lnTo>
                    <a:pt x="22937" y="202049"/>
                  </a:lnTo>
                  <a:lnTo>
                    <a:pt x="22877" y="199624"/>
                  </a:lnTo>
                  <a:lnTo>
                    <a:pt x="22821" y="197018"/>
                  </a:lnTo>
                  <a:lnTo>
                    <a:pt x="22765" y="194254"/>
                  </a:lnTo>
                  <a:lnTo>
                    <a:pt x="22709" y="191330"/>
                  </a:lnTo>
                  <a:lnTo>
                    <a:pt x="22657" y="188316"/>
                  </a:lnTo>
                  <a:lnTo>
                    <a:pt x="22609" y="185212"/>
                  </a:lnTo>
                  <a:lnTo>
                    <a:pt x="22564" y="182062"/>
                  </a:lnTo>
                  <a:lnTo>
                    <a:pt x="22520" y="178912"/>
                  </a:lnTo>
                  <a:lnTo>
                    <a:pt x="22438" y="172635"/>
                  </a:lnTo>
                  <a:lnTo>
                    <a:pt x="22371" y="166629"/>
                  </a:lnTo>
                  <a:lnTo>
                    <a:pt x="22311" y="161145"/>
                  </a:lnTo>
                  <a:lnTo>
                    <a:pt x="22263" y="156409"/>
                  </a:lnTo>
                  <a:lnTo>
                    <a:pt x="22788" y="160919"/>
                  </a:lnTo>
                  <a:lnTo>
                    <a:pt x="23309" y="165451"/>
                  </a:lnTo>
                  <a:lnTo>
                    <a:pt x="23823" y="169983"/>
                  </a:lnTo>
                  <a:lnTo>
                    <a:pt x="24325" y="174561"/>
                  </a:lnTo>
                  <a:lnTo>
                    <a:pt x="24824" y="179116"/>
                  </a:lnTo>
                  <a:lnTo>
                    <a:pt x="25312" y="183716"/>
                  </a:lnTo>
                  <a:lnTo>
                    <a:pt x="25792" y="188316"/>
                  </a:lnTo>
                  <a:lnTo>
                    <a:pt x="26026" y="190605"/>
                  </a:lnTo>
                  <a:lnTo>
                    <a:pt x="26261" y="192917"/>
                  </a:lnTo>
                  <a:lnTo>
                    <a:pt x="26492" y="195228"/>
                  </a:lnTo>
                  <a:lnTo>
                    <a:pt x="26719" y="197517"/>
                  </a:lnTo>
                  <a:lnTo>
                    <a:pt x="26946" y="199828"/>
                  </a:lnTo>
                  <a:lnTo>
                    <a:pt x="27169" y="202140"/>
                  </a:lnTo>
                  <a:lnTo>
                    <a:pt x="27389" y="204451"/>
                  </a:lnTo>
                  <a:lnTo>
                    <a:pt x="27605" y="206740"/>
                  </a:lnTo>
                  <a:lnTo>
                    <a:pt x="27821" y="209052"/>
                  </a:lnTo>
                  <a:lnTo>
                    <a:pt x="28033" y="211363"/>
                  </a:lnTo>
                  <a:lnTo>
                    <a:pt x="28241" y="213652"/>
                  </a:lnTo>
                  <a:lnTo>
                    <a:pt x="28446" y="215963"/>
                  </a:lnTo>
                  <a:lnTo>
                    <a:pt x="28647" y="218275"/>
                  </a:lnTo>
                  <a:lnTo>
                    <a:pt x="28844" y="220564"/>
                  </a:lnTo>
                  <a:lnTo>
                    <a:pt x="29038" y="222875"/>
                  </a:lnTo>
                  <a:lnTo>
                    <a:pt x="29232" y="225164"/>
                  </a:lnTo>
                  <a:lnTo>
                    <a:pt x="29418" y="227453"/>
                  </a:lnTo>
                  <a:lnTo>
                    <a:pt x="29604" y="229741"/>
                  </a:lnTo>
                  <a:lnTo>
                    <a:pt x="29619" y="229945"/>
                  </a:lnTo>
                  <a:lnTo>
                    <a:pt x="29641" y="230104"/>
                  </a:lnTo>
                  <a:lnTo>
                    <a:pt x="29663" y="230285"/>
                  </a:lnTo>
                  <a:lnTo>
                    <a:pt x="29686" y="230421"/>
                  </a:lnTo>
                  <a:lnTo>
                    <a:pt x="29712" y="230557"/>
                  </a:lnTo>
                  <a:lnTo>
                    <a:pt x="29742" y="230670"/>
                  </a:lnTo>
                  <a:lnTo>
                    <a:pt x="29771" y="230761"/>
                  </a:lnTo>
                  <a:lnTo>
                    <a:pt x="29801" y="230829"/>
                  </a:lnTo>
                  <a:lnTo>
                    <a:pt x="29835" y="230897"/>
                  </a:lnTo>
                  <a:lnTo>
                    <a:pt x="29868" y="230942"/>
                  </a:lnTo>
                  <a:lnTo>
                    <a:pt x="29935" y="230942"/>
                  </a:lnTo>
                  <a:lnTo>
                    <a:pt x="29969" y="230920"/>
                  </a:lnTo>
                  <a:lnTo>
                    <a:pt x="30006" y="230897"/>
                  </a:lnTo>
                  <a:lnTo>
                    <a:pt x="30039" y="230829"/>
                  </a:lnTo>
                  <a:lnTo>
                    <a:pt x="30073" y="230738"/>
                  </a:lnTo>
                  <a:lnTo>
                    <a:pt x="30103" y="230625"/>
                  </a:lnTo>
                  <a:lnTo>
                    <a:pt x="30133" y="230512"/>
                  </a:lnTo>
                  <a:lnTo>
                    <a:pt x="30159" y="230376"/>
                  </a:lnTo>
                  <a:lnTo>
                    <a:pt x="30181" y="230217"/>
                  </a:lnTo>
                  <a:lnTo>
                    <a:pt x="30203" y="230059"/>
                  </a:lnTo>
                  <a:lnTo>
                    <a:pt x="30222" y="229877"/>
                  </a:lnTo>
                  <a:lnTo>
                    <a:pt x="30237" y="229696"/>
                  </a:lnTo>
                  <a:lnTo>
                    <a:pt x="30252" y="229515"/>
                  </a:lnTo>
                  <a:lnTo>
                    <a:pt x="30259" y="229311"/>
                  </a:lnTo>
                  <a:lnTo>
                    <a:pt x="30267" y="229107"/>
                  </a:lnTo>
                  <a:lnTo>
                    <a:pt x="30270" y="228903"/>
                  </a:lnTo>
                  <a:lnTo>
                    <a:pt x="30270" y="228699"/>
                  </a:lnTo>
                  <a:lnTo>
                    <a:pt x="30267" y="228495"/>
                  </a:lnTo>
                  <a:lnTo>
                    <a:pt x="30259" y="228291"/>
                  </a:lnTo>
                  <a:lnTo>
                    <a:pt x="30248" y="228087"/>
                  </a:lnTo>
                  <a:lnTo>
                    <a:pt x="30233" y="227883"/>
                  </a:lnTo>
                  <a:lnTo>
                    <a:pt x="30069" y="225798"/>
                  </a:lnTo>
                  <a:lnTo>
                    <a:pt x="29898" y="223736"/>
                  </a:lnTo>
                  <a:lnTo>
                    <a:pt x="29727" y="221674"/>
                  </a:lnTo>
                  <a:lnTo>
                    <a:pt x="29552" y="219589"/>
                  </a:lnTo>
                  <a:lnTo>
                    <a:pt x="29373" y="217504"/>
                  </a:lnTo>
                  <a:lnTo>
                    <a:pt x="29194" y="215442"/>
                  </a:lnTo>
                  <a:lnTo>
                    <a:pt x="29012" y="213357"/>
                  </a:lnTo>
                  <a:lnTo>
                    <a:pt x="28826" y="211272"/>
                  </a:lnTo>
                  <a:lnTo>
                    <a:pt x="28446" y="207103"/>
                  </a:lnTo>
                  <a:lnTo>
                    <a:pt x="28059" y="202933"/>
                  </a:lnTo>
                  <a:lnTo>
                    <a:pt x="27661" y="198786"/>
                  </a:lnTo>
                  <a:lnTo>
                    <a:pt x="27251" y="194616"/>
                  </a:lnTo>
                  <a:lnTo>
                    <a:pt x="27638" y="195568"/>
                  </a:lnTo>
                  <a:lnTo>
                    <a:pt x="28059" y="196610"/>
                  </a:lnTo>
                  <a:lnTo>
                    <a:pt x="28498" y="197766"/>
                  </a:lnTo>
                  <a:lnTo>
                    <a:pt x="28725" y="198378"/>
                  </a:lnTo>
                  <a:lnTo>
                    <a:pt x="28949" y="199013"/>
                  </a:lnTo>
                  <a:lnTo>
                    <a:pt x="29168" y="199624"/>
                  </a:lnTo>
                  <a:lnTo>
                    <a:pt x="29388" y="200282"/>
                  </a:lnTo>
                  <a:lnTo>
                    <a:pt x="29604" y="200916"/>
                  </a:lnTo>
                  <a:lnTo>
                    <a:pt x="29809" y="201573"/>
                  </a:lnTo>
                  <a:lnTo>
                    <a:pt x="30010" y="202230"/>
                  </a:lnTo>
                  <a:lnTo>
                    <a:pt x="30196" y="202888"/>
                  </a:lnTo>
                  <a:lnTo>
                    <a:pt x="30375" y="203522"/>
                  </a:lnTo>
                  <a:lnTo>
                    <a:pt x="30538" y="204157"/>
                  </a:lnTo>
                  <a:lnTo>
                    <a:pt x="30568" y="204270"/>
                  </a:lnTo>
                  <a:lnTo>
                    <a:pt x="30602" y="204361"/>
                  </a:lnTo>
                  <a:lnTo>
                    <a:pt x="30631" y="204429"/>
                  </a:lnTo>
                  <a:lnTo>
                    <a:pt x="30665" y="204474"/>
                  </a:lnTo>
                  <a:lnTo>
                    <a:pt x="30698" y="204519"/>
                  </a:lnTo>
                  <a:lnTo>
                    <a:pt x="30769" y="204519"/>
                  </a:lnTo>
                  <a:lnTo>
                    <a:pt x="30803" y="204474"/>
                  </a:lnTo>
                  <a:lnTo>
                    <a:pt x="30832" y="204429"/>
                  </a:lnTo>
                  <a:lnTo>
                    <a:pt x="30866" y="204361"/>
                  </a:lnTo>
                  <a:lnTo>
                    <a:pt x="30896" y="204270"/>
                  </a:lnTo>
                  <a:lnTo>
                    <a:pt x="30925" y="204179"/>
                  </a:lnTo>
                  <a:lnTo>
                    <a:pt x="30955" y="204043"/>
                  </a:lnTo>
                  <a:lnTo>
                    <a:pt x="30981" y="203907"/>
                  </a:lnTo>
                  <a:lnTo>
                    <a:pt x="31004" y="203749"/>
                  </a:lnTo>
                  <a:lnTo>
                    <a:pt x="31026" y="203567"/>
                  </a:lnTo>
                  <a:lnTo>
                    <a:pt x="31045" y="203386"/>
                  </a:lnTo>
                  <a:lnTo>
                    <a:pt x="31059" y="203182"/>
                  </a:lnTo>
                  <a:lnTo>
                    <a:pt x="31071" y="202978"/>
                  </a:lnTo>
                  <a:lnTo>
                    <a:pt x="31078" y="202774"/>
                  </a:lnTo>
                  <a:lnTo>
                    <a:pt x="31082" y="202570"/>
                  </a:lnTo>
                  <a:lnTo>
                    <a:pt x="31082" y="202366"/>
                  </a:lnTo>
                  <a:lnTo>
                    <a:pt x="31082" y="202162"/>
                  </a:lnTo>
                  <a:lnTo>
                    <a:pt x="31078" y="201959"/>
                  </a:lnTo>
                  <a:lnTo>
                    <a:pt x="31067" y="201755"/>
                  </a:lnTo>
                  <a:lnTo>
                    <a:pt x="31056" y="201573"/>
                  </a:lnTo>
                  <a:lnTo>
                    <a:pt x="31045" y="201392"/>
                  </a:lnTo>
                  <a:lnTo>
                    <a:pt x="31026" y="201211"/>
                  </a:lnTo>
                  <a:lnTo>
                    <a:pt x="31004" y="201029"/>
                  </a:lnTo>
                  <a:lnTo>
                    <a:pt x="30981" y="200871"/>
                  </a:lnTo>
                  <a:lnTo>
                    <a:pt x="30955" y="200735"/>
                  </a:lnTo>
                  <a:lnTo>
                    <a:pt x="30925" y="200599"/>
                  </a:lnTo>
                  <a:lnTo>
                    <a:pt x="30806" y="200123"/>
                  </a:lnTo>
                  <a:lnTo>
                    <a:pt x="30680" y="199647"/>
                  </a:lnTo>
                  <a:lnTo>
                    <a:pt x="30549" y="199171"/>
                  </a:lnTo>
                  <a:lnTo>
                    <a:pt x="30412" y="198695"/>
                  </a:lnTo>
                  <a:lnTo>
                    <a:pt x="30267" y="198219"/>
                  </a:lnTo>
                  <a:lnTo>
                    <a:pt x="30121" y="197743"/>
                  </a:lnTo>
                  <a:lnTo>
                    <a:pt x="29816" y="196792"/>
                  </a:lnTo>
                  <a:lnTo>
                    <a:pt x="29500" y="195840"/>
                  </a:lnTo>
                  <a:lnTo>
                    <a:pt x="29176" y="194933"/>
                  </a:lnTo>
                  <a:lnTo>
                    <a:pt x="28856" y="194050"/>
                  </a:lnTo>
                  <a:lnTo>
                    <a:pt x="28535" y="193211"/>
                  </a:lnTo>
                  <a:lnTo>
                    <a:pt x="28223" y="192395"/>
                  </a:lnTo>
                  <a:lnTo>
                    <a:pt x="27925" y="191648"/>
                  </a:lnTo>
                  <a:lnTo>
                    <a:pt x="27642" y="190945"/>
                  </a:lnTo>
                  <a:lnTo>
                    <a:pt x="27381" y="190333"/>
                  </a:lnTo>
                  <a:lnTo>
                    <a:pt x="26946" y="189291"/>
                  </a:lnTo>
                  <a:lnTo>
                    <a:pt x="26652" y="188634"/>
                  </a:lnTo>
                  <a:lnTo>
                    <a:pt x="26391" y="186073"/>
                  </a:lnTo>
                  <a:lnTo>
                    <a:pt x="26127" y="183535"/>
                  </a:lnTo>
                  <a:lnTo>
                    <a:pt x="25859" y="180997"/>
                  </a:lnTo>
                  <a:lnTo>
                    <a:pt x="25587" y="178459"/>
                  </a:lnTo>
                  <a:lnTo>
                    <a:pt x="25315" y="175921"/>
                  </a:lnTo>
                  <a:lnTo>
                    <a:pt x="25040" y="173382"/>
                  </a:lnTo>
                  <a:lnTo>
                    <a:pt x="24764" y="170844"/>
                  </a:lnTo>
                  <a:lnTo>
                    <a:pt x="24485" y="168329"/>
                  </a:lnTo>
                  <a:lnTo>
                    <a:pt x="24202" y="165814"/>
                  </a:lnTo>
                  <a:lnTo>
                    <a:pt x="23916" y="163298"/>
                  </a:lnTo>
                  <a:lnTo>
                    <a:pt x="23342" y="158290"/>
                  </a:lnTo>
                  <a:lnTo>
                    <a:pt x="22758" y="153304"/>
                  </a:lnTo>
                  <a:lnTo>
                    <a:pt x="22170" y="148342"/>
                  </a:lnTo>
                  <a:lnTo>
                    <a:pt x="22151" y="148115"/>
                  </a:lnTo>
                  <a:lnTo>
                    <a:pt x="22132" y="147911"/>
                  </a:lnTo>
                  <a:lnTo>
                    <a:pt x="22106" y="147730"/>
                  </a:lnTo>
                  <a:lnTo>
                    <a:pt x="22077" y="147571"/>
                  </a:lnTo>
                  <a:lnTo>
                    <a:pt x="21540" y="143152"/>
                  </a:lnTo>
                  <a:lnTo>
                    <a:pt x="21001" y="138733"/>
                  </a:lnTo>
                  <a:lnTo>
                    <a:pt x="20457" y="134360"/>
                  </a:lnTo>
                  <a:lnTo>
                    <a:pt x="19910" y="130031"/>
                  </a:lnTo>
                  <a:lnTo>
                    <a:pt x="19359" y="125726"/>
                  </a:lnTo>
                  <a:lnTo>
                    <a:pt x="18804" y="121443"/>
                  </a:lnTo>
                  <a:lnTo>
                    <a:pt x="18253" y="117205"/>
                  </a:lnTo>
                  <a:lnTo>
                    <a:pt x="17699" y="113035"/>
                  </a:lnTo>
                  <a:lnTo>
                    <a:pt x="18130" y="113760"/>
                  </a:lnTo>
                  <a:lnTo>
                    <a:pt x="18622" y="114621"/>
                  </a:lnTo>
                  <a:lnTo>
                    <a:pt x="19162" y="115619"/>
                  </a:lnTo>
                  <a:lnTo>
                    <a:pt x="19742" y="116706"/>
                  </a:lnTo>
                  <a:lnTo>
                    <a:pt x="20353" y="117885"/>
                  </a:lnTo>
                  <a:lnTo>
                    <a:pt x="20990" y="119154"/>
                  </a:lnTo>
                  <a:lnTo>
                    <a:pt x="21310" y="119834"/>
                  </a:lnTo>
                  <a:lnTo>
                    <a:pt x="21637" y="120513"/>
                  </a:lnTo>
                  <a:lnTo>
                    <a:pt x="21965" y="121239"/>
                  </a:lnTo>
                  <a:lnTo>
                    <a:pt x="22292" y="121964"/>
                  </a:lnTo>
                  <a:lnTo>
                    <a:pt x="22616" y="122712"/>
                  </a:lnTo>
                  <a:lnTo>
                    <a:pt x="22944" y="123482"/>
                  </a:lnTo>
                  <a:lnTo>
                    <a:pt x="23264" y="124253"/>
                  </a:lnTo>
                  <a:lnTo>
                    <a:pt x="23584" y="125068"/>
                  </a:lnTo>
                  <a:lnTo>
                    <a:pt x="23897" y="125862"/>
                  </a:lnTo>
                  <a:lnTo>
                    <a:pt x="24202" y="126700"/>
                  </a:lnTo>
                  <a:lnTo>
                    <a:pt x="24504" y="127538"/>
                  </a:lnTo>
                  <a:lnTo>
                    <a:pt x="24794" y="128377"/>
                  </a:lnTo>
                  <a:lnTo>
                    <a:pt x="25077" y="129238"/>
                  </a:lnTo>
                  <a:lnTo>
                    <a:pt x="25353" y="130099"/>
                  </a:lnTo>
                  <a:lnTo>
                    <a:pt x="25613" y="130983"/>
                  </a:lnTo>
                  <a:lnTo>
                    <a:pt x="25859" y="131867"/>
                  </a:lnTo>
                  <a:lnTo>
                    <a:pt x="26097" y="132773"/>
                  </a:lnTo>
                  <a:lnTo>
                    <a:pt x="26209" y="133226"/>
                  </a:lnTo>
                  <a:lnTo>
                    <a:pt x="26317" y="133657"/>
                  </a:lnTo>
                  <a:lnTo>
                    <a:pt x="26421" y="134110"/>
                  </a:lnTo>
                  <a:lnTo>
                    <a:pt x="26521" y="134563"/>
                  </a:lnTo>
                  <a:lnTo>
                    <a:pt x="26618" y="135017"/>
                  </a:lnTo>
                  <a:lnTo>
                    <a:pt x="26708" y="135470"/>
                  </a:lnTo>
                  <a:lnTo>
                    <a:pt x="26737" y="135606"/>
                  </a:lnTo>
                  <a:lnTo>
                    <a:pt x="26767" y="135719"/>
                  </a:lnTo>
                  <a:lnTo>
                    <a:pt x="26797" y="135810"/>
                  </a:lnTo>
                  <a:lnTo>
                    <a:pt x="26830" y="135878"/>
                  </a:lnTo>
                  <a:lnTo>
                    <a:pt x="26864" y="135946"/>
                  </a:lnTo>
                  <a:lnTo>
                    <a:pt x="26897" y="135968"/>
                  </a:lnTo>
                  <a:lnTo>
                    <a:pt x="26931" y="135991"/>
                  </a:lnTo>
                  <a:lnTo>
                    <a:pt x="26964" y="135968"/>
                  </a:lnTo>
                  <a:lnTo>
                    <a:pt x="26998" y="135946"/>
                  </a:lnTo>
                  <a:lnTo>
                    <a:pt x="27032" y="135901"/>
                  </a:lnTo>
                  <a:lnTo>
                    <a:pt x="27061" y="135833"/>
                  </a:lnTo>
                  <a:lnTo>
                    <a:pt x="27095" y="135742"/>
                  </a:lnTo>
                  <a:lnTo>
                    <a:pt x="27125" y="135629"/>
                  </a:lnTo>
                  <a:lnTo>
                    <a:pt x="27151" y="135515"/>
                  </a:lnTo>
                  <a:lnTo>
                    <a:pt x="27180" y="135379"/>
                  </a:lnTo>
                  <a:lnTo>
                    <a:pt x="27203" y="135198"/>
                  </a:lnTo>
                  <a:lnTo>
                    <a:pt x="27225" y="135039"/>
                  </a:lnTo>
                  <a:lnTo>
                    <a:pt x="27244" y="134858"/>
                  </a:lnTo>
                  <a:lnTo>
                    <a:pt x="27259" y="134654"/>
                  </a:lnTo>
                  <a:lnTo>
                    <a:pt x="27270" y="134473"/>
                  </a:lnTo>
                  <a:lnTo>
                    <a:pt x="27277" y="134269"/>
                  </a:lnTo>
                  <a:lnTo>
                    <a:pt x="27285" y="134065"/>
                  </a:lnTo>
                  <a:lnTo>
                    <a:pt x="27285" y="133861"/>
                  </a:lnTo>
                  <a:lnTo>
                    <a:pt x="27285" y="133657"/>
                  </a:lnTo>
                  <a:lnTo>
                    <a:pt x="27277" y="133453"/>
                  </a:lnTo>
                  <a:lnTo>
                    <a:pt x="27270" y="133249"/>
                  </a:lnTo>
                  <a:lnTo>
                    <a:pt x="27259" y="133045"/>
                  </a:lnTo>
                  <a:lnTo>
                    <a:pt x="27247" y="132864"/>
                  </a:lnTo>
                  <a:lnTo>
                    <a:pt x="27229" y="132683"/>
                  </a:lnTo>
                  <a:lnTo>
                    <a:pt x="27210" y="132501"/>
                  </a:lnTo>
                  <a:lnTo>
                    <a:pt x="27184" y="132343"/>
                  </a:lnTo>
                  <a:lnTo>
                    <a:pt x="27158" y="132184"/>
                  </a:lnTo>
                  <a:lnTo>
                    <a:pt x="27039" y="131618"/>
                  </a:lnTo>
                  <a:lnTo>
                    <a:pt x="26916" y="131028"/>
                  </a:lnTo>
                  <a:lnTo>
                    <a:pt x="26786" y="130439"/>
                  </a:lnTo>
                  <a:lnTo>
                    <a:pt x="26648" y="129873"/>
                  </a:lnTo>
                  <a:lnTo>
                    <a:pt x="26507" y="129283"/>
                  </a:lnTo>
                  <a:lnTo>
                    <a:pt x="26358" y="128717"/>
                  </a:lnTo>
                  <a:lnTo>
                    <a:pt x="26205" y="128150"/>
                  </a:lnTo>
                  <a:lnTo>
                    <a:pt x="26049" y="127584"/>
                  </a:lnTo>
                  <a:lnTo>
                    <a:pt x="25889" y="127040"/>
                  </a:lnTo>
                  <a:lnTo>
                    <a:pt x="25721" y="126473"/>
                  </a:lnTo>
                  <a:lnTo>
                    <a:pt x="25554" y="125929"/>
                  </a:lnTo>
                  <a:lnTo>
                    <a:pt x="25379" y="125386"/>
                  </a:lnTo>
                  <a:lnTo>
                    <a:pt x="25021" y="124298"/>
                  </a:lnTo>
                  <a:lnTo>
                    <a:pt x="24649" y="123233"/>
                  </a:lnTo>
                  <a:lnTo>
                    <a:pt x="24269" y="122190"/>
                  </a:lnTo>
                  <a:lnTo>
                    <a:pt x="23878" y="121171"/>
                  </a:lnTo>
                  <a:lnTo>
                    <a:pt x="23484" y="120173"/>
                  </a:lnTo>
                  <a:lnTo>
                    <a:pt x="23082" y="119199"/>
                  </a:lnTo>
                  <a:lnTo>
                    <a:pt x="22676" y="118270"/>
                  </a:lnTo>
                  <a:lnTo>
                    <a:pt x="22270" y="117341"/>
                  </a:lnTo>
                  <a:lnTo>
                    <a:pt x="21868" y="116457"/>
                  </a:lnTo>
                  <a:lnTo>
                    <a:pt x="21466" y="115619"/>
                  </a:lnTo>
                  <a:lnTo>
                    <a:pt x="21068" y="114803"/>
                  </a:lnTo>
                  <a:lnTo>
                    <a:pt x="20677" y="114010"/>
                  </a:lnTo>
                  <a:lnTo>
                    <a:pt x="20293" y="113262"/>
                  </a:lnTo>
                  <a:lnTo>
                    <a:pt x="19921" y="112537"/>
                  </a:lnTo>
                  <a:lnTo>
                    <a:pt x="19560" y="111857"/>
                  </a:lnTo>
                  <a:lnTo>
                    <a:pt x="19214" y="111222"/>
                  </a:lnTo>
                  <a:lnTo>
                    <a:pt x="18573" y="110067"/>
                  </a:lnTo>
                  <a:lnTo>
                    <a:pt x="18008" y="109115"/>
                  </a:lnTo>
                  <a:lnTo>
                    <a:pt x="17539" y="108322"/>
                  </a:lnTo>
                  <a:lnTo>
                    <a:pt x="17174" y="107732"/>
                  </a:lnTo>
                  <a:lnTo>
                    <a:pt x="16939" y="107370"/>
                  </a:lnTo>
                  <a:lnTo>
                    <a:pt x="16172" y="101750"/>
                  </a:lnTo>
                  <a:lnTo>
                    <a:pt x="15409" y="96220"/>
                  </a:lnTo>
                  <a:lnTo>
                    <a:pt x="14650" y="90782"/>
                  </a:lnTo>
                  <a:lnTo>
                    <a:pt x="13898" y="85456"/>
                  </a:lnTo>
                  <a:lnTo>
                    <a:pt x="13149" y="80244"/>
                  </a:lnTo>
                  <a:lnTo>
                    <a:pt x="12409" y="75145"/>
                  </a:lnTo>
                  <a:lnTo>
                    <a:pt x="11679" y="70160"/>
                  </a:lnTo>
                  <a:lnTo>
                    <a:pt x="10957" y="65288"/>
                  </a:lnTo>
                  <a:lnTo>
                    <a:pt x="10934" y="65038"/>
                  </a:lnTo>
                  <a:lnTo>
                    <a:pt x="10905" y="64812"/>
                  </a:lnTo>
                  <a:lnTo>
                    <a:pt x="10871" y="64608"/>
                  </a:lnTo>
                  <a:lnTo>
                    <a:pt x="10830" y="64449"/>
                  </a:lnTo>
                  <a:lnTo>
                    <a:pt x="9970" y="58716"/>
                  </a:lnTo>
                  <a:lnTo>
                    <a:pt x="9129" y="53164"/>
                  </a:lnTo>
                  <a:lnTo>
                    <a:pt x="8310" y="47861"/>
                  </a:lnTo>
                  <a:lnTo>
                    <a:pt x="7521" y="42762"/>
                  </a:lnTo>
                  <a:lnTo>
                    <a:pt x="7521" y="42762"/>
                  </a:lnTo>
                  <a:lnTo>
                    <a:pt x="8567" y="44122"/>
                  </a:lnTo>
                  <a:lnTo>
                    <a:pt x="9855" y="45799"/>
                  </a:lnTo>
                  <a:lnTo>
                    <a:pt x="10566" y="46751"/>
                  </a:lnTo>
                  <a:lnTo>
                    <a:pt x="11307" y="47770"/>
                  </a:lnTo>
                  <a:lnTo>
                    <a:pt x="12066" y="48835"/>
                  </a:lnTo>
                  <a:lnTo>
                    <a:pt x="12840" y="49946"/>
                  </a:lnTo>
                  <a:lnTo>
                    <a:pt x="13615" y="51079"/>
                  </a:lnTo>
                  <a:lnTo>
                    <a:pt x="14382" y="52235"/>
                  </a:lnTo>
                  <a:lnTo>
                    <a:pt x="15130" y="53390"/>
                  </a:lnTo>
                  <a:lnTo>
                    <a:pt x="15852" y="54546"/>
                  </a:lnTo>
                  <a:lnTo>
                    <a:pt x="16198" y="55135"/>
                  </a:lnTo>
                  <a:lnTo>
                    <a:pt x="16533" y="55702"/>
                  </a:lnTo>
                  <a:lnTo>
                    <a:pt x="16861" y="56291"/>
                  </a:lnTo>
                  <a:lnTo>
                    <a:pt x="17170" y="56858"/>
                  </a:lnTo>
                  <a:lnTo>
                    <a:pt x="17472" y="57401"/>
                  </a:lnTo>
                  <a:lnTo>
                    <a:pt x="17751" y="57968"/>
                  </a:lnTo>
                  <a:lnTo>
                    <a:pt x="18019" y="58512"/>
                  </a:lnTo>
                  <a:lnTo>
                    <a:pt x="18268" y="59033"/>
                  </a:lnTo>
                  <a:lnTo>
                    <a:pt x="18302" y="59101"/>
                  </a:lnTo>
                  <a:lnTo>
                    <a:pt x="18335" y="59146"/>
                  </a:lnTo>
                  <a:lnTo>
                    <a:pt x="18369" y="59169"/>
                  </a:lnTo>
                  <a:lnTo>
                    <a:pt x="18402" y="59169"/>
                  </a:lnTo>
                  <a:lnTo>
                    <a:pt x="18439" y="59146"/>
                  </a:lnTo>
                  <a:lnTo>
                    <a:pt x="18469" y="59101"/>
                  </a:lnTo>
                  <a:lnTo>
                    <a:pt x="18503" y="59033"/>
                  </a:lnTo>
                  <a:lnTo>
                    <a:pt x="18536" y="58965"/>
                  </a:lnTo>
                  <a:lnTo>
                    <a:pt x="18566" y="58874"/>
                  </a:lnTo>
                  <a:lnTo>
                    <a:pt x="18592" y="58761"/>
                  </a:lnTo>
                  <a:lnTo>
                    <a:pt x="18618" y="58625"/>
                  </a:lnTo>
                  <a:lnTo>
                    <a:pt x="18644" y="58489"/>
                  </a:lnTo>
                  <a:lnTo>
                    <a:pt x="18667" y="58331"/>
                  </a:lnTo>
                  <a:lnTo>
                    <a:pt x="18685" y="58149"/>
                  </a:lnTo>
                  <a:lnTo>
                    <a:pt x="18704" y="57968"/>
                  </a:lnTo>
                  <a:lnTo>
                    <a:pt x="18715" y="57764"/>
                  </a:lnTo>
                  <a:lnTo>
                    <a:pt x="18726" y="57537"/>
                  </a:lnTo>
                  <a:lnTo>
                    <a:pt x="18734" y="57333"/>
                  </a:lnTo>
                  <a:lnTo>
                    <a:pt x="18737" y="57129"/>
                  </a:lnTo>
                  <a:lnTo>
                    <a:pt x="18737" y="56926"/>
                  </a:lnTo>
                  <a:lnTo>
                    <a:pt x="18734" y="56699"/>
                  </a:lnTo>
                  <a:lnTo>
                    <a:pt x="18726" y="56518"/>
                  </a:lnTo>
                  <a:lnTo>
                    <a:pt x="18719" y="56314"/>
                  </a:lnTo>
                  <a:lnTo>
                    <a:pt x="18704" y="56132"/>
                  </a:lnTo>
                  <a:lnTo>
                    <a:pt x="18689" y="55951"/>
                  </a:lnTo>
                  <a:lnTo>
                    <a:pt x="18670" y="55770"/>
                  </a:lnTo>
                  <a:lnTo>
                    <a:pt x="18648" y="55611"/>
                  </a:lnTo>
                  <a:lnTo>
                    <a:pt x="18626" y="55453"/>
                  </a:lnTo>
                  <a:lnTo>
                    <a:pt x="18600" y="55317"/>
                  </a:lnTo>
                  <a:lnTo>
                    <a:pt x="18570" y="55203"/>
                  </a:lnTo>
                  <a:lnTo>
                    <a:pt x="18540" y="55113"/>
                  </a:lnTo>
                  <a:lnTo>
                    <a:pt x="18506" y="55022"/>
                  </a:lnTo>
                  <a:lnTo>
                    <a:pt x="18197" y="54365"/>
                  </a:lnTo>
                  <a:lnTo>
                    <a:pt x="17862" y="53685"/>
                  </a:lnTo>
                  <a:lnTo>
                    <a:pt x="17509" y="53005"/>
                  </a:lnTo>
                  <a:lnTo>
                    <a:pt x="17133" y="52325"/>
                  </a:lnTo>
                  <a:lnTo>
                    <a:pt x="16738" y="51623"/>
                  </a:lnTo>
                  <a:lnTo>
                    <a:pt x="16329" y="50920"/>
                  </a:lnTo>
                  <a:lnTo>
                    <a:pt x="15901" y="50218"/>
                  </a:lnTo>
                  <a:lnTo>
                    <a:pt x="15465" y="49493"/>
                  </a:lnTo>
                  <a:lnTo>
                    <a:pt x="15018" y="48790"/>
                  </a:lnTo>
                  <a:lnTo>
                    <a:pt x="14560" y="48088"/>
                  </a:lnTo>
                  <a:lnTo>
                    <a:pt x="13633" y="46683"/>
                  </a:lnTo>
                  <a:lnTo>
                    <a:pt x="12699" y="45346"/>
                  </a:lnTo>
                  <a:lnTo>
                    <a:pt x="11772" y="44031"/>
                  </a:lnTo>
                  <a:lnTo>
                    <a:pt x="10871" y="42785"/>
                  </a:lnTo>
                  <a:lnTo>
                    <a:pt x="10015" y="41629"/>
                  </a:lnTo>
                  <a:lnTo>
                    <a:pt x="9215" y="40587"/>
                  </a:lnTo>
                  <a:lnTo>
                    <a:pt x="8489" y="39635"/>
                  </a:lnTo>
                  <a:lnTo>
                    <a:pt x="7327" y="38162"/>
                  </a:lnTo>
                  <a:lnTo>
                    <a:pt x="6664" y="37346"/>
                  </a:lnTo>
                  <a:lnTo>
                    <a:pt x="6013" y="33222"/>
                  </a:lnTo>
                  <a:lnTo>
                    <a:pt x="5388" y="29324"/>
                  </a:lnTo>
                  <a:lnTo>
                    <a:pt x="4792" y="25653"/>
                  </a:lnTo>
                  <a:lnTo>
                    <a:pt x="4230" y="22186"/>
                  </a:lnTo>
                  <a:lnTo>
                    <a:pt x="3697" y="18945"/>
                  </a:lnTo>
                  <a:lnTo>
                    <a:pt x="3202" y="15954"/>
                  </a:lnTo>
                  <a:lnTo>
                    <a:pt x="2744" y="13189"/>
                  </a:lnTo>
                  <a:lnTo>
                    <a:pt x="2324" y="10696"/>
                  </a:lnTo>
                  <a:lnTo>
                    <a:pt x="1605" y="6459"/>
                  </a:lnTo>
                  <a:lnTo>
                    <a:pt x="1069" y="3331"/>
                  </a:lnTo>
                  <a:lnTo>
                    <a:pt x="723" y="1360"/>
                  </a:lnTo>
                  <a:lnTo>
                    <a:pt x="589" y="567"/>
                  </a:lnTo>
                  <a:lnTo>
                    <a:pt x="563" y="453"/>
                  </a:lnTo>
                  <a:lnTo>
                    <a:pt x="533" y="317"/>
                  </a:lnTo>
                  <a:lnTo>
                    <a:pt x="507" y="227"/>
                  </a:lnTo>
                  <a:lnTo>
                    <a:pt x="477" y="159"/>
                  </a:lnTo>
                  <a:lnTo>
                    <a:pt x="444" y="91"/>
                  </a:lnTo>
                  <a:lnTo>
                    <a:pt x="414" y="45"/>
                  </a:lnTo>
                  <a:lnTo>
                    <a:pt x="381" y="23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1"/>
            <p:cNvSpPr/>
            <p:nvPr/>
          </p:nvSpPr>
          <p:spPr>
            <a:xfrm rot="10800000" flipH="1">
              <a:off x="3089822" y="10524462"/>
              <a:ext cx="692153" cy="1941008"/>
            </a:xfrm>
            <a:custGeom>
              <a:avLst/>
              <a:gdLst/>
              <a:ahLst/>
              <a:cxnLst/>
              <a:rect l="l" t="t" r="r" b="b"/>
              <a:pathLst>
                <a:path w="24348" h="321226" extrusionOk="0">
                  <a:moveTo>
                    <a:pt x="23997" y="0"/>
                  </a:moveTo>
                  <a:lnTo>
                    <a:pt x="23949" y="23"/>
                  </a:lnTo>
                  <a:lnTo>
                    <a:pt x="23904" y="91"/>
                  </a:lnTo>
                  <a:lnTo>
                    <a:pt x="23859" y="181"/>
                  </a:lnTo>
                  <a:lnTo>
                    <a:pt x="23815" y="317"/>
                  </a:lnTo>
                  <a:lnTo>
                    <a:pt x="23777" y="476"/>
                  </a:lnTo>
                  <a:lnTo>
                    <a:pt x="23740" y="680"/>
                  </a:lnTo>
                  <a:lnTo>
                    <a:pt x="23710" y="929"/>
                  </a:lnTo>
                  <a:lnTo>
                    <a:pt x="23684" y="1178"/>
                  </a:lnTo>
                  <a:lnTo>
                    <a:pt x="23498" y="3445"/>
                  </a:lnTo>
                  <a:lnTo>
                    <a:pt x="23025" y="9359"/>
                  </a:lnTo>
                  <a:lnTo>
                    <a:pt x="22690" y="13552"/>
                  </a:lnTo>
                  <a:lnTo>
                    <a:pt x="22296" y="18560"/>
                  </a:lnTo>
                  <a:lnTo>
                    <a:pt x="21849" y="24293"/>
                  </a:lnTo>
                  <a:lnTo>
                    <a:pt x="21350" y="30752"/>
                  </a:lnTo>
                  <a:lnTo>
                    <a:pt x="21078" y="32043"/>
                  </a:lnTo>
                  <a:lnTo>
                    <a:pt x="20624" y="34219"/>
                  </a:lnTo>
                  <a:lnTo>
                    <a:pt x="20341" y="35624"/>
                  </a:lnTo>
                  <a:lnTo>
                    <a:pt x="20018" y="37210"/>
                  </a:lnTo>
                  <a:lnTo>
                    <a:pt x="19664" y="38978"/>
                  </a:lnTo>
                  <a:lnTo>
                    <a:pt x="19280" y="40927"/>
                  </a:lnTo>
                  <a:lnTo>
                    <a:pt x="18871" y="43057"/>
                  </a:lnTo>
                  <a:lnTo>
                    <a:pt x="18435" y="45323"/>
                  </a:lnTo>
                  <a:lnTo>
                    <a:pt x="17977" y="47725"/>
                  </a:lnTo>
                  <a:lnTo>
                    <a:pt x="17505" y="50263"/>
                  </a:lnTo>
                  <a:lnTo>
                    <a:pt x="17017" y="52937"/>
                  </a:lnTo>
                  <a:lnTo>
                    <a:pt x="16514" y="55724"/>
                  </a:lnTo>
                  <a:lnTo>
                    <a:pt x="16004" y="58625"/>
                  </a:lnTo>
                  <a:lnTo>
                    <a:pt x="15491" y="61616"/>
                  </a:lnTo>
                  <a:lnTo>
                    <a:pt x="14969" y="64698"/>
                  </a:lnTo>
                  <a:lnTo>
                    <a:pt x="14713" y="66262"/>
                  </a:lnTo>
                  <a:lnTo>
                    <a:pt x="14452" y="67848"/>
                  </a:lnTo>
                  <a:lnTo>
                    <a:pt x="14195" y="69457"/>
                  </a:lnTo>
                  <a:lnTo>
                    <a:pt x="13935" y="71066"/>
                  </a:lnTo>
                  <a:lnTo>
                    <a:pt x="13681" y="72721"/>
                  </a:lnTo>
                  <a:lnTo>
                    <a:pt x="13425" y="74352"/>
                  </a:lnTo>
                  <a:lnTo>
                    <a:pt x="13175" y="76006"/>
                  </a:lnTo>
                  <a:lnTo>
                    <a:pt x="12926" y="77683"/>
                  </a:lnTo>
                  <a:lnTo>
                    <a:pt x="12676" y="79360"/>
                  </a:lnTo>
                  <a:lnTo>
                    <a:pt x="12434" y="81060"/>
                  </a:lnTo>
                  <a:lnTo>
                    <a:pt x="12196" y="82760"/>
                  </a:lnTo>
                  <a:lnTo>
                    <a:pt x="11962" y="84459"/>
                  </a:lnTo>
                  <a:lnTo>
                    <a:pt x="11727" y="86159"/>
                  </a:lnTo>
                  <a:lnTo>
                    <a:pt x="11504" y="87881"/>
                  </a:lnTo>
                  <a:lnTo>
                    <a:pt x="11280" y="89581"/>
                  </a:lnTo>
                  <a:lnTo>
                    <a:pt x="11064" y="91303"/>
                  </a:lnTo>
                  <a:lnTo>
                    <a:pt x="10856" y="93025"/>
                  </a:lnTo>
                  <a:lnTo>
                    <a:pt x="10655" y="94725"/>
                  </a:lnTo>
                  <a:lnTo>
                    <a:pt x="10458" y="96447"/>
                  </a:lnTo>
                  <a:lnTo>
                    <a:pt x="10268" y="98147"/>
                  </a:lnTo>
                  <a:lnTo>
                    <a:pt x="10085" y="99846"/>
                  </a:lnTo>
                  <a:lnTo>
                    <a:pt x="9910" y="101546"/>
                  </a:lnTo>
                  <a:lnTo>
                    <a:pt x="9743" y="103245"/>
                  </a:lnTo>
                  <a:lnTo>
                    <a:pt x="9586" y="104922"/>
                  </a:lnTo>
                  <a:lnTo>
                    <a:pt x="9438" y="106577"/>
                  </a:lnTo>
                  <a:lnTo>
                    <a:pt x="9300" y="108254"/>
                  </a:lnTo>
                  <a:lnTo>
                    <a:pt x="9169" y="109908"/>
                  </a:lnTo>
                  <a:lnTo>
                    <a:pt x="9050" y="111540"/>
                  </a:lnTo>
                  <a:lnTo>
                    <a:pt x="8939" y="113148"/>
                  </a:lnTo>
                  <a:lnTo>
                    <a:pt x="8890" y="113964"/>
                  </a:lnTo>
                  <a:lnTo>
                    <a:pt x="8842" y="114757"/>
                  </a:lnTo>
                  <a:lnTo>
                    <a:pt x="8831" y="114961"/>
                  </a:lnTo>
                  <a:lnTo>
                    <a:pt x="8823" y="115188"/>
                  </a:lnTo>
                  <a:lnTo>
                    <a:pt x="8820" y="115392"/>
                  </a:lnTo>
                  <a:lnTo>
                    <a:pt x="8820" y="115596"/>
                  </a:lnTo>
                  <a:lnTo>
                    <a:pt x="8823" y="115800"/>
                  </a:lnTo>
                  <a:lnTo>
                    <a:pt x="8831" y="116004"/>
                  </a:lnTo>
                  <a:lnTo>
                    <a:pt x="8842" y="116208"/>
                  </a:lnTo>
                  <a:lnTo>
                    <a:pt x="8853" y="116389"/>
                  </a:lnTo>
                  <a:lnTo>
                    <a:pt x="8872" y="116570"/>
                  </a:lnTo>
                  <a:lnTo>
                    <a:pt x="8890" y="116752"/>
                  </a:lnTo>
                  <a:lnTo>
                    <a:pt x="8909" y="116910"/>
                  </a:lnTo>
                  <a:lnTo>
                    <a:pt x="8935" y="117046"/>
                  </a:lnTo>
                  <a:lnTo>
                    <a:pt x="8961" y="117182"/>
                  </a:lnTo>
                  <a:lnTo>
                    <a:pt x="8991" y="117295"/>
                  </a:lnTo>
                  <a:lnTo>
                    <a:pt x="9021" y="117409"/>
                  </a:lnTo>
                  <a:lnTo>
                    <a:pt x="9054" y="117499"/>
                  </a:lnTo>
                  <a:lnTo>
                    <a:pt x="9088" y="117545"/>
                  </a:lnTo>
                  <a:lnTo>
                    <a:pt x="9121" y="117590"/>
                  </a:lnTo>
                  <a:lnTo>
                    <a:pt x="9155" y="117613"/>
                  </a:lnTo>
                  <a:lnTo>
                    <a:pt x="9192" y="117613"/>
                  </a:lnTo>
                  <a:lnTo>
                    <a:pt x="9225" y="117590"/>
                  </a:lnTo>
                  <a:lnTo>
                    <a:pt x="9259" y="117545"/>
                  </a:lnTo>
                  <a:lnTo>
                    <a:pt x="9289" y="117499"/>
                  </a:lnTo>
                  <a:lnTo>
                    <a:pt x="9322" y="117409"/>
                  </a:lnTo>
                  <a:lnTo>
                    <a:pt x="9352" y="117318"/>
                  </a:lnTo>
                  <a:lnTo>
                    <a:pt x="9378" y="117205"/>
                  </a:lnTo>
                  <a:lnTo>
                    <a:pt x="9404" y="117069"/>
                  </a:lnTo>
                  <a:lnTo>
                    <a:pt x="9430" y="116933"/>
                  </a:lnTo>
                  <a:lnTo>
                    <a:pt x="9452" y="116774"/>
                  </a:lnTo>
                  <a:lnTo>
                    <a:pt x="9471" y="116593"/>
                  </a:lnTo>
                  <a:lnTo>
                    <a:pt x="9490" y="116389"/>
                  </a:lnTo>
                  <a:lnTo>
                    <a:pt x="9501" y="116185"/>
                  </a:lnTo>
                  <a:lnTo>
                    <a:pt x="9579" y="114916"/>
                  </a:lnTo>
                  <a:lnTo>
                    <a:pt x="9665" y="113624"/>
                  </a:lnTo>
                  <a:lnTo>
                    <a:pt x="9758" y="112333"/>
                  </a:lnTo>
                  <a:lnTo>
                    <a:pt x="9858" y="111018"/>
                  </a:lnTo>
                  <a:lnTo>
                    <a:pt x="9962" y="109704"/>
                  </a:lnTo>
                  <a:lnTo>
                    <a:pt x="10078" y="108367"/>
                  </a:lnTo>
                  <a:lnTo>
                    <a:pt x="10197" y="107030"/>
                  </a:lnTo>
                  <a:lnTo>
                    <a:pt x="10324" y="105693"/>
                  </a:lnTo>
                  <a:lnTo>
                    <a:pt x="10454" y="104333"/>
                  </a:lnTo>
                  <a:lnTo>
                    <a:pt x="10592" y="102973"/>
                  </a:lnTo>
                  <a:lnTo>
                    <a:pt x="10737" y="101614"/>
                  </a:lnTo>
                  <a:lnTo>
                    <a:pt x="10886" y="100231"/>
                  </a:lnTo>
                  <a:lnTo>
                    <a:pt x="11038" y="98872"/>
                  </a:lnTo>
                  <a:lnTo>
                    <a:pt x="11198" y="97489"/>
                  </a:lnTo>
                  <a:lnTo>
                    <a:pt x="11358" y="96107"/>
                  </a:lnTo>
                  <a:lnTo>
                    <a:pt x="11530" y="94702"/>
                  </a:lnTo>
                  <a:lnTo>
                    <a:pt x="11701" y="93320"/>
                  </a:lnTo>
                  <a:lnTo>
                    <a:pt x="11876" y="91937"/>
                  </a:lnTo>
                  <a:lnTo>
                    <a:pt x="12058" y="90555"/>
                  </a:lnTo>
                  <a:lnTo>
                    <a:pt x="12241" y="89150"/>
                  </a:lnTo>
                  <a:lnTo>
                    <a:pt x="12427" y="87768"/>
                  </a:lnTo>
                  <a:lnTo>
                    <a:pt x="12617" y="86385"/>
                  </a:lnTo>
                  <a:lnTo>
                    <a:pt x="12810" y="85003"/>
                  </a:lnTo>
                  <a:lnTo>
                    <a:pt x="13008" y="83621"/>
                  </a:lnTo>
                  <a:lnTo>
                    <a:pt x="13209" y="82261"/>
                  </a:lnTo>
                  <a:lnTo>
                    <a:pt x="13410" y="80879"/>
                  </a:lnTo>
                  <a:lnTo>
                    <a:pt x="13815" y="78159"/>
                  </a:lnTo>
                  <a:lnTo>
                    <a:pt x="14232" y="75463"/>
                  </a:lnTo>
                  <a:lnTo>
                    <a:pt x="14653" y="72811"/>
                  </a:lnTo>
                  <a:lnTo>
                    <a:pt x="15077" y="70182"/>
                  </a:lnTo>
                  <a:lnTo>
                    <a:pt x="15506" y="67599"/>
                  </a:lnTo>
                  <a:lnTo>
                    <a:pt x="15930" y="65084"/>
                  </a:lnTo>
                  <a:lnTo>
                    <a:pt x="16354" y="62591"/>
                  </a:lnTo>
                  <a:lnTo>
                    <a:pt x="16775" y="60189"/>
                  </a:lnTo>
                  <a:lnTo>
                    <a:pt x="17192" y="57855"/>
                  </a:lnTo>
                  <a:lnTo>
                    <a:pt x="17598" y="55588"/>
                  </a:lnTo>
                  <a:lnTo>
                    <a:pt x="18000" y="53390"/>
                  </a:lnTo>
                  <a:lnTo>
                    <a:pt x="18391" y="51305"/>
                  </a:lnTo>
                  <a:lnTo>
                    <a:pt x="18767" y="49289"/>
                  </a:lnTo>
                  <a:lnTo>
                    <a:pt x="19131" y="47362"/>
                  </a:lnTo>
                  <a:lnTo>
                    <a:pt x="19481" y="45549"/>
                  </a:lnTo>
                  <a:lnTo>
                    <a:pt x="19813" y="43850"/>
                  </a:lnTo>
                  <a:lnTo>
                    <a:pt x="20125" y="42264"/>
                  </a:lnTo>
                  <a:lnTo>
                    <a:pt x="20688" y="39431"/>
                  </a:lnTo>
                  <a:lnTo>
                    <a:pt x="20293" y="44620"/>
                  </a:lnTo>
                  <a:lnTo>
                    <a:pt x="19887" y="50059"/>
                  </a:lnTo>
                  <a:lnTo>
                    <a:pt x="19463" y="55747"/>
                  </a:lnTo>
                  <a:lnTo>
                    <a:pt x="19027" y="61662"/>
                  </a:lnTo>
                  <a:lnTo>
                    <a:pt x="18577" y="67826"/>
                  </a:lnTo>
                  <a:lnTo>
                    <a:pt x="18115" y="74194"/>
                  </a:lnTo>
                  <a:lnTo>
                    <a:pt x="17642" y="80765"/>
                  </a:lnTo>
                  <a:lnTo>
                    <a:pt x="17162" y="87518"/>
                  </a:lnTo>
                  <a:lnTo>
                    <a:pt x="16674" y="94453"/>
                  </a:lnTo>
                  <a:lnTo>
                    <a:pt x="16183" y="101568"/>
                  </a:lnTo>
                  <a:lnTo>
                    <a:pt x="15684" y="108820"/>
                  </a:lnTo>
                  <a:lnTo>
                    <a:pt x="15182" y="116230"/>
                  </a:lnTo>
                  <a:lnTo>
                    <a:pt x="14675" y="123777"/>
                  </a:lnTo>
                  <a:lnTo>
                    <a:pt x="14169" y="131436"/>
                  </a:lnTo>
                  <a:lnTo>
                    <a:pt x="13663" y="139186"/>
                  </a:lnTo>
                  <a:lnTo>
                    <a:pt x="13160" y="147050"/>
                  </a:lnTo>
                  <a:lnTo>
                    <a:pt x="12866" y="147979"/>
                  </a:lnTo>
                  <a:lnTo>
                    <a:pt x="12408" y="149452"/>
                  </a:lnTo>
                  <a:lnTo>
                    <a:pt x="12129" y="150381"/>
                  </a:lnTo>
                  <a:lnTo>
                    <a:pt x="11816" y="151446"/>
                  </a:lnTo>
                  <a:lnTo>
                    <a:pt x="11478" y="152602"/>
                  </a:lnTo>
                  <a:lnTo>
                    <a:pt x="11109" y="153894"/>
                  </a:lnTo>
                  <a:lnTo>
                    <a:pt x="10722" y="155276"/>
                  </a:lnTo>
                  <a:lnTo>
                    <a:pt x="10309" y="156772"/>
                  </a:lnTo>
                  <a:lnTo>
                    <a:pt x="9881" y="158381"/>
                  </a:lnTo>
                  <a:lnTo>
                    <a:pt x="9438" y="160058"/>
                  </a:lnTo>
                  <a:lnTo>
                    <a:pt x="8980" y="161848"/>
                  </a:lnTo>
                  <a:lnTo>
                    <a:pt x="8514" y="163729"/>
                  </a:lnTo>
                  <a:lnTo>
                    <a:pt x="8038" y="165678"/>
                  </a:lnTo>
                  <a:lnTo>
                    <a:pt x="7561" y="167717"/>
                  </a:lnTo>
                  <a:lnTo>
                    <a:pt x="7323" y="168760"/>
                  </a:lnTo>
                  <a:lnTo>
                    <a:pt x="7081" y="169825"/>
                  </a:lnTo>
                  <a:lnTo>
                    <a:pt x="6843" y="170912"/>
                  </a:lnTo>
                  <a:lnTo>
                    <a:pt x="6601" y="172000"/>
                  </a:lnTo>
                  <a:lnTo>
                    <a:pt x="6363" y="173111"/>
                  </a:lnTo>
                  <a:lnTo>
                    <a:pt x="6128" y="174244"/>
                  </a:lnTo>
                  <a:lnTo>
                    <a:pt x="5890" y="175399"/>
                  </a:lnTo>
                  <a:lnTo>
                    <a:pt x="5659" y="176555"/>
                  </a:lnTo>
                  <a:lnTo>
                    <a:pt x="5428" y="177733"/>
                  </a:lnTo>
                  <a:lnTo>
                    <a:pt x="5197" y="178912"/>
                  </a:lnTo>
                  <a:lnTo>
                    <a:pt x="4974" y="180113"/>
                  </a:lnTo>
                  <a:lnTo>
                    <a:pt x="4751" y="181337"/>
                  </a:lnTo>
                  <a:lnTo>
                    <a:pt x="4531" y="182560"/>
                  </a:lnTo>
                  <a:lnTo>
                    <a:pt x="4315" y="183807"/>
                  </a:lnTo>
                  <a:lnTo>
                    <a:pt x="4107" y="185053"/>
                  </a:lnTo>
                  <a:lnTo>
                    <a:pt x="3902" y="186299"/>
                  </a:lnTo>
                  <a:lnTo>
                    <a:pt x="3701" y="187569"/>
                  </a:lnTo>
                  <a:lnTo>
                    <a:pt x="3503" y="188860"/>
                  </a:lnTo>
                  <a:lnTo>
                    <a:pt x="3314" y="190129"/>
                  </a:lnTo>
                  <a:lnTo>
                    <a:pt x="3131" y="191444"/>
                  </a:lnTo>
                  <a:lnTo>
                    <a:pt x="2953" y="192735"/>
                  </a:lnTo>
                  <a:lnTo>
                    <a:pt x="2781" y="194050"/>
                  </a:lnTo>
                  <a:lnTo>
                    <a:pt x="2617" y="195364"/>
                  </a:lnTo>
                  <a:lnTo>
                    <a:pt x="2461" y="196701"/>
                  </a:lnTo>
                  <a:lnTo>
                    <a:pt x="2312" y="198015"/>
                  </a:lnTo>
                  <a:lnTo>
                    <a:pt x="2171" y="199352"/>
                  </a:lnTo>
                  <a:lnTo>
                    <a:pt x="2040" y="200689"/>
                  </a:lnTo>
                  <a:lnTo>
                    <a:pt x="1914" y="202026"/>
                  </a:lnTo>
                  <a:lnTo>
                    <a:pt x="1802" y="203386"/>
                  </a:lnTo>
                  <a:lnTo>
                    <a:pt x="1694" y="204723"/>
                  </a:lnTo>
                  <a:lnTo>
                    <a:pt x="1646" y="205403"/>
                  </a:lnTo>
                  <a:lnTo>
                    <a:pt x="1601" y="206083"/>
                  </a:lnTo>
                  <a:lnTo>
                    <a:pt x="1557" y="206763"/>
                  </a:lnTo>
                  <a:lnTo>
                    <a:pt x="1516" y="207443"/>
                  </a:lnTo>
                  <a:lnTo>
                    <a:pt x="1504" y="207647"/>
                  </a:lnTo>
                  <a:lnTo>
                    <a:pt x="1497" y="207850"/>
                  </a:lnTo>
                  <a:lnTo>
                    <a:pt x="1493" y="208054"/>
                  </a:lnTo>
                  <a:lnTo>
                    <a:pt x="1493" y="208281"/>
                  </a:lnTo>
                  <a:lnTo>
                    <a:pt x="1497" y="208485"/>
                  </a:lnTo>
                  <a:lnTo>
                    <a:pt x="1504" y="208689"/>
                  </a:lnTo>
                  <a:lnTo>
                    <a:pt x="1516" y="208870"/>
                  </a:lnTo>
                  <a:lnTo>
                    <a:pt x="1527" y="209074"/>
                  </a:lnTo>
                  <a:lnTo>
                    <a:pt x="1542" y="209255"/>
                  </a:lnTo>
                  <a:lnTo>
                    <a:pt x="1560" y="209414"/>
                  </a:lnTo>
                  <a:lnTo>
                    <a:pt x="1583" y="209573"/>
                  </a:lnTo>
                  <a:lnTo>
                    <a:pt x="1605" y="209731"/>
                  </a:lnTo>
                  <a:lnTo>
                    <a:pt x="1635" y="209867"/>
                  </a:lnTo>
                  <a:lnTo>
                    <a:pt x="1661" y="209981"/>
                  </a:lnTo>
                  <a:lnTo>
                    <a:pt x="1694" y="210094"/>
                  </a:lnTo>
                  <a:lnTo>
                    <a:pt x="1724" y="210162"/>
                  </a:lnTo>
                  <a:lnTo>
                    <a:pt x="1761" y="210230"/>
                  </a:lnTo>
                  <a:lnTo>
                    <a:pt x="1795" y="210275"/>
                  </a:lnTo>
                  <a:lnTo>
                    <a:pt x="1832" y="210298"/>
                  </a:lnTo>
                  <a:lnTo>
                    <a:pt x="1865" y="210275"/>
                  </a:lnTo>
                  <a:lnTo>
                    <a:pt x="1899" y="210253"/>
                  </a:lnTo>
                  <a:lnTo>
                    <a:pt x="1933" y="210230"/>
                  </a:lnTo>
                  <a:lnTo>
                    <a:pt x="1962" y="210162"/>
                  </a:lnTo>
                  <a:lnTo>
                    <a:pt x="1996" y="210094"/>
                  </a:lnTo>
                  <a:lnTo>
                    <a:pt x="2026" y="209981"/>
                  </a:lnTo>
                  <a:lnTo>
                    <a:pt x="2052" y="209867"/>
                  </a:lnTo>
                  <a:lnTo>
                    <a:pt x="2078" y="209754"/>
                  </a:lnTo>
                  <a:lnTo>
                    <a:pt x="2104" y="209595"/>
                  </a:lnTo>
                  <a:lnTo>
                    <a:pt x="2126" y="209437"/>
                  </a:lnTo>
                  <a:lnTo>
                    <a:pt x="2145" y="209278"/>
                  </a:lnTo>
                  <a:lnTo>
                    <a:pt x="2163" y="209074"/>
                  </a:lnTo>
                  <a:lnTo>
                    <a:pt x="2174" y="208893"/>
                  </a:lnTo>
                  <a:lnTo>
                    <a:pt x="2245" y="207782"/>
                  </a:lnTo>
                  <a:lnTo>
                    <a:pt x="2323" y="206672"/>
                  </a:lnTo>
                  <a:lnTo>
                    <a:pt x="2409" y="205562"/>
                  </a:lnTo>
                  <a:lnTo>
                    <a:pt x="2502" y="204451"/>
                  </a:lnTo>
                  <a:lnTo>
                    <a:pt x="2599" y="203341"/>
                  </a:lnTo>
                  <a:lnTo>
                    <a:pt x="2707" y="202230"/>
                  </a:lnTo>
                  <a:lnTo>
                    <a:pt x="2819" y="201120"/>
                  </a:lnTo>
                  <a:lnTo>
                    <a:pt x="2938" y="200010"/>
                  </a:lnTo>
                  <a:lnTo>
                    <a:pt x="3064" y="198899"/>
                  </a:lnTo>
                  <a:lnTo>
                    <a:pt x="3195" y="197811"/>
                  </a:lnTo>
                  <a:lnTo>
                    <a:pt x="3332" y="196701"/>
                  </a:lnTo>
                  <a:lnTo>
                    <a:pt x="3474" y="195613"/>
                  </a:lnTo>
                  <a:lnTo>
                    <a:pt x="3623" y="194526"/>
                  </a:lnTo>
                  <a:lnTo>
                    <a:pt x="3775" y="193438"/>
                  </a:lnTo>
                  <a:lnTo>
                    <a:pt x="3932" y="192350"/>
                  </a:lnTo>
                  <a:lnTo>
                    <a:pt x="4092" y="191285"/>
                  </a:lnTo>
                  <a:lnTo>
                    <a:pt x="4259" y="190197"/>
                  </a:lnTo>
                  <a:lnTo>
                    <a:pt x="4430" y="189132"/>
                  </a:lnTo>
                  <a:lnTo>
                    <a:pt x="4605" y="188090"/>
                  </a:lnTo>
                  <a:lnTo>
                    <a:pt x="4780" y="187025"/>
                  </a:lnTo>
                  <a:lnTo>
                    <a:pt x="4963" y="185982"/>
                  </a:lnTo>
                  <a:lnTo>
                    <a:pt x="5149" y="184940"/>
                  </a:lnTo>
                  <a:lnTo>
                    <a:pt x="5335" y="183920"/>
                  </a:lnTo>
                  <a:lnTo>
                    <a:pt x="5525" y="182900"/>
                  </a:lnTo>
                  <a:lnTo>
                    <a:pt x="5719" y="181880"/>
                  </a:lnTo>
                  <a:lnTo>
                    <a:pt x="5912" y="180883"/>
                  </a:lnTo>
                  <a:lnTo>
                    <a:pt x="6109" y="179886"/>
                  </a:lnTo>
                  <a:lnTo>
                    <a:pt x="6310" y="178889"/>
                  </a:lnTo>
                  <a:lnTo>
                    <a:pt x="6712" y="176940"/>
                  </a:lnTo>
                  <a:lnTo>
                    <a:pt x="7118" y="175059"/>
                  </a:lnTo>
                  <a:lnTo>
                    <a:pt x="7528" y="173201"/>
                  </a:lnTo>
                  <a:lnTo>
                    <a:pt x="7941" y="171388"/>
                  </a:lnTo>
                  <a:lnTo>
                    <a:pt x="8350" y="169643"/>
                  </a:lnTo>
                  <a:lnTo>
                    <a:pt x="8756" y="167944"/>
                  </a:lnTo>
                  <a:lnTo>
                    <a:pt x="9158" y="166312"/>
                  </a:lnTo>
                  <a:lnTo>
                    <a:pt x="9557" y="164748"/>
                  </a:lnTo>
                  <a:lnTo>
                    <a:pt x="9944" y="163230"/>
                  </a:lnTo>
                  <a:lnTo>
                    <a:pt x="10324" y="161802"/>
                  </a:lnTo>
                  <a:lnTo>
                    <a:pt x="10688" y="160443"/>
                  </a:lnTo>
                  <a:lnTo>
                    <a:pt x="11042" y="159128"/>
                  </a:lnTo>
                  <a:lnTo>
                    <a:pt x="11381" y="157927"/>
                  </a:lnTo>
                  <a:lnTo>
                    <a:pt x="11701" y="156794"/>
                  </a:lnTo>
                  <a:lnTo>
                    <a:pt x="12002" y="155752"/>
                  </a:lnTo>
                  <a:lnTo>
                    <a:pt x="12285" y="154777"/>
                  </a:lnTo>
                  <a:lnTo>
                    <a:pt x="12777" y="153123"/>
                  </a:lnTo>
                  <a:lnTo>
                    <a:pt x="12777" y="153123"/>
                  </a:lnTo>
                  <a:lnTo>
                    <a:pt x="12364" y="159763"/>
                  </a:lnTo>
                  <a:lnTo>
                    <a:pt x="11954" y="166425"/>
                  </a:lnTo>
                  <a:lnTo>
                    <a:pt x="11552" y="173133"/>
                  </a:lnTo>
                  <a:lnTo>
                    <a:pt x="11150" y="179864"/>
                  </a:lnTo>
                  <a:lnTo>
                    <a:pt x="10755" y="186617"/>
                  </a:lnTo>
                  <a:lnTo>
                    <a:pt x="10368" y="193415"/>
                  </a:lnTo>
                  <a:lnTo>
                    <a:pt x="9988" y="200191"/>
                  </a:lnTo>
                  <a:lnTo>
                    <a:pt x="9616" y="206989"/>
                  </a:lnTo>
                  <a:lnTo>
                    <a:pt x="9594" y="207239"/>
                  </a:lnTo>
                  <a:lnTo>
                    <a:pt x="9575" y="207488"/>
                  </a:lnTo>
                  <a:lnTo>
                    <a:pt x="9564" y="207760"/>
                  </a:lnTo>
                  <a:lnTo>
                    <a:pt x="9557" y="208032"/>
                  </a:lnTo>
                  <a:lnTo>
                    <a:pt x="9367" y="211612"/>
                  </a:lnTo>
                  <a:lnTo>
                    <a:pt x="9177" y="215193"/>
                  </a:lnTo>
                  <a:lnTo>
                    <a:pt x="8991" y="218751"/>
                  </a:lnTo>
                  <a:lnTo>
                    <a:pt x="8805" y="222331"/>
                  </a:lnTo>
                  <a:lnTo>
                    <a:pt x="8622" y="225889"/>
                  </a:lnTo>
                  <a:lnTo>
                    <a:pt x="8447" y="229447"/>
                  </a:lnTo>
                  <a:lnTo>
                    <a:pt x="8269" y="232982"/>
                  </a:lnTo>
                  <a:lnTo>
                    <a:pt x="8097" y="236540"/>
                  </a:lnTo>
                  <a:lnTo>
                    <a:pt x="7930" y="240075"/>
                  </a:lnTo>
                  <a:lnTo>
                    <a:pt x="7762" y="243587"/>
                  </a:lnTo>
                  <a:lnTo>
                    <a:pt x="7602" y="247100"/>
                  </a:lnTo>
                  <a:lnTo>
                    <a:pt x="7442" y="250613"/>
                  </a:lnTo>
                  <a:lnTo>
                    <a:pt x="7290" y="254102"/>
                  </a:lnTo>
                  <a:lnTo>
                    <a:pt x="7137" y="257570"/>
                  </a:lnTo>
                  <a:lnTo>
                    <a:pt x="6992" y="261014"/>
                  </a:lnTo>
                  <a:lnTo>
                    <a:pt x="6850" y="264459"/>
                  </a:lnTo>
                  <a:lnTo>
                    <a:pt x="6642" y="265116"/>
                  </a:lnTo>
                  <a:lnTo>
                    <a:pt x="6355" y="266022"/>
                  </a:lnTo>
                  <a:lnTo>
                    <a:pt x="6188" y="266566"/>
                  </a:lnTo>
                  <a:lnTo>
                    <a:pt x="6005" y="267178"/>
                  </a:lnTo>
                  <a:lnTo>
                    <a:pt x="5812" y="267858"/>
                  </a:lnTo>
                  <a:lnTo>
                    <a:pt x="5599" y="268606"/>
                  </a:lnTo>
                  <a:lnTo>
                    <a:pt x="5380" y="269422"/>
                  </a:lnTo>
                  <a:lnTo>
                    <a:pt x="5153" y="270305"/>
                  </a:lnTo>
                  <a:lnTo>
                    <a:pt x="4911" y="271234"/>
                  </a:lnTo>
                  <a:lnTo>
                    <a:pt x="4665" y="272232"/>
                  </a:lnTo>
                  <a:lnTo>
                    <a:pt x="4412" y="273297"/>
                  </a:lnTo>
                  <a:lnTo>
                    <a:pt x="4155" y="274407"/>
                  </a:lnTo>
                  <a:lnTo>
                    <a:pt x="3891" y="275585"/>
                  </a:lnTo>
                  <a:lnTo>
                    <a:pt x="3626" y="276809"/>
                  </a:lnTo>
                  <a:lnTo>
                    <a:pt x="3358" y="278101"/>
                  </a:lnTo>
                  <a:lnTo>
                    <a:pt x="3094" y="279461"/>
                  </a:lnTo>
                  <a:lnTo>
                    <a:pt x="2826" y="280866"/>
                  </a:lnTo>
                  <a:lnTo>
                    <a:pt x="2562" y="282339"/>
                  </a:lnTo>
                  <a:lnTo>
                    <a:pt x="2431" y="283086"/>
                  </a:lnTo>
                  <a:lnTo>
                    <a:pt x="2305" y="283857"/>
                  </a:lnTo>
                  <a:lnTo>
                    <a:pt x="2174" y="284627"/>
                  </a:lnTo>
                  <a:lnTo>
                    <a:pt x="2048" y="285420"/>
                  </a:lnTo>
                  <a:lnTo>
                    <a:pt x="1921" y="286236"/>
                  </a:lnTo>
                  <a:lnTo>
                    <a:pt x="1798" y="287052"/>
                  </a:lnTo>
                  <a:lnTo>
                    <a:pt x="1676" y="287891"/>
                  </a:lnTo>
                  <a:lnTo>
                    <a:pt x="1557" y="288729"/>
                  </a:lnTo>
                  <a:lnTo>
                    <a:pt x="1437" y="289590"/>
                  </a:lnTo>
                  <a:lnTo>
                    <a:pt x="1322" y="290474"/>
                  </a:lnTo>
                  <a:lnTo>
                    <a:pt x="1210" y="291358"/>
                  </a:lnTo>
                  <a:lnTo>
                    <a:pt x="1099" y="292242"/>
                  </a:lnTo>
                  <a:lnTo>
                    <a:pt x="991" y="293171"/>
                  </a:lnTo>
                  <a:lnTo>
                    <a:pt x="886" y="294100"/>
                  </a:lnTo>
                  <a:lnTo>
                    <a:pt x="782" y="295029"/>
                  </a:lnTo>
                  <a:lnTo>
                    <a:pt x="685" y="295981"/>
                  </a:lnTo>
                  <a:lnTo>
                    <a:pt x="589" y="296932"/>
                  </a:lnTo>
                  <a:lnTo>
                    <a:pt x="496" y="297907"/>
                  </a:lnTo>
                  <a:lnTo>
                    <a:pt x="406" y="298904"/>
                  </a:lnTo>
                  <a:lnTo>
                    <a:pt x="324" y="299901"/>
                  </a:lnTo>
                  <a:lnTo>
                    <a:pt x="242" y="300921"/>
                  </a:lnTo>
                  <a:lnTo>
                    <a:pt x="164" y="301941"/>
                  </a:lnTo>
                  <a:lnTo>
                    <a:pt x="93" y="302983"/>
                  </a:lnTo>
                  <a:lnTo>
                    <a:pt x="26" y="304025"/>
                  </a:lnTo>
                  <a:lnTo>
                    <a:pt x="15" y="304229"/>
                  </a:lnTo>
                  <a:lnTo>
                    <a:pt x="8" y="304433"/>
                  </a:lnTo>
                  <a:lnTo>
                    <a:pt x="4" y="304660"/>
                  </a:lnTo>
                  <a:lnTo>
                    <a:pt x="0" y="304864"/>
                  </a:lnTo>
                  <a:lnTo>
                    <a:pt x="4" y="305068"/>
                  </a:lnTo>
                  <a:lnTo>
                    <a:pt x="12" y="305272"/>
                  </a:lnTo>
                  <a:lnTo>
                    <a:pt x="19" y="305476"/>
                  </a:lnTo>
                  <a:lnTo>
                    <a:pt x="34" y="305657"/>
                  </a:lnTo>
                  <a:lnTo>
                    <a:pt x="49" y="305838"/>
                  </a:lnTo>
                  <a:lnTo>
                    <a:pt x="67" y="306020"/>
                  </a:lnTo>
                  <a:lnTo>
                    <a:pt x="86" y="306178"/>
                  </a:lnTo>
                  <a:lnTo>
                    <a:pt x="112" y="306337"/>
                  </a:lnTo>
                  <a:lnTo>
                    <a:pt x="138" y="306473"/>
                  </a:lnTo>
                  <a:lnTo>
                    <a:pt x="164" y="306586"/>
                  </a:lnTo>
                  <a:lnTo>
                    <a:pt x="194" y="306699"/>
                  </a:lnTo>
                  <a:lnTo>
                    <a:pt x="227" y="306790"/>
                  </a:lnTo>
                  <a:lnTo>
                    <a:pt x="265" y="306858"/>
                  </a:lnTo>
                  <a:lnTo>
                    <a:pt x="298" y="306903"/>
                  </a:lnTo>
                  <a:lnTo>
                    <a:pt x="332" y="306926"/>
                  </a:lnTo>
                  <a:lnTo>
                    <a:pt x="402" y="306926"/>
                  </a:lnTo>
                  <a:lnTo>
                    <a:pt x="436" y="306881"/>
                  </a:lnTo>
                  <a:lnTo>
                    <a:pt x="466" y="306813"/>
                  </a:lnTo>
                  <a:lnTo>
                    <a:pt x="499" y="306745"/>
                  </a:lnTo>
                  <a:lnTo>
                    <a:pt x="529" y="306654"/>
                  </a:lnTo>
                  <a:lnTo>
                    <a:pt x="555" y="306541"/>
                  </a:lnTo>
                  <a:lnTo>
                    <a:pt x="581" y="306405"/>
                  </a:lnTo>
                  <a:lnTo>
                    <a:pt x="607" y="306269"/>
                  </a:lnTo>
                  <a:lnTo>
                    <a:pt x="630" y="306110"/>
                  </a:lnTo>
                  <a:lnTo>
                    <a:pt x="648" y="305929"/>
                  </a:lnTo>
                  <a:lnTo>
                    <a:pt x="667" y="305748"/>
                  </a:lnTo>
                  <a:lnTo>
                    <a:pt x="682" y="305544"/>
                  </a:lnTo>
                  <a:lnTo>
                    <a:pt x="734" y="304705"/>
                  </a:lnTo>
                  <a:lnTo>
                    <a:pt x="793" y="303889"/>
                  </a:lnTo>
                  <a:lnTo>
                    <a:pt x="853" y="303074"/>
                  </a:lnTo>
                  <a:lnTo>
                    <a:pt x="916" y="302258"/>
                  </a:lnTo>
                  <a:lnTo>
                    <a:pt x="983" y="301442"/>
                  </a:lnTo>
                  <a:lnTo>
                    <a:pt x="1050" y="300649"/>
                  </a:lnTo>
                  <a:lnTo>
                    <a:pt x="1125" y="299856"/>
                  </a:lnTo>
                  <a:lnTo>
                    <a:pt x="1199" y="299085"/>
                  </a:lnTo>
                  <a:lnTo>
                    <a:pt x="1274" y="298315"/>
                  </a:lnTo>
                  <a:lnTo>
                    <a:pt x="1355" y="297544"/>
                  </a:lnTo>
                  <a:lnTo>
                    <a:pt x="1437" y="296796"/>
                  </a:lnTo>
                  <a:lnTo>
                    <a:pt x="1519" y="296049"/>
                  </a:lnTo>
                  <a:lnTo>
                    <a:pt x="1605" y="295301"/>
                  </a:lnTo>
                  <a:lnTo>
                    <a:pt x="1694" y="294576"/>
                  </a:lnTo>
                  <a:lnTo>
                    <a:pt x="1784" y="293850"/>
                  </a:lnTo>
                  <a:lnTo>
                    <a:pt x="1877" y="293125"/>
                  </a:lnTo>
                  <a:lnTo>
                    <a:pt x="2067" y="291720"/>
                  </a:lnTo>
                  <a:lnTo>
                    <a:pt x="2264" y="290361"/>
                  </a:lnTo>
                  <a:lnTo>
                    <a:pt x="2465" y="289024"/>
                  </a:lnTo>
                  <a:lnTo>
                    <a:pt x="2670" y="287709"/>
                  </a:lnTo>
                  <a:lnTo>
                    <a:pt x="2882" y="286440"/>
                  </a:lnTo>
                  <a:lnTo>
                    <a:pt x="3094" y="285216"/>
                  </a:lnTo>
                  <a:lnTo>
                    <a:pt x="3314" y="284038"/>
                  </a:lnTo>
                  <a:lnTo>
                    <a:pt x="3530" y="282882"/>
                  </a:lnTo>
                  <a:lnTo>
                    <a:pt x="3749" y="281772"/>
                  </a:lnTo>
                  <a:lnTo>
                    <a:pt x="3969" y="280684"/>
                  </a:lnTo>
                  <a:lnTo>
                    <a:pt x="4188" y="279642"/>
                  </a:lnTo>
                  <a:lnTo>
                    <a:pt x="4404" y="278645"/>
                  </a:lnTo>
                  <a:lnTo>
                    <a:pt x="4620" y="277693"/>
                  </a:lnTo>
                  <a:lnTo>
                    <a:pt x="4833" y="276786"/>
                  </a:lnTo>
                  <a:lnTo>
                    <a:pt x="5041" y="275903"/>
                  </a:lnTo>
                  <a:lnTo>
                    <a:pt x="5246" y="275064"/>
                  </a:lnTo>
                  <a:lnTo>
                    <a:pt x="5443" y="274294"/>
                  </a:lnTo>
                  <a:lnTo>
                    <a:pt x="5637" y="273546"/>
                  </a:lnTo>
                  <a:lnTo>
                    <a:pt x="5823" y="272843"/>
                  </a:lnTo>
                  <a:lnTo>
                    <a:pt x="6001" y="272186"/>
                  </a:lnTo>
                  <a:lnTo>
                    <a:pt x="6333" y="271008"/>
                  </a:lnTo>
                  <a:lnTo>
                    <a:pt x="6627" y="270011"/>
                  </a:lnTo>
                  <a:lnTo>
                    <a:pt x="6504" y="273206"/>
                  </a:lnTo>
                  <a:lnTo>
                    <a:pt x="6381" y="276401"/>
                  </a:lnTo>
                  <a:lnTo>
                    <a:pt x="6266" y="279596"/>
                  </a:lnTo>
                  <a:lnTo>
                    <a:pt x="6154" y="282746"/>
                  </a:lnTo>
                  <a:lnTo>
                    <a:pt x="6046" y="285874"/>
                  </a:lnTo>
                  <a:lnTo>
                    <a:pt x="5942" y="289001"/>
                  </a:lnTo>
                  <a:lnTo>
                    <a:pt x="5841" y="292083"/>
                  </a:lnTo>
                  <a:lnTo>
                    <a:pt x="5748" y="295165"/>
                  </a:lnTo>
                  <a:lnTo>
                    <a:pt x="5659" y="298224"/>
                  </a:lnTo>
                  <a:lnTo>
                    <a:pt x="5573" y="301238"/>
                  </a:lnTo>
                  <a:lnTo>
                    <a:pt x="5491" y="304252"/>
                  </a:lnTo>
                  <a:lnTo>
                    <a:pt x="5417" y="307221"/>
                  </a:lnTo>
                  <a:lnTo>
                    <a:pt x="5346" y="310167"/>
                  </a:lnTo>
                  <a:lnTo>
                    <a:pt x="5279" y="313090"/>
                  </a:lnTo>
                  <a:lnTo>
                    <a:pt x="5220" y="315991"/>
                  </a:lnTo>
                  <a:lnTo>
                    <a:pt x="5164" y="318846"/>
                  </a:lnTo>
                  <a:lnTo>
                    <a:pt x="5160" y="319073"/>
                  </a:lnTo>
                  <a:lnTo>
                    <a:pt x="5164" y="319299"/>
                  </a:lnTo>
                  <a:lnTo>
                    <a:pt x="5168" y="319503"/>
                  </a:lnTo>
                  <a:lnTo>
                    <a:pt x="5175" y="319707"/>
                  </a:lnTo>
                  <a:lnTo>
                    <a:pt x="5186" y="319888"/>
                  </a:lnTo>
                  <a:lnTo>
                    <a:pt x="5201" y="320092"/>
                  </a:lnTo>
                  <a:lnTo>
                    <a:pt x="5216" y="320274"/>
                  </a:lnTo>
                  <a:lnTo>
                    <a:pt x="5238" y="320432"/>
                  </a:lnTo>
                  <a:lnTo>
                    <a:pt x="5261" y="320591"/>
                  </a:lnTo>
                  <a:lnTo>
                    <a:pt x="5283" y="320727"/>
                  </a:lnTo>
                  <a:lnTo>
                    <a:pt x="5313" y="320840"/>
                  </a:lnTo>
                  <a:lnTo>
                    <a:pt x="5339" y="320954"/>
                  </a:lnTo>
                  <a:lnTo>
                    <a:pt x="5372" y="321044"/>
                  </a:lnTo>
                  <a:lnTo>
                    <a:pt x="5402" y="321135"/>
                  </a:lnTo>
                  <a:lnTo>
                    <a:pt x="5436" y="321180"/>
                  </a:lnTo>
                  <a:lnTo>
                    <a:pt x="5473" y="321225"/>
                  </a:lnTo>
                  <a:lnTo>
                    <a:pt x="5510" y="321225"/>
                  </a:lnTo>
                  <a:lnTo>
                    <a:pt x="5544" y="321203"/>
                  </a:lnTo>
                  <a:lnTo>
                    <a:pt x="5577" y="321180"/>
                  </a:lnTo>
                  <a:lnTo>
                    <a:pt x="5611" y="321135"/>
                  </a:lnTo>
                  <a:lnTo>
                    <a:pt x="5644" y="321067"/>
                  </a:lnTo>
                  <a:lnTo>
                    <a:pt x="5674" y="320976"/>
                  </a:lnTo>
                  <a:lnTo>
                    <a:pt x="5704" y="320863"/>
                  </a:lnTo>
                  <a:lnTo>
                    <a:pt x="5730" y="320750"/>
                  </a:lnTo>
                  <a:lnTo>
                    <a:pt x="5756" y="320614"/>
                  </a:lnTo>
                  <a:lnTo>
                    <a:pt x="5778" y="320478"/>
                  </a:lnTo>
                  <a:lnTo>
                    <a:pt x="5800" y="320319"/>
                  </a:lnTo>
                  <a:lnTo>
                    <a:pt x="5819" y="320138"/>
                  </a:lnTo>
                  <a:lnTo>
                    <a:pt x="5834" y="319956"/>
                  </a:lnTo>
                  <a:lnTo>
                    <a:pt x="5845" y="319752"/>
                  </a:lnTo>
                  <a:lnTo>
                    <a:pt x="5856" y="319549"/>
                  </a:lnTo>
                  <a:lnTo>
                    <a:pt x="5860" y="319345"/>
                  </a:lnTo>
                  <a:lnTo>
                    <a:pt x="5916" y="316399"/>
                  </a:lnTo>
                  <a:lnTo>
                    <a:pt x="5979" y="313430"/>
                  </a:lnTo>
                  <a:lnTo>
                    <a:pt x="6046" y="310439"/>
                  </a:lnTo>
                  <a:lnTo>
                    <a:pt x="6121" y="307402"/>
                  </a:lnTo>
                  <a:lnTo>
                    <a:pt x="6199" y="304343"/>
                  </a:lnTo>
                  <a:lnTo>
                    <a:pt x="6284" y="301261"/>
                  </a:lnTo>
                  <a:lnTo>
                    <a:pt x="6374" y="298156"/>
                  </a:lnTo>
                  <a:lnTo>
                    <a:pt x="6467" y="295006"/>
                  </a:lnTo>
                  <a:lnTo>
                    <a:pt x="6564" y="291856"/>
                  </a:lnTo>
                  <a:lnTo>
                    <a:pt x="6668" y="288661"/>
                  </a:lnTo>
                  <a:lnTo>
                    <a:pt x="6776" y="285466"/>
                  </a:lnTo>
                  <a:lnTo>
                    <a:pt x="6887" y="282225"/>
                  </a:lnTo>
                  <a:lnTo>
                    <a:pt x="7007" y="278985"/>
                  </a:lnTo>
                  <a:lnTo>
                    <a:pt x="7126" y="275721"/>
                  </a:lnTo>
                  <a:lnTo>
                    <a:pt x="7252" y="272435"/>
                  </a:lnTo>
                  <a:lnTo>
                    <a:pt x="7383" y="269127"/>
                  </a:lnTo>
                  <a:lnTo>
                    <a:pt x="7517" y="265796"/>
                  </a:lnTo>
                  <a:lnTo>
                    <a:pt x="7654" y="262464"/>
                  </a:lnTo>
                  <a:lnTo>
                    <a:pt x="7796" y="259111"/>
                  </a:lnTo>
                  <a:lnTo>
                    <a:pt x="7941" y="255734"/>
                  </a:lnTo>
                  <a:lnTo>
                    <a:pt x="8090" y="252357"/>
                  </a:lnTo>
                  <a:lnTo>
                    <a:pt x="8243" y="248958"/>
                  </a:lnTo>
                  <a:lnTo>
                    <a:pt x="8399" y="245559"/>
                  </a:lnTo>
                  <a:lnTo>
                    <a:pt x="8559" y="242137"/>
                  </a:lnTo>
                  <a:lnTo>
                    <a:pt x="8723" y="238715"/>
                  </a:lnTo>
                  <a:lnTo>
                    <a:pt x="8890" y="235271"/>
                  </a:lnTo>
                  <a:lnTo>
                    <a:pt x="9058" y="231849"/>
                  </a:lnTo>
                  <a:lnTo>
                    <a:pt x="9229" y="228382"/>
                  </a:lnTo>
                  <a:lnTo>
                    <a:pt x="9404" y="224937"/>
                  </a:lnTo>
                  <a:lnTo>
                    <a:pt x="9583" y="221470"/>
                  </a:lnTo>
                  <a:lnTo>
                    <a:pt x="9761" y="218003"/>
                  </a:lnTo>
                  <a:lnTo>
                    <a:pt x="9948" y="214536"/>
                  </a:lnTo>
                  <a:lnTo>
                    <a:pt x="10134" y="217550"/>
                  </a:lnTo>
                  <a:lnTo>
                    <a:pt x="10346" y="221107"/>
                  </a:lnTo>
                  <a:lnTo>
                    <a:pt x="10580" y="225164"/>
                  </a:lnTo>
                  <a:lnTo>
                    <a:pt x="10703" y="227362"/>
                  </a:lnTo>
                  <a:lnTo>
                    <a:pt x="10834" y="229673"/>
                  </a:lnTo>
                  <a:lnTo>
                    <a:pt x="10964" y="232076"/>
                  </a:lnTo>
                  <a:lnTo>
                    <a:pt x="11094" y="234568"/>
                  </a:lnTo>
                  <a:lnTo>
                    <a:pt x="11228" y="237174"/>
                  </a:lnTo>
                  <a:lnTo>
                    <a:pt x="11362" y="239826"/>
                  </a:lnTo>
                  <a:lnTo>
                    <a:pt x="11492" y="242568"/>
                  </a:lnTo>
                  <a:lnTo>
                    <a:pt x="11626" y="245400"/>
                  </a:lnTo>
                  <a:lnTo>
                    <a:pt x="11757" y="248256"/>
                  </a:lnTo>
                  <a:lnTo>
                    <a:pt x="11887" y="251202"/>
                  </a:lnTo>
                  <a:lnTo>
                    <a:pt x="12014" y="254170"/>
                  </a:lnTo>
                  <a:lnTo>
                    <a:pt x="12133" y="257207"/>
                  </a:lnTo>
                  <a:lnTo>
                    <a:pt x="12252" y="260266"/>
                  </a:lnTo>
                  <a:lnTo>
                    <a:pt x="12364" y="263348"/>
                  </a:lnTo>
                  <a:lnTo>
                    <a:pt x="12472" y="266476"/>
                  </a:lnTo>
                  <a:lnTo>
                    <a:pt x="12572" y="269603"/>
                  </a:lnTo>
                  <a:lnTo>
                    <a:pt x="12665" y="272753"/>
                  </a:lnTo>
                  <a:lnTo>
                    <a:pt x="12751" y="275903"/>
                  </a:lnTo>
                  <a:lnTo>
                    <a:pt x="12829" y="279053"/>
                  </a:lnTo>
                  <a:lnTo>
                    <a:pt x="12862" y="280639"/>
                  </a:lnTo>
                  <a:lnTo>
                    <a:pt x="12896" y="282203"/>
                  </a:lnTo>
                  <a:lnTo>
                    <a:pt x="12926" y="283789"/>
                  </a:lnTo>
                  <a:lnTo>
                    <a:pt x="12952" y="285352"/>
                  </a:lnTo>
                  <a:lnTo>
                    <a:pt x="12978" y="286916"/>
                  </a:lnTo>
                  <a:lnTo>
                    <a:pt x="13000" y="288457"/>
                  </a:lnTo>
                  <a:lnTo>
                    <a:pt x="13019" y="290021"/>
                  </a:lnTo>
                  <a:lnTo>
                    <a:pt x="13037" y="291562"/>
                  </a:lnTo>
                  <a:lnTo>
                    <a:pt x="13049" y="293080"/>
                  </a:lnTo>
                  <a:lnTo>
                    <a:pt x="13060" y="294621"/>
                  </a:lnTo>
                  <a:lnTo>
                    <a:pt x="13067" y="296139"/>
                  </a:lnTo>
                  <a:lnTo>
                    <a:pt x="13071" y="297635"/>
                  </a:lnTo>
                  <a:lnTo>
                    <a:pt x="13071" y="299131"/>
                  </a:lnTo>
                  <a:lnTo>
                    <a:pt x="13071" y="300604"/>
                  </a:lnTo>
                  <a:lnTo>
                    <a:pt x="13071" y="300830"/>
                  </a:lnTo>
                  <a:lnTo>
                    <a:pt x="13075" y="301034"/>
                  </a:lnTo>
                  <a:lnTo>
                    <a:pt x="13082" y="301238"/>
                  </a:lnTo>
                  <a:lnTo>
                    <a:pt x="13093" y="301442"/>
                  </a:lnTo>
                  <a:lnTo>
                    <a:pt x="13108" y="301646"/>
                  </a:lnTo>
                  <a:lnTo>
                    <a:pt x="13127" y="301805"/>
                  </a:lnTo>
                  <a:lnTo>
                    <a:pt x="13145" y="301986"/>
                  </a:lnTo>
                  <a:lnTo>
                    <a:pt x="13168" y="302145"/>
                  </a:lnTo>
                  <a:lnTo>
                    <a:pt x="13194" y="302281"/>
                  </a:lnTo>
                  <a:lnTo>
                    <a:pt x="13220" y="302394"/>
                  </a:lnTo>
                  <a:lnTo>
                    <a:pt x="13246" y="302507"/>
                  </a:lnTo>
                  <a:lnTo>
                    <a:pt x="13279" y="302598"/>
                  </a:lnTo>
                  <a:lnTo>
                    <a:pt x="13309" y="302688"/>
                  </a:lnTo>
                  <a:lnTo>
                    <a:pt x="13343" y="302734"/>
                  </a:lnTo>
                  <a:lnTo>
                    <a:pt x="13376" y="302779"/>
                  </a:lnTo>
                  <a:lnTo>
                    <a:pt x="13413" y="302802"/>
                  </a:lnTo>
                  <a:lnTo>
                    <a:pt x="13421" y="302802"/>
                  </a:lnTo>
                  <a:lnTo>
                    <a:pt x="13454" y="302779"/>
                  </a:lnTo>
                  <a:lnTo>
                    <a:pt x="13492" y="302756"/>
                  </a:lnTo>
                  <a:lnTo>
                    <a:pt x="13521" y="302688"/>
                  </a:lnTo>
                  <a:lnTo>
                    <a:pt x="13555" y="302620"/>
                  </a:lnTo>
                  <a:lnTo>
                    <a:pt x="13585" y="302530"/>
                  </a:lnTo>
                  <a:lnTo>
                    <a:pt x="13614" y="302439"/>
                  </a:lnTo>
                  <a:lnTo>
                    <a:pt x="13640" y="302326"/>
                  </a:lnTo>
                  <a:lnTo>
                    <a:pt x="13667" y="302190"/>
                  </a:lnTo>
                  <a:lnTo>
                    <a:pt x="13689" y="302031"/>
                  </a:lnTo>
                  <a:lnTo>
                    <a:pt x="13707" y="301873"/>
                  </a:lnTo>
                  <a:lnTo>
                    <a:pt x="13726" y="301691"/>
                  </a:lnTo>
                  <a:lnTo>
                    <a:pt x="13741" y="301510"/>
                  </a:lnTo>
                  <a:lnTo>
                    <a:pt x="13752" y="301329"/>
                  </a:lnTo>
                  <a:lnTo>
                    <a:pt x="13763" y="301125"/>
                  </a:lnTo>
                  <a:lnTo>
                    <a:pt x="13767" y="300921"/>
                  </a:lnTo>
                  <a:lnTo>
                    <a:pt x="13771" y="300694"/>
                  </a:lnTo>
                  <a:lnTo>
                    <a:pt x="13774" y="298927"/>
                  </a:lnTo>
                  <a:lnTo>
                    <a:pt x="13774" y="297136"/>
                  </a:lnTo>
                  <a:lnTo>
                    <a:pt x="13767" y="295346"/>
                  </a:lnTo>
                  <a:lnTo>
                    <a:pt x="13756" y="293533"/>
                  </a:lnTo>
                  <a:lnTo>
                    <a:pt x="13741" y="291698"/>
                  </a:lnTo>
                  <a:lnTo>
                    <a:pt x="13722" y="289885"/>
                  </a:lnTo>
                  <a:lnTo>
                    <a:pt x="13700" y="288049"/>
                  </a:lnTo>
                  <a:lnTo>
                    <a:pt x="13674" y="286191"/>
                  </a:lnTo>
                  <a:lnTo>
                    <a:pt x="13644" y="284355"/>
                  </a:lnTo>
                  <a:lnTo>
                    <a:pt x="13611" y="282497"/>
                  </a:lnTo>
                  <a:lnTo>
                    <a:pt x="13573" y="280639"/>
                  </a:lnTo>
                  <a:lnTo>
                    <a:pt x="13536" y="278781"/>
                  </a:lnTo>
                  <a:lnTo>
                    <a:pt x="13492" y="276922"/>
                  </a:lnTo>
                  <a:lnTo>
                    <a:pt x="13443" y="275064"/>
                  </a:lnTo>
                  <a:lnTo>
                    <a:pt x="13395" y="273206"/>
                  </a:lnTo>
                  <a:lnTo>
                    <a:pt x="13343" y="271348"/>
                  </a:lnTo>
                  <a:lnTo>
                    <a:pt x="13291" y="269489"/>
                  </a:lnTo>
                  <a:lnTo>
                    <a:pt x="13231" y="267654"/>
                  </a:lnTo>
                  <a:lnTo>
                    <a:pt x="13175" y="265796"/>
                  </a:lnTo>
                  <a:lnTo>
                    <a:pt x="13112" y="263960"/>
                  </a:lnTo>
                  <a:lnTo>
                    <a:pt x="13049" y="262147"/>
                  </a:lnTo>
                  <a:lnTo>
                    <a:pt x="12982" y="260334"/>
                  </a:lnTo>
                  <a:lnTo>
                    <a:pt x="12848" y="256731"/>
                  </a:lnTo>
                  <a:lnTo>
                    <a:pt x="12706" y="253196"/>
                  </a:lnTo>
                  <a:lnTo>
                    <a:pt x="12557" y="249706"/>
                  </a:lnTo>
                  <a:lnTo>
                    <a:pt x="12408" y="246284"/>
                  </a:lnTo>
                  <a:lnTo>
                    <a:pt x="12252" y="242953"/>
                  </a:lnTo>
                  <a:lnTo>
                    <a:pt x="12099" y="239712"/>
                  </a:lnTo>
                  <a:lnTo>
                    <a:pt x="11943" y="236562"/>
                  </a:lnTo>
                  <a:lnTo>
                    <a:pt x="11787" y="233526"/>
                  </a:lnTo>
                  <a:lnTo>
                    <a:pt x="11630" y="230625"/>
                  </a:lnTo>
                  <a:lnTo>
                    <a:pt x="11481" y="227838"/>
                  </a:lnTo>
                  <a:lnTo>
                    <a:pt x="11332" y="225164"/>
                  </a:lnTo>
                  <a:lnTo>
                    <a:pt x="11187" y="222671"/>
                  </a:lnTo>
                  <a:lnTo>
                    <a:pt x="11049" y="220314"/>
                  </a:lnTo>
                  <a:lnTo>
                    <a:pt x="10919" y="218116"/>
                  </a:lnTo>
                  <a:lnTo>
                    <a:pt x="10796" y="216099"/>
                  </a:lnTo>
                  <a:lnTo>
                    <a:pt x="10580" y="212632"/>
                  </a:lnTo>
                  <a:lnTo>
                    <a:pt x="10409" y="209958"/>
                  </a:lnTo>
                  <a:lnTo>
                    <a:pt x="10290" y="208168"/>
                  </a:lnTo>
                  <a:lnTo>
                    <a:pt x="10528" y="203794"/>
                  </a:lnTo>
                  <a:lnTo>
                    <a:pt x="10770" y="199420"/>
                  </a:lnTo>
                  <a:lnTo>
                    <a:pt x="11016" y="195069"/>
                  </a:lnTo>
                  <a:lnTo>
                    <a:pt x="11262" y="190718"/>
                  </a:lnTo>
                  <a:lnTo>
                    <a:pt x="11515" y="186367"/>
                  </a:lnTo>
                  <a:lnTo>
                    <a:pt x="11768" y="182016"/>
                  </a:lnTo>
                  <a:lnTo>
                    <a:pt x="12025" y="177688"/>
                  </a:lnTo>
                  <a:lnTo>
                    <a:pt x="12282" y="173360"/>
                  </a:lnTo>
                  <a:lnTo>
                    <a:pt x="12542" y="169054"/>
                  </a:lnTo>
                  <a:lnTo>
                    <a:pt x="12803" y="164748"/>
                  </a:lnTo>
                  <a:lnTo>
                    <a:pt x="13067" y="160488"/>
                  </a:lnTo>
                  <a:lnTo>
                    <a:pt x="13331" y="156228"/>
                  </a:lnTo>
                  <a:lnTo>
                    <a:pt x="13600" y="151990"/>
                  </a:lnTo>
                  <a:lnTo>
                    <a:pt x="13868" y="147775"/>
                  </a:lnTo>
                  <a:lnTo>
                    <a:pt x="14404" y="139413"/>
                  </a:lnTo>
                  <a:lnTo>
                    <a:pt x="14940" y="131164"/>
                  </a:lnTo>
                  <a:lnTo>
                    <a:pt x="15480" y="123051"/>
                  </a:lnTo>
                  <a:lnTo>
                    <a:pt x="16016" y="115052"/>
                  </a:lnTo>
                  <a:lnTo>
                    <a:pt x="16552" y="107234"/>
                  </a:lnTo>
                  <a:lnTo>
                    <a:pt x="17080" y="99574"/>
                  </a:lnTo>
                  <a:lnTo>
                    <a:pt x="17601" y="92096"/>
                  </a:lnTo>
                  <a:lnTo>
                    <a:pt x="18119" y="84822"/>
                  </a:lnTo>
                  <a:lnTo>
                    <a:pt x="18625" y="77751"/>
                  </a:lnTo>
                  <a:lnTo>
                    <a:pt x="18800" y="80924"/>
                  </a:lnTo>
                  <a:lnTo>
                    <a:pt x="18904" y="82873"/>
                  </a:lnTo>
                  <a:lnTo>
                    <a:pt x="19020" y="85048"/>
                  </a:lnTo>
                  <a:lnTo>
                    <a:pt x="19146" y="87428"/>
                  </a:lnTo>
                  <a:lnTo>
                    <a:pt x="19277" y="90034"/>
                  </a:lnTo>
                  <a:lnTo>
                    <a:pt x="19414" y="92844"/>
                  </a:lnTo>
                  <a:lnTo>
                    <a:pt x="19556" y="95812"/>
                  </a:lnTo>
                  <a:lnTo>
                    <a:pt x="19701" y="98985"/>
                  </a:lnTo>
                  <a:lnTo>
                    <a:pt x="19850" y="102294"/>
                  </a:lnTo>
                  <a:lnTo>
                    <a:pt x="19999" y="105784"/>
                  </a:lnTo>
                  <a:lnTo>
                    <a:pt x="20148" y="109409"/>
                  </a:lnTo>
                  <a:lnTo>
                    <a:pt x="20297" y="113171"/>
                  </a:lnTo>
                  <a:lnTo>
                    <a:pt x="20442" y="117046"/>
                  </a:lnTo>
                  <a:lnTo>
                    <a:pt x="20587" y="121057"/>
                  </a:lnTo>
                  <a:lnTo>
                    <a:pt x="20725" y="125136"/>
                  </a:lnTo>
                  <a:lnTo>
                    <a:pt x="20788" y="127221"/>
                  </a:lnTo>
                  <a:lnTo>
                    <a:pt x="20855" y="129329"/>
                  </a:lnTo>
                  <a:lnTo>
                    <a:pt x="20918" y="131459"/>
                  </a:lnTo>
                  <a:lnTo>
                    <a:pt x="20978" y="133612"/>
                  </a:lnTo>
                  <a:lnTo>
                    <a:pt x="21038" y="135765"/>
                  </a:lnTo>
                  <a:lnTo>
                    <a:pt x="21093" y="137940"/>
                  </a:lnTo>
                  <a:lnTo>
                    <a:pt x="21149" y="140138"/>
                  </a:lnTo>
                  <a:lnTo>
                    <a:pt x="21201" y="142359"/>
                  </a:lnTo>
                  <a:lnTo>
                    <a:pt x="21250" y="144580"/>
                  </a:lnTo>
                  <a:lnTo>
                    <a:pt x="21298" y="146801"/>
                  </a:lnTo>
                  <a:lnTo>
                    <a:pt x="21339" y="149044"/>
                  </a:lnTo>
                  <a:lnTo>
                    <a:pt x="21380" y="151288"/>
                  </a:lnTo>
                  <a:lnTo>
                    <a:pt x="21417" y="153554"/>
                  </a:lnTo>
                  <a:lnTo>
                    <a:pt x="21451" y="155820"/>
                  </a:lnTo>
                  <a:lnTo>
                    <a:pt x="21477" y="158086"/>
                  </a:lnTo>
                  <a:lnTo>
                    <a:pt x="21503" y="160352"/>
                  </a:lnTo>
                  <a:lnTo>
                    <a:pt x="21525" y="162618"/>
                  </a:lnTo>
                  <a:lnTo>
                    <a:pt x="21544" y="164884"/>
                  </a:lnTo>
                  <a:lnTo>
                    <a:pt x="21559" y="167173"/>
                  </a:lnTo>
                  <a:lnTo>
                    <a:pt x="21566" y="169439"/>
                  </a:lnTo>
                  <a:lnTo>
                    <a:pt x="21570" y="171706"/>
                  </a:lnTo>
                  <a:lnTo>
                    <a:pt x="21570" y="173972"/>
                  </a:lnTo>
                  <a:lnTo>
                    <a:pt x="21566" y="176215"/>
                  </a:lnTo>
                  <a:lnTo>
                    <a:pt x="21555" y="178459"/>
                  </a:lnTo>
                  <a:lnTo>
                    <a:pt x="21540" y="180702"/>
                  </a:lnTo>
                  <a:lnTo>
                    <a:pt x="21518" y="182946"/>
                  </a:lnTo>
                  <a:lnTo>
                    <a:pt x="21492" y="185166"/>
                  </a:lnTo>
                  <a:lnTo>
                    <a:pt x="21462" y="187365"/>
                  </a:lnTo>
                  <a:lnTo>
                    <a:pt x="21425" y="189563"/>
                  </a:lnTo>
                  <a:lnTo>
                    <a:pt x="21380" y="191738"/>
                  </a:lnTo>
                  <a:lnTo>
                    <a:pt x="21332" y="193891"/>
                  </a:lnTo>
                  <a:lnTo>
                    <a:pt x="21276" y="196044"/>
                  </a:lnTo>
                  <a:lnTo>
                    <a:pt x="21272" y="196248"/>
                  </a:lnTo>
                  <a:lnTo>
                    <a:pt x="21272" y="196474"/>
                  </a:lnTo>
                  <a:lnTo>
                    <a:pt x="21276" y="196678"/>
                  </a:lnTo>
                  <a:lnTo>
                    <a:pt x="21280" y="196882"/>
                  </a:lnTo>
                  <a:lnTo>
                    <a:pt x="21291" y="197086"/>
                  </a:lnTo>
                  <a:lnTo>
                    <a:pt x="21302" y="197268"/>
                  </a:lnTo>
                  <a:lnTo>
                    <a:pt x="21317" y="197449"/>
                  </a:lnTo>
                  <a:lnTo>
                    <a:pt x="21335" y="197630"/>
                  </a:lnTo>
                  <a:lnTo>
                    <a:pt x="21358" y="197789"/>
                  </a:lnTo>
                  <a:lnTo>
                    <a:pt x="21380" y="197925"/>
                  </a:lnTo>
                  <a:lnTo>
                    <a:pt x="21406" y="198061"/>
                  </a:lnTo>
                  <a:lnTo>
                    <a:pt x="21432" y="198174"/>
                  </a:lnTo>
                  <a:lnTo>
                    <a:pt x="21462" y="198287"/>
                  </a:lnTo>
                  <a:lnTo>
                    <a:pt x="21495" y="198378"/>
                  </a:lnTo>
                  <a:lnTo>
                    <a:pt x="21529" y="198446"/>
                  </a:lnTo>
                  <a:lnTo>
                    <a:pt x="21562" y="198491"/>
                  </a:lnTo>
                  <a:lnTo>
                    <a:pt x="21600" y="198514"/>
                  </a:lnTo>
                  <a:lnTo>
                    <a:pt x="21633" y="198514"/>
                  </a:lnTo>
                  <a:lnTo>
                    <a:pt x="21667" y="198491"/>
                  </a:lnTo>
                  <a:lnTo>
                    <a:pt x="21700" y="198469"/>
                  </a:lnTo>
                  <a:lnTo>
                    <a:pt x="21734" y="198401"/>
                  </a:lnTo>
                  <a:lnTo>
                    <a:pt x="21763" y="198333"/>
                  </a:lnTo>
                  <a:lnTo>
                    <a:pt x="21797" y="198242"/>
                  </a:lnTo>
                  <a:lnTo>
                    <a:pt x="21823" y="198129"/>
                  </a:lnTo>
                  <a:lnTo>
                    <a:pt x="21849" y="197993"/>
                  </a:lnTo>
                  <a:lnTo>
                    <a:pt x="21875" y="197857"/>
                  </a:lnTo>
                  <a:lnTo>
                    <a:pt x="21897" y="197698"/>
                  </a:lnTo>
                  <a:lnTo>
                    <a:pt x="21916" y="197540"/>
                  </a:lnTo>
                  <a:lnTo>
                    <a:pt x="21935" y="197358"/>
                  </a:lnTo>
                  <a:lnTo>
                    <a:pt x="21950" y="197154"/>
                  </a:lnTo>
                  <a:lnTo>
                    <a:pt x="21961" y="196950"/>
                  </a:lnTo>
                  <a:lnTo>
                    <a:pt x="21968" y="196724"/>
                  </a:lnTo>
                  <a:lnTo>
                    <a:pt x="22032" y="194231"/>
                  </a:lnTo>
                  <a:lnTo>
                    <a:pt x="22087" y="191716"/>
                  </a:lnTo>
                  <a:lnTo>
                    <a:pt x="22136" y="189177"/>
                  </a:lnTo>
                  <a:lnTo>
                    <a:pt x="22177" y="186617"/>
                  </a:lnTo>
                  <a:lnTo>
                    <a:pt x="22210" y="184033"/>
                  </a:lnTo>
                  <a:lnTo>
                    <a:pt x="22236" y="181450"/>
                  </a:lnTo>
                  <a:lnTo>
                    <a:pt x="22255" y="178844"/>
                  </a:lnTo>
                  <a:lnTo>
                    <a:pt x="22266" y="176238"/>
                  </a:lnTo>
                  <a:lnTo>
                    <a:pt x="22270" y="173609"/>
                  </a:lnTo>
                  <a:lnTo>
                    <a:pt x="22270" y="170980"/>
                  </a:lnTo>
                  <a:lnTo>
                    <a:pt x="22262" y="168329"/>
                  </a:lnTo>
                  <a:lnTo>
                    <a:pt x="22251" y="165700"/>
                  </a:lnTo>
                  <a:lnTo>
                    <a:pt x="22229" y="163049"/>
                  </a:lnTo>
                  <a:lnTo>
                    <a:pt x="22206" y="160420"/>
                  </a:lnTo>
                  <a:lnTo>
                    <a:pt x="22177" y="157769"/>
                  </a:lnTo>
                  <a:lnTo>
                    <a:pt x="22143" y="155140"/>
                  </a:lnTo>
                  <a:lnTo>
                    <a:pt x="22102" y="152511"/>
                  </a:lnTo>
                  <a:lnTo>
                    <a:pt x="22058" y="149905"/>
                  </a:lnTo>
                  <a:lnTo>
                    <a:pt x="22009" y="147299"/>
                  </a:lnTo>
                  <a:lnTo>
                    <a:pt x="21957" y="144693"/>
                  </a:lnTo>
                  <a:lnTo>
                    <a:pt x="21901" y="142110"/>
                  </a:lnTo>
                  <a:lnTo>
                    <a:pt x="21842" y="139549"/>
                  </a:lnTo>
                  <a:lnTo>
                    <a:pt x="21778" y="137011"/>
                  </a:lnTo>
                  <a:lnTo>
                    <a:pt x="21711" y="134496"/>
                  </a:lnTo>
                  <a:lnTo>
                    <a:pt x="21644" y="131980"/>
                  </a:lnTo>
                  <a:lnTo>
                    <a:pt x="21570" y="129510"/>
                  </a:lnTo>
                  <a:lnTo>
                    <a:pt x="21495" y="127063"/>
                  </a:lnTo>
                  <a:lnTo>
                    <a:pt x="21421" y="124638"/>
                  </a:lnTo>
                  <a:lnTo>
                    <a:pt x="21339" y="122258"/>
                  </a:lnTo>
                  <a:lnTo>
                    <a:pt x="21261" y="119902"/>
                  </a:lnTo>
                  <a:lnTo>
                    <a:pt x="21179" y="117567"/>
                  </a:lnTo>
                  <a:lnTo>
                    <a:pt x="21093" y="115279"/>
                  </a:lnTo>
                  <a:lnTo>
                    <a:pt x="21011" y="113035"/>
                  </a:lnTo>
                  <a:lnTo>
                    <a:pt x="20926" y="110814"/>
                  </a:lnTo>
                  <a:lnTo>
                    <a:pt x="20751" y="106531"/>
                  </a:lnTo>
                  <a:lnTo>
                    <a:pt x="20580" y="102430"/>
                  </a:lnTo>
                  <a:lnTo>
                    <a:pt x="20408" y="98532"/>
                  </a:lnTo>
                  <a:lnTo>
                    <a:pt x="20237" y="94838"/>
                  </a:lnTo>
                  <a:lnTo>
                    <a:pt x="20073" y="91371"/>
                  </a:lnTo>
                  <a:lnTo>
                    <a:pt x="19917" y="88176"/>
                  </a:lnTo>
                  <a:lnTo>
                    <a:pt x="19764" y="85230"/>
                  </a:lnTo>
                  <a:lnTo>
                    <a:pt x="19627" y="82556"/>
                  </a:lnTo>
                  <a:lnTo>
                    <a:pt x="19500" y="80199"/>
                  </a:lnTo>
                  <a:lnTo>
                    <a:pt x="19385" y="78137"/>
                  </a:lnTo>
                  <a:lnTo>
                    <a:pt x="19288" y="76392"/>
                  </a:lnTo>
                  <a:lnTo>
                    <a:pt x="19150" y="73990"/>
                  </a:lnTo>
                  <a:lnTo>
                    <a:pt x="19094" y="73060"/>
                  </a:lnTo>
                  <a:lnTo>
                    <a:pt x="19079" y="72856"/>
                  </a:lnTo>
                  <a:lnTo>
                    <a:pt x="19061" y="72675"/>
                  </a:lnTo>
                  <a:lnTo>
                    <a:pt x="19038" y="72494"/>
                  </a:lnTo>
                  <a:lnTo>
                    <a:pt x="19016" y="72335"/>
                  </a:lnTo>
                  <a:lnTo>
                    <a:pt x="19560" y="64857"/>
                  </a:lnTo>
                  <a:lnTo>
                    <a:pt x="20088" y="57696"/>
                  </a:lnTo>
                  <a:lnTo>
                    <a:pt x="20595" y="50898"/>
                  </a:lnTo>
                  <a:lnTo>
                    <a:pt x="21078" y="44439"/>
                  </a:lnTo>
                  <a:lnTo>
                    <a:pt x="21540" y="38388"/>
                  </a:lnTo>
                  <a:lnTo>
                    <a:pt x="21972" y="32723"/>
                  </a:lnTo>
                  <a:lnTo>
                    <a:pt x="22374" y="27511"/>
                  </a:lnTo>
                  <a:lnTo>
                    <a:pt x="22746" y="22729"/>
                  </a:lnTo>
                  <a:lnTo>
                    <a:pt x="23085" y="18424"/>
                  </a:lnTo>
                  <a:lnTo>
                    <a:pt x="23387" y="14594"/>
                  </a:lnTo>
                  <a:lnTo>
                    <a:pt x="23874" y="8498"/>
                  </a:lnTo>
                  <a:lnTo>
                    <a:pt x="24187" y="4623"/>
                  </a:lnTo>
                  <a:lnTo>
                    <a:pt x="24310" y="3105"/>
                  </a:lnTo>
                  <a:lnTo>
                    <a:pt x="24325" y="2901"/>
                  </a:lnTo>
                  <a:lnTo>
                    <a:pt x="24336" y="2697"/>
                  </a:lnTo>
                  <a:lnTo>
                    <a:pt x="24343" y="2493"/>
                  </a:lnTo>
                  <a:lnTo>
                    <a:pt x="24347" y="2289"/>
                  </a:lnTo>
                  <a:lnTo>
                    <a:pt x="24347" y="2085"/>
                  </a:lnTo>
                  <a:lnTo>
                    <a:pt x="24347" y="1881"/>
                  </a:lnTo>
                  <a:lnTo>
                    <a:pt x="24340" y="1677"/>
                  </a:lnTo>
                  <a:lnTo>
                    <a:pt x="24332" y="1473"/>
                  </a:lnTo>
                  <a:lnTo>
                    <a:pt x="24317" y="1292"/>
                  </a:lnTo>
                  <a:lnTo>
                    <a:pt x="24302" y="1088"/>
                  </a:lnTo>
                  <a:lnTo>
                    <a:pt x="24284" y="929"/>
                  </a:lnTo>
                  <a:lnTo>
                    <a:pt x="24265" y="748"/>
                  </a:lnTo>
                  <a:lnTo>
                    <a:pt x="24243" y="612"/>
                  </a:lnTo>
                  <a:lnTo>
                    <a:pt x="24217" y="476"/>
                  </a:lnTo>
                  <a:lnTo>
                    <a:pt x="24187" y="340"/>
                  </a:lnTo>
                  <a:lnTo>
                    <a:pt x="24153" y="227"/>
                  </a:lnTo>
                  <a:lnTo>
                    <a:pt x="24116" y="136"/>
                  </a:lnTo>
                  <a:lnTo>
                    <a:pt x="24079" y="68"/>
                  </a:lnTo>
                  <a:lnTo>
                    <a:pt x="24038" y="23"/>
                  </a:lnTo>
                  <a:lnTo>
                    <a:pt x="239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1"/>
            <p:cNvSpPr/>
            <p:nvPr/>
          </p:nvSpPr>
          <p:spPr>
            <a:xfrm rot="10800000" flipH="1">
              <a:off x="2859775" y="11429308"/>
              <a:ext cx="773512" cy="1036162"/>
            </a:xfrm>
            <a:custGeom>
              <a:avLst/>
              <a:gdLst/>
              <a:ahLst/>
              <a:cxnLst/>
              <a:rect l="l" t="t" r="r" b="b"/>
              <a:pathLst>
                <a:path w="27210" h="171479" extrusionOk="0">
                  <a:moveTo>
                    <a:pt x="26856" y="0"/>
                  </a:moveTo>
                  <a:lnTo>
                    <a:pt x="26815" y="23"/>
                  </a:lnTo>
                  <a:lnTo>
                    <a:pt x="26774" y="68"/>
                  </a:lnTo>
                  <a:lnTo>
                    <a:pt x="26733" y="136"/>
                  </a:lnTo>
                  <a:lnTo>
                    <a:pt x="26692" y="249"/>
                  </a:lnTo>
                  <a:lnTo>
                    <a:pt x="26517" y="839"/>
                  </a:lnTo>
                  <a:lnTo>
                    <a:pt x="26070" y="2357"/>
                  </a:lnTo>
                  <a:lnTo>
                    <a:pt x="25750" y="3467"/>
                  </a:lnTo>
                  <a:lnTo>
                    <a:pt x="25374" y="4804"/>
                  </a:lnTo>
                  <a:lnTo>
                    <a:pt x="24942" y="6368"/>
                  </a:lnTo>
                  <a:lnTo>
                    <a:pt x="24459" y="8158"/>
                  </a:lnTo>
                  <a:lnTo>
                    <a:pt x="23922" y="10175"/>
                  </a:lnTo>
                  <a:lnTo>
                    <a:pt x="23342" y="12396"/>
                  </a:lnTo>
                  <a:lnTo>
                    <a:pt x="22720" y="14821"/>
                  </a:lnTo>
                  <a:lnTo>
                    <a:pt x="22057" y="17472"/>
                  </a:lnTo>
                  <a:lnTo>
                    <a:pt x="21357" y="20327"/>
                  </a:lnTo>
                  <a:lnTo>
                    <a:pt x="20993" y="21846"/>
                  </a:lnTo>
                  <a:lnTo>
                    <a:pt x="20624" y="23387"/>
                  </a:lnTo>
                  <a:lnTo>
                    <a:pt x="20244" y="24996"/>
                  </a:lnTo>
                  <a:lnTo>
                    <a:pt x="19861" y="26650"/>
                  </a:lnTo>
                  <a:lnTo>
                    <a:pt x="19470" y="28349"/>
                  </a:lnTo>
                  <a:lnTo>
                    <a:pt x="19072" y="30117"/>
                  </a:lnTo>
                  <a:lnTo>
                    <a:pt x="18614" y="30865"/>
                  </a:lnTo>
                  <a:lnTo>
                    <a:pt x="18189" y="31590"/>
                  </a:lnTo>
                  <a:lnTo>
                    <a:pt x="17653" y="32519"/>
                  </a:lnTo>
                  <a:lnTo>
                    <a:pt x="17024" y="33630"/>
                  </a:lnTo>
                  <a:lnTo>
                    <a:pt x="16324" y="34921"/>
                  </a:lnTo>
                  <a:lnTo>
                    <a:pt x="15565" y="36349"/>
                  </a:lnTo>
                  <a:lnTo>
                    <a:pt x="15170" y="37119"/>
                  </a:lnTo>
                  <a:lnTo>
                    <a:pt x="14765" y="37935"/>
                  </a:lnTo>
                  <a:lnTo>
                    <a:pt x="14355" y="38751"/>
                  </a:lnTo>
                  <a:lnTo>
                    <a:pt x="13942" y="39612"/>
                  </a:lnTo>
                  <a:lnTo>
                    <a:pt x="13529" y="40496"/>
                  </a:lnTo>
                  <a:lnTo>
                    <a:pt x="13112" y="41402"/>
                  </a:lnTo>
                  <a:lnTo>
                    <a:pt x="12702" y="42309"/>
                  </a:lnTo>
                  <a:lnTo>
                    <a:pt x="12293" y="43261"/>
                  </a:lnTo>
                  <a:lnTo>
                    <a:pt x="11894" y="44212"/>
                  </a:lnTo>
                  <a:lnTo>
                    <a:pt x="11503" y="45164"/>
                  </a:lnTo>
                  <a:lnTo>
                    <a:pt x="11124" y="46161"/>
                  </a:lnTo>
                  <a:lnTo>
                    <a:pt x="10759" y="47136"/>
                  </a:lnTo>
                  <a:lnTo>
                    <a:pt x="10409" y="48133"/>
                  </a:lnTo>
                  <a:lnTo>
                    <a:pt x="10078" y="49130"/>
                  </a:lnTo>
                  <a:lnTo>
                    <a:pt x="9918" y="49629"/>
                  </a:lnTo>
                  <a:lnTo>
                    <a:pt x="9765" y="50127"/>
                  </a:lnTo>
                  <a:lnTo>
                    <a:pt x="9616" y="50626"/>
                  </a:lnTo>
                  <a:lnTo>
                    <a:pt x="9475" y="51102"/>
                  </a:lnTo>
                  <a:lnTo>
                    <a:pt x="9341" y="51600"/>
                  </a:lnTo>
                  <a:lnTo>
                    <a:pt x="9210" y="52099"/>
                  </a:lnTo>
                  <a:lnTo>
                    <a:pt x="9087" y="52597"/>
                  </a:lnTo>
                  <a:lnTo>
                    <a:pt x="8972" y="53096"/>
                  </a:lnTo>
                  <a:lnTo>
                    <a:pt x="8942" y="53232"/>
                  </a:lnTo>
                  <a:lnTo>
                    <a:pt x="8916" y="53368"/>
                  </a:lnTo>
                  <a:lnTo>
                    <a:pt x="8894" y="53526"/>
                  </a:lnTo>
                  <a:lnTo>
                    <a:pt x="8875" y="53708"/>
                  </a:lnTo>
                  <a:lnTo>
                    <a:pt x="8860" y="53889"/>
                  </a:lnTo>
                  <a:lnTo>
                    <a:pt x="8845" y="54070"/>
                  </a:lnTo>
                  <a:lnTo>
                    <a:pt x="8834" y="54274"/>
                  </a:lnTo>
                  <a:lnTo>
                    <a:pt x="8827" y="54478"/>
                  </a:lnTo>
                  <a:lnTo>
                    <a:pt x="8823" y="54682"/>
                  </a:lnTo>
                  <a:lnTo>
                    <a:pt x="8823" y="54886"/>
                  </a:lnTo>
                  <a:lnTo>
                    <a:pt x="8827" y="55090"/>
                  </a:lnTo>
                  <a:lnTo>
                    <a:pt x="8831" y="55294"/>
                  </a:lnTo>
                  <a:lnTo>
                    <a:pt x="8842" y="55498"/>
                  </a:lnTo>
                  <a:lnTo>
                    <a:pt x="8853" y="55702"/>
                  </a:lnTo>
                  <a:lnTo>
                    <a:pt x="8871" y="55883"/>
                  </a:lnTo>
                  <a:lnTo>
                    <a:pt x="8890" y="56064"/>
                  </a:lnTo>
                  <a:lnTo>
                    <a:pt x="8912" y="56246"/>
                  </a:lnTo>
                  <a:lnTo>
                    <a:pt x="8938" y="56404"/>
                  </a:lnTo>
                  <a:lnTo>
                    <a:pt x="8965" y="56540"/>
                  </a:lnTo>
                  <a:lnTo>
                    <a:pt x="8991" y="56654"/>
                  </a:lnTo>
                  <a:lnTo>
                    <a:pt x="9020" y="56744"/>
                  </a:lnTo>
                  <a:lnTo>
                    <a:pt x="9054" y="56835"/>
                  </a:lnTo>
                  <a:lnTo>
                    <a:pt x="9084" y="56903"/>
                  </a:lnTo>
                  <a:lnTo>
                    <a:pt x="9117" y="56926"/>
                  </a:lnTo>
                  <a:lnTo>
                    <a:pt x="9151" y="56948"/>
                  </a:lnTo>
                  <a:lnTo>
                    <a:pt x="9184" y="56971"/>
                  </a:lnTo>
                  <a:lnTo>
                    <a:pt x="9218" y="56948"/>
                  </a:lnTo>
                  <a:lnTo>
                    <a:pt x="9251" y="56903"/>
                  </a:lnTo>
                  <a:lnTo>
                    <a:pt x="9285" y="56858"/>
                  </a:lnTo>
                  <a:lnTo>
                    <a:pt x="9318" y="56767"/>
                  </a:lnTo>
                  <a:lnTo>
                    <a:pt x="9348" y="56676"/>
                  </a:lnTo>
                  <a:lnTo>
                    <a:pt x="9378" y="56563"/>
                  </a:lnTo>
                  <a:lnTo>
                    <a:pt x="9538" y="55906"/>
                  </a:lnTo>
                  <a:lnTo>
                    <a:pt x="9709" y="55226"/>
                  </a:lnTo>
                  <a:lnTo>
                    <a:pt x="9895" y="54569"/>
                  </a:lnTo>
                  <a:lnTo>
                    <a:pt x="10096" y="53889"/>
                  </a:lnTo>
                  <a:lnTo>
                    <a:pt x="10305" y="53209"/>
                  </a:lnTo>
                  <a:lnTo>
                    <a:pt x="10524" y="52529"/>
                  </a:lnTo>
                  <a:lnTo>
                    <a:pt x="10755" y="51849"/>
                  </a:lnTo>
                  <a:lnTo>
                    <a:pt x="10997" y="51170"/>
                  </a:lnTo>
                  <a:lnTo>
                    <a:pt x="11243" y="50490"/>
                  </a:lnTo>
                  <a:lnTo>
                    <a:pt x="11500" y="49810"/>
                  </a:lnTo>
                  <a:lnTo>
                    <a:pt x="11764" y="49153"/>
                  </a:lnTo>
                  <a:lnTo>
                    <a:pt x="12032" y="48473"/>
                  </a:lnTo>
                  <a:lnTo>
                    <a:pt x="12308" y="47816"/>
                  </a:lnTo>
                  <a:lnTo>
                    <a:pt x="12587" y="47158"/>
                  </a:lnTo>
                  <a:lnTo>
                    <a:pt x="13156" y="45867"/>
                  </a:lnTo>
                  <a:lnTo>
                    <a:pt x="13733" y="44598"/>
                  </a:lnTo>
                  <a:lnTo>
                    <a:pt x="14314" y="43374"/>
                  </a:lnTo>
                  <a:lnTo>
                    <a:pt x="14887" y="42196"/>
                  </a:lnTo>
                  <a:lnTo>
                    <a:pt x="15457" y="41085"/>
                  </a:lnTo>
                  <a:lnTo>
                    <a:pt x="16008" y="40020"/>
                  </a:lnTo>
                  <a:lnTo>
                    <a:pt x="16537" y="39023"/>
                  </a:lnTo>
                  <a:lnTo>
                    <a:pt x="17035" y="38094"/>
                  </a:lnTo>
                  <a:lnTo>
                    <a:pt x="17501" y="37255"/>
                  </a:lnTo>
                  <a:lnTo>
                    <a:pt x="17501" y="37255"/>
                  </a:lnTo>
                  <a:lnTo>
                    <a:pt x="16968" y="39748"/>
                  </a:lnTo>
                  <a:lnTo>
                    <a:pt x="16432" y="42309"/>
                  </a:lnTo>
                  <a:lnTo>
                    <a:pt x="15893" y="44960"/>
                  </a:lnTo>
                  <a:lnTo>
                    <a:pt x="15345" y="47657"/>
                  </a:lnTo>
                  <a:lnTo>
                    <a:pt x="14798" y="50444"/>
                  </a:lnTo>
                  <a:lnTo>
                    <a:pt x="14243" y="53300"/>
                  </a:lnTo>
                  <a:lnTo>
                    <a:pt x="13689" y="56223"/>
                  </a:lnTo>
                  <a:lnTo>
                    <a:pt x="13130" y="59214"/>
                  </a:lnTo>
                  <a:lnTo>
                    <a:pt x="13100" y="59305"/>
                  </a:lnTo>
                  <a:lnTo>
                    <a:pt x="13071" y="59396"/>
                  </a:lnTo>
                  <a:lnTo>
                    <a:pt x="13045" y="59509"/>
                  </a:lnTo>
                  <a:lnTo>
                    <a:pt x="13019" y="59622"/>
                  </a:lnTo>
                  <a:lnTo>
                    <a:pt x="12996" y="59758"/>
                  </a:lnTo>
                  <a:lnTo>
                    <a:pt x="12974" y="59917"/>
                  </a:lnTo>
                  <a:lnTo>
                    <a:pt x="12955" y="60075"/>
                  </a:lnTo>
                  <a:lnTo>
                    <a:pt x="12940" y="60257"/>
                  </a:lnTo>
                  <a:lnTo>
                    <a:pt x="12646" y="61888"/>
                  </a:lnTo>
                  <a:lnTo>
                    <a:pt x="12352" y="63520"/>
                  </a:lnTo>
                  <a:lnTo>
                    <a:pt x="12058" y="65174"/>
                  </a:lnTo>
                  <a:lnTo>
                    <a:pt x="11764" y="66851"/>
                  </a:lnTo>
                  <a:lnTo>
                    <a:pt x="11470" y="68528"/>
                  </a:lnTo>
                  <a:lnTo>
                    <a:pt x="11176" y="70250"/>
                  </a:lnTo>
                  <a:lnTo>
                    <a:pt x="10885" y="71973"/>
                  </a:lnTo>
                  <a:lnTo>
                    <a:pt x="10591" y="73718"/>
                  </a:lnTo>
                  <a:lnTo>
                    <a:pt x="10301" y="75485"/>
                  </a:lnTo>
                  <a:lnTo>
                    <a:pt x="10011" y="77275"/>
                  </a:lnTo>
                  <a:lnTo>
                    <a:pt x="9724" y="79088"/>
                  </a:lnTo>
                  <a:lnTo>
                    <a:pt x="9434" y="80901"/>
                  </a:lnTo>
                  <a:lnTo>
                    <a:pt x="9147" y="82737"/>
                  </a:lnTo>
                  <a:lnTo>
                    <a:pt x="8860" y="84595"/>
                  </a:lnTo>
                  <a:lnTo>
                    <a:pt x="8577" y="86476"/>
                  </a:lnTo>
                  <a:lnTo>
                    <a:pt x="8294" y="88357"/>
                  </a:lnTo>
                  <a:lnTo>
                    <a:pt x="8108" y="88629"/>
                  </a:lnTo>
                  <a:lnTo>
                    <a:pt x="7825" y="89037"/>
                  </a:lnTo>
                  <a:lnTo>
                    <a:pt x="7461" y="89603"/>
                  </a:lnTo>
                  <a:lnTo>
                    <a:pt x="7025" y="90283"/>
                  </a:lnTo>
                  <a:lnTo>
                    <a:pt x="6522" y="91122"/>
                  </a:lnTo>
                  <a:lnTo>
                    <a:pt x="5975" y="92073"/>
                  </a:lnTo>
                  <a:lnTo>
                    <a:pt x="5685" y="92595"/>
                  </a:lnTo>
                  <a:lnTo>
                    <a:pt x="5383" y="93161"/>
                  </a:lnTo>
                  <a:lnTo>
                    <a:pt x="5078" y="93750"/>
                  </a:lnTo>
                  <a:lnTo>
                    <a:pt x="4765" y="94362"/>
                  </a:lnTo>
                  <a:lnTo>
                    <a:pt x="4449" y="94997"/>
                  </a:lnTo>
                  <a:lnTo>
                    <a:pt x="4132" y="95677"/>
                  </a:lnTo>
                  <a:lnTo>
                    <a:pt x="3809" y="96379"/>
                  </a:lnTo>
                  <a:lnTo>
                    <a:pt x="3488" y="97082"/>
                  </a:lnTo>
                  <a:lnTo>
                    <a:pt x="3168" y="97852"/>
                  </a:lnTo>
                  <a:lnTo>
                    <a:pt x="2852" y="98623"/>
                  </a:lnTo>
                  <a:lnTo>
                    <a:pt x="2539" y="99416"/>
                  </a:lnTo>
                  <a:lnTo>
                    <a:pt x="2234" y="100231"/>
                  </a:lnTo>
                  <a:lnTo>
                    <a:pt x="1932" y="101093"/>
                  </a:lnTo>
                  <a:lnTo>
                    <a:pt x="1638" y="101954"/>
                  </a:lnTo>
                  <a:lnTo>
                    <a:pt x="1355" y="102860"/>
                  </a:lnTo>
                  <a:lnTo>
                    <a:pt x="1084" y="103767"/>
                  </a:lnTo>
                  <a:lnTo>
                    <a:pt x="953" y="104243"/>
                  </a:lnTo>
                  <a:lnTo>
                    <a:pt x="823" y="104696"/>
                  </a:lnTo>
                  <a:lnTo>
                    <a:pt x="700" y="105172"/>
                  </a:lnTo>
                  <a:lnTo>
                    <a:pt x="577" y="105648"/>
                  </a:lnTo>
                  <a:lnTo>
                    <a:pt x="462" y="106146"/>
                  </a:lnTo>
                  <a:lnTo>
                    <a:pt x="346" y="106622"/>
                  </a:lnTo>
                  <a:lnTo>
                    <a:pt x="238" y="107121"/>
                  </a:lnTo>
                  <a:lnTo>
                    <a:pt x="130" y="107619"/>
                  </a:lnTo>
                  <a:lnTo>
                    <a:pt x="104" y="107778"/>
                  </a:lnTo>
                  <a:lnTo>
                    <a:pt x="82" y="107936"/>
                  </a:lnTo>
                  <a:lnTo>
                    <a:pt x="60" y="108095"/>
                  </a:lnTo>
                  <a:lnTo>
                    <a:pt x="41" y="108276"/>
                  </a:lnTo>
                  <a:lnTo>
                    <a:pt x="26" y="108458"/>
                  </a:lnTo>
                  <a:lnTo>
                    <a:pt x="15" y="108662"/>
                  </a:lnTo>
                  <a:lnTo>
                    <a:pt x="8" y="108865"/>
                  </a:lnTo>
                  <a:lnTo>
                    <a:pt x="4" y="109069"/>
                  </a:lnTo>
                  <a:lnTo>
                    <a:pt x="0" y="109273"/>
                  </a:lnTo>
                  <a:lnTo>
                    <a:pt x="0" y="109477"/>
                  </a:lnTo>
                  <a:lnTo>
                    <a:pt x="8" y="109681"/>
                  </a:lnTo>
                  <a:lnTo>
                    <a:pt x="15" y="109885"/>
                  </a:lnTo>
                  <a:lnTo>
                    <a:pt x="26" y="110067"/>
                  </a:lnTo>
                  <a:lnTo>
                    <a:pt x="37" y="110270"/>
                  </a:lnTo>
                  <a:lnTo>
                    <a:pt x="56" y="110452"/>
                  </a:lnTo>
                  <a:lnTo>
                    <a:pt x="78" y="110633"/>
                  </a:lnTo>
                  <a:lnTo>
                    <a:pt x="101" y="110792"/>
                  </a:lnTo>
                  <a:lnTo>
                    <a:pt x="127" y="110928"/>
                  </a:lnTo>
                  <a:lnTo>
                    <a:pt x="157" y="111064"/>
                  </a:lnTo>
                  <a:lnTo>
                    <a:pt x="186" y="111177"/>
                  </a:lnTo>
                  <a:lnTo>
                    <a:pt x="216" y="111268"/>
                  </a:lnTo>
                  <a:lnTo>
                    <a:pt x="250" y="111336"/>
                  </a:lnTo>
                  <a:lnTo>
                    <a:pt x="279" y="111381"/>
                  </a:lnTo>
                  <a:lnTo>
                    <a:pt x="313" y="111426"/>
                  </a:lnTo>
                  <a:lnTo>
                    <a:pt x="380" y="111426"/>
                  </a:lnTo>
                  <a:lnTo>
                    <a:pt x="413" y="111404"/>
                  </a:lnTo>
                  <a:lnTo>
                    <a:pt x="447" y="111358"/>
                  </a:lnTo>
                  <a:lnTo>
                    <a:pt x="480" y="111290"/>
                  </a:lnTo>
                  <a:lnTo>
                    <a:pt x="510" y="111200"/>
                  </a:lnTo>
                  <a:lnTo>
                    <a:pt x="544" y="111086"/>
                  </a:lnTo>
                  <a:lnTo>
                    <a:pt x="570" y="110973"/>
                  </a:lnTo>
                  <a:lnTo>
                    <a:pt x="726" y="110225"/>
                  </a:lnTo>
                  <a:lnTo>
                    <a:pt x="894" y="109500"/>
                  </a:lnTo>
                  <a:lnTo>
                    <a:pt x="1072" y="108797"/>
                  </a:lnTo>
                  <a:lnTo>
                    <a:pt x="1258" y="108095"/>
                  </a:lnTo>
                  <a:lnTo>
                    <a:pt x="1452" y="107392"/>
                  </a:lnTo>
                  <a:lnTo>
                    <a:pt x="1657" y="106713"/>
                  </a:lnTo>
                  <a:lnTo>
                    <a:pt x="1865" y="106055"/>
                  </a:lnTo>
                  <a:lnTo>
                    <a:pt x="2081" y="105398"/>
                  </a:lnTo>
                  <a:lnTo>
                    <a:pt x="2305" y="104741"/>
                  </a:lnTo>
                  <a:lnTo>
                    <a:pt x="2532" y="104107"/>
                  </a:lnTo>
                  <a:lnTo>
                    <a:pt x="2762" y="103495"/>
                  </a:lnTo>
                  <a:lnTo>
                    <a:pt x="3001" y="102883"/>
                  </a:lnTo>
                  <a:lnTo>
                    <a:pt x="3239" y="102294"/>
                  </a:lnTo>
                  <a:lnTo>
                    <a:pt x="3481" y="101704"/>
                  </a:lnTo>
                  <a:lnTo>
                    <a:pt x="3723" y="101138"/>
                  </a:lnTo>
                  <a:lnTo>
                    <a:pt x="3969" y="100571"/>
                  </a:lnTo>
                  <a:lnTo>
                    <a:pt x="4211" y="100050"/>
                  </a:lnTo>
                  <a:lnTo>
                    <a:pt x="4456" y="99529"/>
                  </a:lnTo>
                  <a:lnTo>
                    <a:pt x="4940" y="98532"/>
                  </a:lnTo>
                  <a:lnTo>
                    <a:pt x="5417" y="97580"/>
                  </a:lnTo>
                  <a:lnTo>
                    <a:pt x="5882" y="96719"/>
                  </a:lnTo>
                  <a:lnTo>
                    <a:pt x="6321" y="95926"/>
                  </a:lnTo>
                  <a:lnTo>
                    <a:pt x="6742" y="95201"/>
                  </a:lnTo>
                  <a:lnTo>
                    <a:pt x="7125" y="94566"/>
                  </a:lnTo>
                  <a:lnTo>
                    <a:pt x="7479" y="94000"/>
                  </a:lnTo>
                  <a:lnTo>
                    <a:pt x="7479" y="94000"/>
                  </a:lnTo>
                  <a:lnTo>
                    <a:pt x="7140" y="96379"/>
                  </a:lnTo>
                  <a:lnTo>
                    <a:pt x="6809" y="98804"/>
                  </a:lnTo>
                  <a:lnTo>
                    <a:pt x="6481" y="101229"/>
                  </a:lnTo>
                  <a:lnTo>
                    <a:pt x="6154" y="103699"/>
                  </a:lnTo>
                  <a:lnTo>
                    <a:pt x="5834" y="106191"/>
                  </a:lnTo>
                  <a:lnTo>
                    <a:pt x="5517" y="108707"/>
                  </a:lnTo>
                  <a:lnTo>
                    <a:pt x="5205" y="111245"/>
                  </a:lnTo>
                  <a:lnTo>
                    <a:pt x="4896" y="113806"/>
                  </a:lnTo>
                  <a:lnTo>
                    <a:pt x="4858" y="114010"/>
                  </a:lnTo>
                  <a:lnTo>
                    <a:pt x="4829" y="114214"/>
                  </a:lnTo>
                  <a:lnTo>
                    <a:pt x="4803" y="114485"/>
                  </a:lnTo>
                  <a:lnTo>
                    <a:pt x="4780" y="114757"/>
                  </a:lnTo>
                  <a:lnTo>
                    <a:pt x="4598" y="116298"/>
                  </a:lnTo>
                  <a:lnTo>
                    <a:pt x="4419" y="117862"/>
                  </a:lnTo>
                  <a:lnTo>
                    <a:pt x="4240" y="119448"/>
                  </a:lnTo>
                  <a:lnTo>
                    <a:pt x="4062" y="121035"/>
                  </a:lnTo>
                  <a:lnTo>
                    <a:pt x="3887" y="122621"/>
                  </a:lnTo>
                  <a:lnTo>
                    <a:pt x="3712" y="124230"/>
                  </a:lnTo>
                  <a:lnTo>
                    <a:pt x="3541" y="125816"/>
                  </a:lnTo>
                  <a:lnTo>
                    <a:pt x="3373" y="127448"/>
                  </a:lnTo>
                  <a:lnTo>
                    <a:pt x="3205" y="129079"/>
                  </a:lnTo>
                  <a:lnTo>
                    <a:pt x="3038" y="130711"/>
                  </a:lnTo>
                  <a:lnTo>
                    <a:pt x="2878" y="132343"/>
                  </a:lnTo>
                  <a:lnTo>
                    <a:pt x="2714" y="133997"/>
                  </a:lnTo>
                  <a:lnTo>
                    <a:pt x="2558" y="135651"/>
                  </a:lnTo>
                  <a:lnTo>
                    <a:pt x="2401" y="137306"/>
                  </a:lnTo>
                  <a:lnTo>
                    <a:pt x="2245" y="138982"/>
                  </a:lnTo>
                  <a:lnTo>
                    <a:pt x="2092" y="140659"/>
                  </a:lnTo>
                  <a:lnTo>
                    <a:pt x="1943" y="142359"/>
                  </a:lnTo>
                  <a:lnTo>
                    <a:pt x="1798" y="144059"/>
                  </a:lnTo>
                  <a:lnTo>
                    <a:pt x="1653" y="145758"/>
                  </a:lnTo>
                  <a:lnTo>
                    <a:pt x="1512" y="147480"/>
                  </a:lnTo>
                  <a:lnTo>
                    <a:pt x="1370" y="149203"/>
                  </a:lnTo>
                  <a:lnTo>
                    <a:pt x="1236" y="150925"/>
                  </a:lnTo>
                  <a:lnTo>
                    <a:pt x="1102" y="152670"/>
                  </a:lnTo>
                  <a:lnTo>
                    <a:pt x="968" y="154415"/>
                  </a:lnTo>
                  <a:lnTo>
                    <a:pt x="842" y="156160"/>
                  </a:lnTo>
                  <a:lnTo>
                    <a:pt x="715" y="157905"/>
                  </a:lnTo>
                  <a:lnTo>
                    <a:pt x="592" y="159672"/>
                  </a:lnTo>
                  <a:lnTo>
                    <a:pt x="473" y="161463"/>
                  </a:lnTo>
                  <a:lnTo>
                    <a:pt x="354" y="163230"/>
                  </a:lnTo>
                  <a:lnTo>
                    <a:pt x="242" y="165020"/>
                  </a:lnTo>
                  <a:lnTo>
                    <a:pt x="130" y="166833"/>
                  </a:lnTo>
                  <a:lnTo>
                    <a:pt x="23" y="168624"/>
                  </a:lnTo>
                  <a:lnTo>
                    <a:pt x="11" y="168828"/>
                  </a:lnTo>
                  <a:lnTo>
                    <a:pt x="4" y="169054"/>
                  </a:lnTo>
                  <a:lnTo>
                    <a:pt x="0" y="169258"/>
                  </a:lnTo>
                  <a:lnTo>
                    <a:pt x="0" y="169462"/>
                  </a:lnTo>
                  <a:lnTo>
                    <a:pt x="4" y="169666"/>
                  </a:lnTo>
                  <a:lnTo>
                    <a:pt x="11" y="169870"/>
                  </a:lnTo>
                  <a:lnTo>
                    <a:pt x="23" y="170074"/>
                  </a:lnTo>
                  <a:lnTo>
                    <a:pt x="34" y="170255"/>
                  </a:lnTo>
                  <a:lnTo>
                    <a:pt x="49" y="170436"/>
                  </a:lnTo>
                  <a:lnTo>
                    <a:pt x="67" y="170618"/>
                  </a:lnTo>
                  <a:lnTo>
                    <a:pt x="90" y="170776"/>
                  </a:lnTo>
                  <a:lnTo>
                    <a:pt x="116" y="170912"/>
                  </a:lnTo>
                  <a:lnTo>
                    <a:pt x="142" y="171048"/>
                  </a:lnTo>
                  <a:lnTo>
                    <a:pt x="168" y="171162"/>
                  </a:lnTo>
                  <a:lnTo>
                    <a:pt x="201" y="171275"/>
                  </a:lnTo>
                  <a:lnTo>
                    <a:pt x="235" y="171366"/>
                  </a:lnTo>
                  <a:lnTo>
                    <a:pt x="268" y="171411"/>
                  </a:lnTo>
                  <a:lnTo>
                    <a:pt x="302" y="171456"/>
                  </a:lnTo>
                  <a:lnTo>
                    <a:pt x="339" y="171479"/>
                  </a:lnTo>
                  <a:lnTo>
                    <a:pt x="372" y="171479"/>
                  </a:lnTo>
                  <a:lnTo>
                    <a:pt x="406" y="171456"/>
                  </a:lnTo>
                  <a:lnTo>
                    <a:pt x="439" y="171411"/>
                  </a:lnTo>
                  <a:lnTo>
                    <a:pt x="473" y="171343"/>
                  </a:lnTo>
                  <a:lnTo>
                    <a:pt x="503" y="171275"/>
                  </a:lnTo>
                  <a:lnTo>
                    <a:pt x="533" y="171184"/>
                  </a:lnTo>
                  <a:lnTo>
                    <a:pt x="559" y="171071"/>
                  </a:lnTo>
                  <a:lnTo>
                    <a:pt x="585" y="170935"/>
                  </a:lnTo>
                  <a:lnTo>
                    <a:pt x="611" y="170799"/>
                  </a:lnTo>
                  <a:lnTo>
                    <a:pt x="633" y="170618"/>
                  </a:lnTo>
                  <a:lnTo>
                    <a:pt x="652" y="170459"/>
                  </a:lnTo>
                  <a:lnTo>
                    <a:pt x="667" y="170255"/>
                  </a:lnTo>
                  <a:lnTo>
                    <a:pt x="681" y="170074"/>
                  </a:lnTo>
                  <a:lnTo>
                    <a:pt x="775" y="168488"/>
                  </a:lnTo>
                  <a:lnTo>
                    <a:pt x="871" y="166924"/>
                  </a:lnTo>
                  <a:lnTo>
                    <a:pt x="972" y="165360"/>
                  </a:lnTo>
                  <a:lnTo>
                    <a:pt x="1072" y="163797"/>
                  </a:lnTo>
                  <a:lnTo>
                    <a:pt x="1177" y="162233"/>
                  </a:lnTo>
                  <a:lnTo>
                    <a:pt x="1285" y="160692"/>
                  </a:lnTo>
                  <a:lnTo>
                    <a:pt x="1392" y="159151"/>
                  </a:lnTo>
                  <a:lnTo>
                    <a:pt x="1500" y="157610"/>
                  </a:lnTo>
                  <a:lnTo>
                    <a:pt x="1612" y="156092"/>
                  </a:lnTo>
                  <a:lnTo>
                    <a:pt x="1728" y="154551"/>
                  </a:lnTo>
                  <a:lnTo>
                    <a:pt x="1847" y="153033"/>
                  </a:lnTo>
                  <a:lnTo>
                    <a:pt x="1966" y="151537"/>
                  </a:lnTo>
                  <a:lnTo>
                    <a:pt x="2085" y="150019"/>
                  </a:lnTo>
                  <a:lnTo>
                    <a:pt x="2208" y="148523"/>
                  </a:lnTo>
                  <a:lnTo>
                    <a:pt x="2461" y="145532"/>
                  </a:lnTo>
                  <a:lnTo>
                    <a:pt x="2722" y="142586"/>
                  </a:lnTo>
                  <a:lnTo>
                    <a:pt x="2990" y="139640"/>
                  </a:lnTo>
                  <a:lnTo>
                    <a:pt x="3261" y="136739"/>
                  </a:lnTo>
                  <a:lnTo>
                    <a:pt x="3544" y="133861"/>
                  </a:lnTo>
                  <a:lnTo>
                    <a:pt x="3831" y="130983"/>
                  </a:lnTo>
                  <a:lnTo>
                    <a:pt x="4129" y="128150"/>
                  </a:lnTo>
                  <a:lnTo>
                    <a:pt x="4427" y="125340"/>
                  </a:lnTo>
                  <a:lnTo>
                    <a:pt x="4736" y="122576"/>
                  </a:lnTo>
                  <a:lnTo>
                    <a:pt x="4721" y="124592"/>
                  </a:lnTo>
                  <a:lnTo>
                    <a:pt x="4698" y="126791"/>
                  </a:lnTo>
                  <a:lnTo>
                    <a:pt x="4672" y="129147"/>
                  </a:lnTo>
                  <a:lnTo>
                    <a:pt x="4642" y="131640"/>
                  </a:lnTo>
                  <a:lnTo>
                    <a:pt x="4601" y="134246"/>
                  </a:lnTo>
                  <a:lnTo>
                    <a:pt x="4553" y="136943"/>
                  </a:lnTo>
                  <a:lnTo>
                    <a:pt x="4497" y="139708"/>
                  </a:lnTo>
                  <a:lnTo>
                    <a:pt x="4464" y="141090"/>
                  </a:lnTo>
                  <a:lnTo>
                    <a:pt x="4430" y="142495"/>
                  </a:lnTo>
                  <a:lnTo>
                    <a:pt x="4393" y="143900"/>
                  </a:lnTo>
                  <a:lnTo>
                    <a:pt x="4356" y="145305"/>
                  </a:lnTo>
                  <a:lnTo>
                    <a:pt x="4315" y="146710"/>
                  </a:lnTo>
                  <a:lnTo>
                    <a:pt x="4266" y="148115"/>
                  </a:lnTo>
                  <a:lnTo>
                    <a:pt x="4222" y="149520"/>
                  </a:lnTo>
                  <a:lnTo>
                    <a:pt x="4170" y="150880"/>
                  </a:lnTo>
                  <a:lnTo>
                    <a:pt x="4118" y="152262"/>
                  </a:lnTo>
                  <a:lnTo>
                    <a:pt x="4058" y="153599"/>
                  </a:lnTo>
                  <a:lnTo>
                    <a:pt x="3998" y="154936"/>
                  </a:lnTo>
                  <a:lnTo>
                    <a:pt x="3935" y="156250"/>
                  </a:lnTo>
                  <a:lnTo>
                    <a:pt x="3868" y="157519"/>
                  </a:lnTo>
                  <a:lnTo>
                    <a:pt x="3801" y="158789"/>
                  </a:lnTo>
                  <a:lnTo>
                    <a:pt x="3727" y="160012"/>
                  </a:lnTo>
                  <a:lnTo>
                    <a:pt x="3648" y="161191"/>
                  </a:lnTo>
                  <a:lnTo>
                    <a:pt x="3567" y="162346"/>
                  </a:lnTo>
                  <a:lnTo>
                    <a:pt x="3481" y="163457"/>
                  </a:lnTo>
                  <a:lnTo>
                    <a:pt x="3470" y="163661"/>
                  </a:lnTo>
                  <a:lnTo>
                    <a:pt x="3459" y="163865"/>
                  </a:lnTo>
                  <a:lnTo>
                    <a:pt x="3451" y="164069"/>
                  </a:lnTo>
                  <a:lnTo>
                    <a:pt x="3447" y="164273"/>
                  </a:lnTo>
                  <a:lnTo>
                    <a:pt x="3447" y="164477"/>
                  </a:lnTo>
                  <a:lnTo>
                    <a:pt x="3451" y="164680"/>
                  </a:lnTo>
                  <a:lnTo>
                    <a:pt x="3455" y="164884"/>
                  </a:lnTo>
                  <a:lnTo>
                    <a:pt x="3466" y="165088"/>
                  </a:lnTo>
                  <a:lnTo>
                    <a:pt x="3477" y="165270"/>
                  </a:lnTo>
                  <a:lnTo>
                    <a:pt x="3492" y="165451"/>
                  </a:lnTo>
                  <a:lnTo>
                    <a:pt x="3511" y="165632"/>
                  </a:lnTo>
                  <a:lnTo>
                    <a:pt x="3533" y="165791"/>
                  </a:lnTo>
                  <a:lnTo>
                    <a:pt x="3555" y="165950"/>
                  </a:lnTo>
                  <a:lnTo>
                    <a:pt x="3585" y="166085"/>
                  </a:lnTo>
                  <a:lnTo>
                    <a:pt x="3611" y="166199"/>
                  </a:lnTo>
                  <a:lnTo>
                    <a:pt x="3645" y="166312"/>
                  </a:lnTo>
                  <a:lnTo>
                    <a:pt x="3675" y="166403"/>
                  </a:lnTo>
                  <a:lnTo>
                    <a:pt x="3708" y="166471"/>
                  </a:lnTo>
                  <a:lnTo>
                    <a:pt x="3742" y="166493"/>
                  </a:lnTo>
                  <a:lnTo>
                    <a:pt x="3779" y="166516"/>
                  </a:lnTo>
                  <a:lnTo>
                    <a:pt x="3846" y="166516"/>
                  </a:lnTo>
                  <a:lnTo>
                    <a:pt x="3879" y="166471"/>
                  </a:lnTo>
                  <a:lnTo>
                    <a:pt x="3909" y="166403"/>
                  </a:lnTo>
                  <a:lnTo>
                    <a:pt x="3943" y="166335"/>
                  </a:lnTo>
                  <a:lnTo>
                    <a:pt x="3972" y="166244"/>
                  </a:lnTo>
                  <a:lnTo>
                    <a:pt x="4002" y="166131"/>
                  </a:lnTo>
                  <a:lnTo>
                    <a:pt x="4028" y="165995"/>
                  </a:lnTo>
                  <a:lnTo>
                    <a:pt x="4054" y="165859"/>
                  </a:lnTo>
                  <a:lnTo>
                    <a:pt x="4077" y="165700"/>
                  </a:lnTo>
                  <a:lnTo>
                    <a:pt x="4095" y="165519"/>
                  </a:lnTo>
                  <a:lnTo>
                    <a:pt x="4114" y="165315"/>
                  </a:lnTo>
                  <a:lnTo>
                    <a:pt x="4173" y="164567"/>
                  </a:lnTo>
                  <a:lnTo>
                    <a:pt x="4229" y="163797"/>
                  </a:lnTo>
                  <a:lnTo>
                    <a:pt x="4285" y="163004"/>
                  </a:lnTo>
                  <a:lnTo>
                    <a:pt x="4337" y="162188"/>
                  </a:lnTo>
                  <a:lnTo>
                    <a:pt x="4389" y="161372"/>
                  </a:lnTo>
                  <a:lnTo>
                    <a:pt x="4441" y="160533"/>
                  </a:lnTo>
                  <a:lnTo>
                    <a:pt x="4538" y="158834"/>
                  </a:lnTo>
                  <a:lnTo>
                    <a:pt x="4628" y="157089"/>
                  </a:lnTo>
                  <a:lnTo>
                    <a:pt x="4713" y="155299"/>
                  </a:lnTo>
                  <a:lnTo>
                    <a:pt x="4791" y="153486"/>
                  </a:lnTo>
                  <a:lnTo>
                    <a:pt x="4862" y="151650"/>
                  </a:lnTo>
                  <a:lnTo>
                    <a:pt x="4929" y="149769"/>
                  </a:lnTo>
                  <a:lnTo>
                    <a:pt x="4992" y="147911"/>
                  </a:lnTo>
                  <a:lnTo>
                    <a:pt x="5048" y="146030"/>
                  </a:lnTo>
                  <a:lnTo>
                    <a:pt x="5100" y="144149"/>
                  </a:lnTo>
                  <a:lnTo>
                    <a:pt x="5149" y="142268"/>
                  </a:lnTo>
                  <a:lnTo>
                    <a:pt x="5193" y="140410"/>
                  </a:lnTo>
                  <a:lnTo>
                    <a:pt x="5231" y="138552"/>
                  </a:lnTo>
                  <a:lnTo>
                    <a:pt x="5268" y="136739"/>
                  </a:lnTo>
                  <a:lnTo>
                    <a:pt x="5298" y="134949"/>
                  </a:lnTo>
                  <a:lnTo>
                    <a:pt x="5327" y="133204"/>
                  </a:lnTo>
                  <a:lnTo>
                    <a:pt x="5350" y="131504"/>
                  </a:lnTo>
                  <a:lnTo>
                    <a:pt x="5372" y="129850"/>
                  </a:lnTo>
                  <a:lnTo>
                    <a:pt x="5406" y="126723"/>
                  </a:lnTo>
                  <a:lnTo>
                    <a:pt x="5432" y="123867"/>
                  </a:lnTo>
                  <a:lnTo>
                    <a:pt x="5447" y="121352"/>
                  </a:lnTo>
                  <a:lnTo>
                    <a:pt x="5458" y="119199"/>
                  </a:lnTo>
                  <a:lnTo>
                    <a:pt x="5461" y="117499"/>
                  </a:lnTo>
                  <a:lnTo>
                    <a:pt x="5461" y="116276"/>
                  </a:lnTo>
                  <a:lnTo>
                    <a:pt x="5662" y="114621"/>
                  </a:lnTo>
                  <a:lnTo>
                    <a:pt x="5863" y="112967"/>
                  </a:lnTo>
                  <a:lnTo>
                    <a:pt x="6065" y="111336"/>
                  </a:lnTo>
                  <a:lnTo>
                    <a:pt x="6269" y="109704"/>
                  </a:lnTo>
                  <a:lnTo>
                    <a:pt x="6478" y="108095"/>
                  </a:lnTo>
                  <a:lnTo>
                    <a:pt x="6682" y="106486"/>
                  </a:lnTo>
                  <a:lnTo>
                    <a:pt x="6895" y="104877"/>
                  </a:lnTo>
                  <a:lnTo>
                    <a:pt x="7103" y="103313"/>
                  </a:lnTo>
                  <a:lnTo>
                    <a:pt x="7531" y="100163"/>
                  </a:lnTo>
                  <a:lnTo>
                    <a:pt x="7963" y="97082"/>
                  </a:lnTo>
                  <a:lnTo>
                    <a:pt x="8399" y="94022"/>
                  </a:lnTo>
                  <a:lnTo>
                    <a:pt x="8842" y="91008"/>
                  </a:lnTo>
                  <a:lnTo>
                    <a:pt x="9288" y="88040"/>
                  </a:lnTo>
                  <a:lnTo>
                    <a:pt x="9735" y="85116"/>
                  </a:lnTo>
                  <a:lnTo>
                    <a:pt x="10189" y="82238"/>
                  </a:lnTo>
                  <a:lnTo>
                    <a:pt x="10647" y="79406"/>
                  </a:lnTo>
                  <a:lnTo>
                    <a:pt x="11105" y="76618"/>
                  </a:lnTo>
                  <a:lnTo>
                    <a:pt x="11563" y="73876"/>
                  </a:lnTo>
                  <a:lnTo>
                    <a:pt x="12025" y="71180"/>
                  </a:lnTo>
                  <a:lnTo>
                    <a:pt x="12490" y="68528"/>
                  </a:lnTo>
                  <a:lnTo>
                    <a:pt x="12490" y="68528"/>
                  </a:lnTo>
                  <a:lnTo>
                    <a:pt x="12218" y="73355"/>
                  </a:lnTo>
                  <a:lnTo>
                    <a:pt x="12066" y="76006"/>
                  </a:lnTo>
                  <a:lnTo>
                    <a:pt x="11902" y="78816"/>
                  </a:lnTo>
                  <a:lnTo>
                    <a:pt x="11731" y="81717"/>
                  </a:lnTo>
                  <a:lnTo>
                    <a:pt x="11548" y="84686"/>
                  </a:lnTo>
                  <a:lnTo>
                    <a:pt x="11362" y="87700"/>
                  </a:lnTo>
                  <a:lnTo>
                    <a:pt x="11172" y="90714"/>
                  </a:lnTo>
                  <a:lnTo>
                    <a:pt x="10979" y="93682"/>
                  </a:lnTo>
                  <a:lnTo>
                    <a:pt x="10785" y="96606"/>
                  </a:lnTo>
                  <a:lnTo>
                    <a:pt x="10588" y="99416"/>
                  </a:lnTo>
                  <a:lnTo>
                    <a:pt x="10390" y="102112"/>
                  </a:lnTo>
                  <a:lnTo>
                    <a:pt x="10294" y="103404"/>
                  </a:lnTo>
                  <a:lnTo>
                    <a:pt x="10197" y="104650"/>
                  </a:lnTo>
                  <a:lnTo>
                    <a:pt x="10100" y="105851"/>
                  </a:lnTo>
                  <a:lnTo>
                    <a:pt x="10007" y="106985"/>
                  </a:lnTo>
                  <a:lnTo>
                    <a:pt x="9914" y="108072"/>
                  </a:lnTo>
                  <a:lnTo>
                    <a:pt x="9821" y="109092"/>
                  </a:lnTo>
                  <a:lnTo>
                    <a:pt x="9731" y="110067"/>
                  </a:lnTo>
                  <a:lnTo>
                    <a:pt x="9642" y="110950"/>
                  </a:lnTo>
                  <a:lnTo>
                    <a:pt x="9623" y="111154"/>
                  </a:lnTo>
                  <a:lnTo>
                    <a:pt x="9609" y="111336"/>
                  </a:lnTo>
                  <a:lnTo>
                    <a:pt x="9597" y="111540"/>
                  </a:lnTo>
                  <a:lnTo>
                    <a:pt x="9590" y="111743"/>
                  </a:lnTo>
                  <a:lnTo>
                    <a:pt x="9586" y="111947"/>
                  </a:lnTo>
                  <a:lnTo>
                    <a:pt x="9586" y="112151"/>
                  </a:lnTo>
                  <a:lnTo>
                    <a:pt x="9590" y="112378"/>
                  </a:lnTo>
                  <a:lnTo>
                    <a:pt x="9597" y="112559"/>
                  </a:lnTo>
                  <a:lnTo>
                    <a:pt x="9605" y="112763"/>
                  </a:lnTo>
                  <a:lnTo>
                    <a:pt x="9616" y="112967"/>
                  </a:lnTo>
                  <a:lnTo>
                    <a:pt x="9635" y="113148"/>
                  </a:lnTo>
                  <a:lnTo>
                    <a:pt x="9650" y="113307"/>
                  </a:lnTo>
                  <a:lnTo>
                    <a:pt x="9672" y="113488"/>
                  </a:lnTo>
                  <a:lnTo>
                    <a:pt x="9698" y="113624"/>
                  </a:lnTo>
                  <a:lnTo>
                    <a:pt x="9724" y="113783"/>
                  </a:lnTo>
                  <a:lnTo>
                    <a:pt x="9754" y="113896"/>
                  </a:lnTo>
                  <a:lnTo>
                    <a:pt x="9784" y="114010"/>
                  </a:lnTo>
                  <a:lnTo>
                    <a:pt x="9817" y="114078"/>
                  </a:lnTo>
                  <a:lnTo>
                    <a:pt x="9851" y="114146"/>
                  </a:lnTo>
                  <a:lnTo>
                    <a:pt x="9884" y="114191"/>
                  </a:lnTo>
                  <a:lnTo>
                    <a:pt x="9918" y="114214"/>
                  </a:lnTo>
                  <a:lnTo>
                    <a:pt x="9951" y="114214"/>
                  </a:lnTo>
                  <a:lnTo>
                    <a:pt x="9985" y="114191"/>
                  </a:lnTo>
                  <a:lnTo>
                    <a:pt x="10018" y="114168"/>
                  </a:lnTo>
                  <a:lnTo>
                    <a:pt x="10048" y="114100"/>
                  </a:lnTo>
                  <a:lnTo>
                    <a:pt x="10081" y="114032"/>
                  </a:lnTo>
                  <a:lnTo>
                    <a:pt x="10111" y="113942"/>
                  </a:lnTo>
                  <a:lnTo>
                    <a:pt x="10141" y="113828"/>
                  </a:lnTo>
                  <a:lnTo>
                    <a:pt x="10167" y="113715"/>
                  </a:lnTo>
                  <a:lnTo>
                    <a:pt x="10193" y="113556"/>
                  </a:lnTo>
                  <a:lnTo>
                    <a:pt x="10215" y="113398"/>
                  </a:lnTo>
                  <a:lnTo>
                    <a:pt x="10234" y="113216"/>
                  </a:lnTo>
                  <a:lnTo>
                    <a:pt x="10357" y="112015"/>
                  </a:lnTo>
                  <a:lnTo>
                    <a:pt x="10480" y="110678"/>
                  </a:lnTo>
                  <a:lnTo>
                    <a:pt x="10603" y="109251"/>
                  </a:lnTo>
                  <a:lnTo>
                    <a:pt x="10729" y="107732"/>
                  </a:lnTo>
                  <a:lnTo>
                    <a:pt x="10859" y="106123"/>
                  </a:lnTo>
                  <a:lnTo>
                    <a:pt x="10990" y="104446"/>
                  </a:lnTo>
                  <a:lnTo>
                    <a:pt x="11116" y="102702"/>
                  </a:lnTo>
                  <a:lnTo>
                    <a:pt x="11247" y="100889"/>
                  </a:lnTo>
                  <a:lnTo>
                    <a:pt x="11377" y="99030"/>
                  </a:lnTo>
                  <a:lnTo>
                    <a:pt x="11507" y="97150"/>
                  </a:lnTo>
                  <a:lnTo>
                    <a:pt x="11637" y="95223"/>
                  </a:lnTo>
                  <a:lnTo>
                    <a:pt x="11764" y="93274"/>
                  </a:lnTo>
                  <a:lnTo>
                    <a:pt x="12013" y="89331"/>
                  </a:lnTo>
                  <a:lnTo>
                    <a:pt x="12255" y="85411"/>
                  </a:lnTo>
                  <a:lnTo>
                    <a:pt x="12486" y="81558"/>
                  </a:lnTo>
                  <a:lnTo>
                    <a:pt x="12702" y="77865"/>
                  </a:lnTo>
                  <a:lnTo>
                    <a:pt x="12903" y="74397"/>
                  </a:lnTo>
                  <a:lnTo>
                    <a:pt x="13082" y="71202"/>
                  </a:lnTo>
                  <a:lnTo>
                    <a:pt x="13238" y="68347"/>
                  </a:lnTo>
                  <a:lnTo>
                    <a:pt x="13372" y="65945"/>
                  </a:lnTo>
                  <a:lnTo>
                    <a:pt x="13547" y="62659"/>
                  </a:lnTo>
                  <a:lnTo>
                    <a:pt x="13864" y="60937"/>
                  </a:lnTo>
                  <a:lnTo>
                    <a:pt x="14180" y="59260"/>
                  </a:lnTo>
                  <a:lnTo>
                    <a:pt x="14493" y="57583"/>
                  </a:lnTo>
                  <a:lnTo>
                    <a:pt x="14809" y="55951"/>
                  </a:lnTo>
                  <a:lnTo>
                    <a:pt x="15122" y="54319"/>
                  </a:lnTo>
                  <a:lnTo>
                    <a:pt x="15438" y="52733"/>
                  </a:lnTo>
                  <a:lnTo>
                    <a:pt x="16060" y="49606"/>
                  </a:lnTo>
                  <a:lnTo>
                    <a:pt x="16678" y="46569"/>
                  </a:lnTo>
                  <a:lnTo>
                    <a:pt x="17289" y="43623"/>
                  </a:lnTo>
                  <a:lnTo>
                    <a:pt x="17892" y="40791"/>
                  </a:lnTo>
                  <a:lnTo>
                    <a:pt x="18484" y="38049"/>
                  </a:lnTo>
                  <a:lnTo>
                    <a:pt x="19068" y="35397"/>
                  </a:lnTo>
                  <a:lnTo>
                    <a:pt x="19641" y="32859"/>
                  </a:lnTo>
                  <a:lnTo>
                    <a:pt x="20200" y="30412"/>
                  </a:lnTo>
                  <a:lnTo>
                    <a:pt x="20747" y="28055"/>
                  </a:lnTo>
                  <a:lnTo>
                    <a:pt x="21279" y="25811"/>
                  </a:lnTo>
                  <a:lnTo>
                    <a:pt x="21793" y="23681"/>
                  </a:lnTo>
                  <a:lnTo>
                    <a:pt x="22292" y="21642"/>
                  </a:lnTo>
                  <a:lnTo>
                    <a:pt x="22772" y="19715"/>
                  </a:lnTo>
                  <a:lnTo>
                    <a:pt x="23234" y="17880"/>
                  </a:lnTo>
                  <a:lnTo>
                    <a:pt x="23673" y="16158"/>
                  </a:lnTo>
                  <a:lnTo>
                    <a:pt x="24094" y="14549"/>
                  </a:lnTo>
                  <a:lnTo>
                    <a:pt x="24488" y="13053"/>
                  </a:lnTo>
                  <a:lnTo>
                    <a:pt x="24861" y="11671"/>
                  </a:lnTo>
                  <a:lnTo>
                    <a:pt x="25207" y="10402"/>
                  </a:lnTo>
                  <a:lnTo>
                    <a:pt x="25817" y="8181"/>
                  </a:lnTo>
                  <a:lnTo>
                    <a:pt x="26312" y="6436"/>
                  </a:lnTo>
                  <a:lnTo>
                    <a:pt x="26685" y="5144"/>
                  </a:lnTo>
                  <a:lnTo>
                    <a:pt x="26927" y="4351"/>
                  </a:lnTo>
                  <a:lnTo>
                    <a:pt x="27020" y="4034"/>
                  </a:lnTo>
                  <a:lnTo>
                    <a:pt x="27053" y="3920"/>
                  </a:lnTo>
                  <a:lnTo>
                    <a:pt x="27079" y="3785"/>
                  </a:lnTo>
                  <a:lnTo>
                    <a:pt x="27105" y="3649"/>
                  </a:lnTo>
                  <a:lnTo>
                    <a:pt x="27128" y="3490"/>
                  </a:lnTo>
                  <a:lnTo>
                    <a:pt x="27150" y="3331"/>
                  </a:lnTo>
                  <a:lnTo>
                    <a:pt x="27169" y="3150"/>
                  </a:lnTo>
                  <a:lnTo>
                    <a:pt x="27180" y="2969"/>
                  </a:lnTo>
                  <a:lnTo>
                    <a:pt x="27195" y="2787"/>
                  </a:lnTo>
                  <a:lnTo>
                    <a:pt x="27202" y="2583"/>
                  </a:lnTo>
                  <a:lnTo>
                    <a:pt x="27206" y="2380"/>
                  </a:lnTo>
                  <a:lnTo>
                    <a:pt x="27210" y="2176"/>
                  </a:lnTo>
                  <a:lnTo>
                    <a:pt x="27206" y="1972"/>
                  </a:lnTo>
                  <a:lnTo>
                    <a:pt x="27202" y="1768"/>
                  </a:lnTo>
                  <a:lnTo>
                    <a:pt x="27195" y="1541"/>
                  </a:lnTo>
                  <a:lnTo>
                    <a:pt x="27184" y="1360"/>
                  </a:lnTo>
                  <a:lnTo>
                    <a:pt x="27169" y="1156"/>
                  </a:lnTo>
                  <a:lnTo>
                    <a:pt x="27143" y="884"/>
                  </a:lnTo>
                  <a:lnTo>
                    <a:pt x="27109" y="657"/>
                  </a:lnTo>
                  <a:lnTo>
                    <a:pt x="27076" y="476"/>
                  </a:lnTo>
                  <a:lnTo>
                    <a:pt x="27035" y="317"/>
                  </a:lnTo>
                  <a:lnTo>
                    <a:pt x="26994" y="181"/>
                  </a:lnTo>
                  <a:lnTo>
                    <a:pt x="26949" y="91"/>
                  </a:lnTo>
                  <a:lnTo>
                    <a:pt x="26904" y="23"/>
                  </a:lnTo>
                  <a:lnTo>
                    <a:pt x="26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1"/>
            <p:cNvSpPr/>
            <p:nvPr/>
          </p:nvSpPr>
          <p:spPr>
            <a:xfrm rot="10800000" flipH="1">
              <a:off x="2995961" y="12676317"/>
              <a:ext cx="1556747" cy="1324540"/>
            </a:xfrm>
            <a:custGeom>
              <a:avLst/>
              <a:gdLst/>
              <a:ahLst/>
              <a:cxnLst/>
              <a:rect l="l" t="t" r="r" b="b"/>
              <a:pathLst>
                <a:path w="54762" h="219204" extrusionOk="0">
                  <a:moveTo>
                    <a:pt x="7464" y="0"/>
                  </a:moveTo>
                  <a:lnTo>
                    <a:pt x="7360" y="23"/>
                  </a:lnTo>
                  <a:lnTo>
                    <a:pt x="7260" y="68"/>
                  </a:lnTo>
                  <a:lnTo>
                    <a:pt x="7159" y="114"/>
                  </a:lnTo>
                  <a:lnTo>
                    <a:pt x="7055" y="182"/>
                  </a:lnTo>
                  <a:lnTo>
                    <a:pt x="6954" y="250"/>
                  </a:lnTo>
                  <a:lnTo>
                    <a:pt x="6858" y="363"/>
                  </a:lnTo>
                  <a:lnTo>
                    <a:pt x="6757" y="454"/>
                  </a:lnTo>
                  <a:lnTo>
                    <a:pt x="6660" y="590"/>
                  </a:lnTo>
                  <a:lnTo>
                    <a:pt x="6560" y="725"/>
                  </a:lnTo>
                  <a:lnTo>
                    <a:pt x="6463" y="861"/>
                  </a:lnTo>
                  <a:lnTo>
                    <a:pt x="6370" y="1020"/>
                  </a:lnTo>
                  <a:lnTo>
                    <a:pt x="6273" y="1201"/>
                  </a:lnTo>
                  <a:lnTo>
                    <a:pt x="6180" y="1383"/>
                  </a:lnTo>
                  <a:lnTo>
                    <a:pt x="6087" y="1587"/>
                  </a:lnTo>
                  <a:lnTo>
                    <a:pt x="5994" y="1791"/>
                  </a:lnTo>
                  <a:lnTo>
                    <a:pt x="5901" y="2017"/>
                  </a:lnTo>
                  <a:lnTo>
                    <a:pt x="5812" y="2266"/>
                  </a:lnTo>
                  <a:lnTo>
                    <a:pt x="5637" y="2765"/>
                  </a:lnTo>
                  <a:lnTo>
                    <a:pt x="5462" y="3332"/>
                  </a:lnTo>
                  <a:lnTo>
                    <a:pt x="5294" y="3943"/>
                  </a:lnTo>
                  <a:lnTo>
                    <a:pt x="5130" y="4578"/>
                  </a:lnTo>
                  <a:lnTo>
                    <a:pt x="4974" y="5280"/>
                  </a:lnTo>
                  <a:lnTo>
                    <a:pt x="4821" y="6006"/>
                  </a:lnTo>
                  <a:lnTo>
                    <a:pt x="4672" y="6776"/>
                  </a:lnTo>
                  <a:lnTo>
                    <a:pt x="4531" y="7592"/>
                  </a:lnTo>
                  <a:lnTo>
                    <a:pt x="4397" y="8430"/>
                  </a:lnTo>
                  <a:lnTo>
                    <a:pt x="4267" y="9337"/>
                  </a:lnTo>
                  <a:lnTo>
                    <a:pt x="4147" y="10243"/>
                  </a:lnTo>
                  <a:lnTo>
                    <a:pt x="4032" y="11195"/>
                  </a:lnTo>
                  <a:lnTo>
                    <a:pt x="3920" y="12192"/>
                  </a:lnTo>
                  <a:lnTo>
                    <a:pt x="3820" y="13212"/>
                  </a:lnTo>
                  <a:lnTo>
                    <a:pt x="3771" y="13733"/>
                  </a:lnTo>
                  <a:lnTo>
                    <a:pt x="3727" y="14277"/>
                  </a:lnTo>
                  <a:lnTo>
                    <a:pt x="3682" y="14798"/>
                  </a:lnTo>
                  <a:lnTo>
                    <a:pt x="3641" y="15342"/>
                  </a:lnTo>
                  <a:lnTo>
                    <a:pt x="3600" y="15909"/>
                  </a:lnTo>
                  <a:lnTo>
                    <a:pt x="3563" y="16452"/>
                  </a:lnTo>
                  <a:lnTo>
                    <a:pt x="3526" y="17019"/>
                  </a:lnTo>
                  <a:lnTo>
                    <a:pt x="3492" y="17586"/>
                  </a:lnTo>
                  <a:lnTo>
                    <a:pt x="3459" y="18175"/>
                  </a:lnTo>
                  <a:lnTo>
                    <a:pt x="3429" y="18764"/>
                  </a:lnTo>
                  <a:lnTo>
                    <a:pt x="3403" y="19353"/>
                  </a:lnTo>
                  <a:lnTo>
                    <a:pt x="3377" y="19942"/>
                  </a:lnTo>
                  <a:lnTo>
                    <a:pt x="3355" y="20532"/>
                  </a:lnTo>
                  <a:lnTo>
                    <a:pt x="3332" y="21143"/>
                  </a:lnTo>
                  <a:lnTo>
                    <a:pt x="3314" y="21755"/>
                  </a:lnTo>
                  <a:lnTo>
                    <a:pt x="3299" y="22367"/>
                  </a:lnTo>
                  <a:lnTo>
                    <a:pt x="3284" y="23002"/>
                  </a:lnTo>
                  <a:lnTo>
                    <a:pt x="3273" y="23613"/>
                  </a:lnTo>
                  <a:lnTo>
                    <a:pt x="0" y="219204"/>
                  </a:lnTo>
                  <a:lnTo>
                    <a:pt x="108" y="219181"/>
                  </a:lnTo>
                  <a:lnTo>
                    <a:pt x="54654" y="219181"/>
                  </a:lnTo>
                  <a:lnTo>
                    <a:pt x="54762" y="219204"/>
                  </a:lnTo>
                  <a:lnTo>
                    <a:pt x="54762" y="219204"/>
                  </a:lnTo>
                  <a:lnTo>
                    <a:pt x="51493" y="23613"/>
                  </a:lnTo>
                  <a:lnTo>
                    <a:pt x="51482" y="23002"/>
                  </a:lnTo>
                  <a:lnTo>
                    <a:pt x="51467" y="22367"/>
                  </a:lnTo>
                  <a:lnTo>
                    <a:pt x="51448" y="21755"/>
                  </a:lnTo>
                  <a:lnTo>
                    <a:pt x="51430" y="21143"/>
                  </a:lnTo>
                  <a:lnTo>
                    <a:pt x="51411" y="20532"/>
                  </a:lnTo>
                  <a:lnTo>
                    <a:pt x="51385" y="19942"/>
                  </a:lnTo>
                  <a:lnTo>
                    <a:pt x="51363" y="19353"/>
                  </a:lnTo>
                  <a:lnTo>
                    <a:pt x="51333" y="18764"/>
                  </a:lnTo>
                  <a:lnTo>
                    <a:pt x="51303" y="18175"/>
                  </a:lnTo>
                  <a:lnTo>
                    <a:pt x="51273" y="17586"/>
                  </a:lnTo>
                  <a:lnTo>
                    <a:pt x="51236" y="17019"/>
                  </a:lnTo>
                  <a:lnTo>
                    <a:pt x="51203" y="16452"/>
                  </a:lnTo>
                  <a:lnTo>
                    <a:pt x="51166" y="15909"/>
                  </a:lnTo>
                  <a:lnTo>
                    <a:pt x="51125" y="15342"/>
                  </a:lnTo>
                  <a:lnTo>
                    <a:pt x="51080" y="14798"/>
                  </a:lnTo>
                  <a:lnTo>
                    <a:pt x="51039" y="14277"/>
                  </a:lnTo>
                  <a:lnTo>
                    <a:pt x="50991" y="13733"/>
                  </a:lnTo>
                  <a:lnTo>
                    <a:pt x="50942" y="13212"/>
                  </a:lnTo>
                  <a:lnTo>
                    <a:pt x="50842" y="12192"/>
                  </a:lnTo>
                  <a:lnTo>
                    <a:pt x="50734" y="11195"/>
                  </a:lnTo>
                  <a:lnTo>
                    <a:pt x="50618" y="10243"/>
                  </a:lnTo>
                  <a:lnTo>
                    <a:pt x="50495" y="9337"/>
                  </a:lnTo>
                  <a:lnTo>
                    <a:pt x="50365" y="8430"/>
                  </a:lnTo>
                  <a:lnTo>
                    <a:pt x="50231" y="7592"/>
                  </a:lnTo>
                  <a:lnTo>
                    <a:pt x="50090" y="6776"/>
                  </a:lnTo>
                  <a:lnTo>
                    <a:pt x="49944" y="6006"/>
                  </a:lnTo>
                  <a:lnTo>
                    <a:pt x="49792" y="5280"/>
                  </a:lnTo>
                  <a:lnTo>
                    <a:pt x="49632" y="4578"/>
                  </a:lnTo>
                  <a:lnTo>
                    <a:pt x="49468" y="3943"/>
                  </a:lnTo>
                  <a:lnTo>
                    <a:pt x="49300" y="3332"/>
                  </a:lnTo>
                  <a:lnTo>
                    <a:pt x="49129" y="2765"/>
                  </a:lnTo>
                  <a:lnTo>
                    <a:pt x="48950" y="2266"/>
                  </a:lnTo>
                  <a:lnTo>
                    <a:pt x="48861" y="2017"/>
                  </a:lnTo>
                  <a:lnTo>
                    <a:pt x="48772" y="1791"/>
                  </a:lnTo>
                  <a:lnTo>
                    <a:pt x="48679" y="1587"/>
                  </a:lnTo>
                  <a:lnTo>
                    <a:pt x="48586" y="1383"/>
                  </a:lnTo>
                  <a:lnTo>
                    <a:pt x="48493" y="1201"/>
                  </a:lnTo>
                  <a:lnTo>
                    <a:pt x="48396" y="1020"/>
                  </a:lnTo>
                  <a:lnTo>
                    <a:pt x="48299" y="861"/>
                  </a:lnTo>
                  <a:lnTo>
                    <a:pt x="48202" y="725"/>
                  </a:lnTo>
                  <a:lnTo>
                    <a:pt x="48105" y="590"/>
                  </a:lnTo>
                  <a:lnTo>
                    <a:pt x="48009" y="454"/>
                  </a:lnTo>
                  <a:lnTo>
                    <a:pt x="47908" y="363"/>
                  </a:lnTo>
                  <a:lnTo>
                    <a:pt x="47808" y="250"/>
                  </a:lnTo>
                  <a:lnTo>
                    <a:pt x="47707" y="182"/>
                  </a:lnTo>
                  <a:lnTo>
                    <a:pt x="47607" y="114"/>
                  </a:lnTo>
                  <a:lnTo>
                    <a:pt x="47506" y="68"/>
                  </a:lnTo>
                  <a:lnTo>
                    <a:pt x="47402" y="23"/>
                  </a:lnTo>
                  <a:lnTo>
                    <a:pt x="47301" y="0"/>
                  </a:lnTo>
                  <a:close/>
                </a:path>
              </a:pathLst>
            </a:custGeom>
            <a:gradFill>
              <a:gsLst>
                <a:gs pos="0">
                  <a:srgbClr val="434343"/>
                </a:gs>
                <a:gs pos="100000">
                  <a:srgbClr val="999999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1"/>
            <p:cNvSpPr/>
            <p:nvPr/>
          </p:nvSpPr>
          <p:spPr>
            <a:xfrm rot="10800000" flipH="1">
              <a:off x="2897439" y="12413458"/>
              <a:ext cx="1753806" cy="262915"/>
            </a:xfrm>
            <a:custGeom>
              <a:avLst/>
              <a:gdLst/>
              <a:ahLst/>
              <a:cxnLst/>
              <a:rect l="l" t="t" r="r" b="b"/>
              <a:pathLst>
                <a:path w="61694" h="43511" extrusionOk="0">
                  <a:moveTo>
                    <a:pt x="3485" y="1"/>
                  </a:moveTo>
                  <a:lnTo>
                    <a:pt x="3392" y="23"/>
                  </a:lnTo>
                  <a:lnTo>
                    <a:pt x="3303" y="68"/>
                  </a:lnTo>
                  <a:lnTo>
                    <a:pt x="3213" y="114"/>
                  </a:lnTo>
                  <a:lnTo>
                    <a:pt x="3120" y="182"/>
                  </a:lnTo>
                  <a:lnTo>
                    <a:pt x="3035" y="250"/>
                  </a:lnTo>
                  <a:lnTo>
                    <a:pt x="2945" y="340"/>
                  </a:lnTo>
                  <a:lnTo>
                    <a:pt x="2856" y="454"/>
                  </a:lnTo>
                  <a:lnTo>
                    <a:pt x="2685" y="680"/>
                  </a:lnTo>
                  <a:lnTo>
                    <a:pt x="2517" y="975"/>
                  </a:lnTo>
                  <a:lnTo>
                    <a:pt x="2350" y="1338"/>
                  </a:lnTo>
                  <a:lnTo>
                    <a:pt x="2189" y="1723"/>
                  </a:lnTo>
                  <a:lnTo>
                    <a:pt x="2029" y="2153"/>
                  </a:lnTo>
                  <a:lnTo>
                    <a:pt x="1877" y="2629"/>
                  </a:lnTo>
                  <a:lnTo>
                    <a:pt x="1724" y="3173"/>
                  </a:lnTo>
                  <a:lnTo>
                    <a:pt x="1579" y="3740"/>
                  </a:lnTo>
                  <a:lnTo>
                    <a:pt x="1441" y="4329"/>
                  </a:lnTo>
                  <a:lnTo>
                    <a:pt x="1303" y="4986"/>
                  </a:lnTo>
                  <a:lnTo>
                    <a:pt x="1177" y="5666"/>
                  </a:lnTo>
                  <a:lnTo>
                    <a:pt x="1050" y="6391"/>
                  </a:lnTo>
                  <a:lnTo>
                    <a:pt x="931" y="7139"/>
                  </a:lnTo>
                  <a:lnTo>
                    <a:pt x="819" y="7932"/>
                  </a:lnTo>
                  <a:lnTo>
                    <a:pt x="715" y="8770"/>
                  </a:lnTo>
                  <a:lnTo>
                    <a:pt x="615" y="9609"/>
                  </a:lnTo>
                  <a:lnTo>
                    <a:pt x="522" y="10493"/>
                  </a:lnTo>
                  <a:lnTo>
                    <a:pt x="432" y="11399"/>
                  </a:lnTo>
                  <a:lnTo>
                    <a:pt x="354" y="12351"/>
                  </a:lnTo>
                  <a:lnTo>
                    <a:pt x="283" y="13303"/>
                  </a:lnTo>
                  <a:lnTo>
                    <a:pt x="220" y="14300"/>
                  </a:lnTo>
                  <a:lnTo>
                    <a:pt x="164" y="15297"/>
                  </a:lnTo>
                  <a:lnTo>
                    <a:pt x="116" y="16339"/>
                  </a:lnTo>
                  <a:lnTo>
                    <a:pt x="75" y="17382"/>
                  </a:lnTo>
                  <a:lnTo>
                    <a:pt x="56" y="17926"/>
                  </a:lnTo>
                  <a:lnTo>
                    <a:pt x="41" y="18447"/>
                  </a:lnTo>
                  <a:lnTo>
                    <a:pt x="30" y="18991"/>
                  </a:lnTo>
                  <a:lnTo>
                    <a:pt x="19" y="19535"/>
                  </a:lnTo>
                  <a:lnTo>
                    <a:pt x="12" y="20101"/>
                  </a:lnTo>
                  <a:lnTo>
                    <a:pt x="4" y="20645"/>
                  </a:lnTo>
                  <a:lnTo>
                    <a:pt x="0" y="21189"/>
                  </a:lnTo>
                  <a:lnTo>
                    <a:pt x="0" y="21755"/>
                  </a:lnTo>
                  <a:lnTo>
                    <a:pt x="0" y="22322"/>
                  </a:lnTo>
                  <a:lnTo>
                    <a:pt x="4" y="22866"/>
                  </a:lnTo>
                  <a:lnTo>
                    <a:pt x="12" y="23432"/>
                  </a:lnTo>
                  <a:lnTo>
                    <a:pt x="19" y="23976"/>
                  </a:lnTo>
                  <a:lnTo>
                    <a:pt x="30" y="24520"/>
                  </a:lnTo>
                  <a:lnTo>
                    <a:pt x="41" y="25064"/>
                  </a:lnTo>
                  <a:lnTo>
                    <a:pt x="56" y="25608"/>
                  </a:lnTo>
                  <a:lnTo>
                    <a:pt x="75" y="26129"/>
                  </a:lnTo>
                  <a:lnTo>
                    <a:pt x="116" y="27172"/>
                  </a:lnTo>
                  <a:lnTo>
                    <a:pt x="164" y="28214"/>
                  </a:lnTo>
                  <a:lnTo>
                    <a:pt x="220" y="29211"/>
                  </a:lnTo>
                  <a:lnTo>
                    <a:pt x="283" y="30208"/>
                  </a:lnTo>
                  <a:lnTo>
                    <a:pt x="354" y="31160"/>
                  </a:lnTo>
                  <a:lnTo>
                    <a:pt x="432" y="32112"/>
                  </a:lnTo>
                  <a:lnTo>
                    <a:pt x="522" y="33018"/>
                  </a:lnTo>
                  <a:lnTo>
                    <a:pt x="615" y="33902"/>
                  </a:lnTo>
                  <a:lnTo>
                    <a:pt x="715" y="34763"/>
                  </a:lnTo>
                  <a:lnTo>
                    <a:pt x="819" y="35579"/>
                  </a:lnTo>
                  <a:lnTo>
                    <a:pt x="931" y="36372"/>
                  </a:lnTo>
                  <a:lnTo>
                    <a:pt x="1050" y="37120"/>
                  </a:lnTo>
                  <a:lnTo>
                    <a:pt x="1177" y="37845"/>
                  </a:lnTo>
                  <a:lnTo>
                    <a:pt x="1303" y="38525"/>
                  </a:lnTo>
                  <a:lnTo>
                    <a:pt x="1441" y="39182"/>
                  </a:lnTo>
                  <a:lnTo>
                    <a:pt x="1579" y="39794"/>
                  </a:lnTo>
                  <a:lnTo>
                    <a:pt x="1724" y="40360"/>
                  </a:lnTo>
                  <a:lnTo>
                    <a:pt x="1877" y="40882"/>
                  </a:lnTo>
                  <a:lnTo>
                    <a:pt x="2029" y="41358"/>
                  </a:lnTo>
                  <a:lnTo>
                    <a:pt x="2189" y="41811"/>
                  </a:lnTo>
                  <a:lnTo>
                    <a:pt x="2350" y="42196"/>
                  </a:lnTo>
                  <a:lnTo>
                    <a:pt x="2517" y="42536"/>
                  </a:lnTo>
                  <a:lnTo>
                    <a:pt x="2685" y="42831"/>
                  </a:lnTo>
                  <a:lnTo>
                    <a:pt x="2856" y="43080"/>
                  </a:lnTo>
                  <a:lnTo>
                    <a:pt x="2945" y="43170"/>
                  </a:lnTo>
                  <a:lnTo>
                    <a:pt x="3035" y="43261"/>
                  </a:lnTo>
                  <a:lnTo>
                    <a:pt x="3120" y="43352"/>
                  </a:lnTo>
                  <a:lnTo>
                    <a:pt x="3213" y="43397"/>
                  </a:lnTo>
                  <a:lnTo>
                    <a:pt x="3303" y="43465"/>
                  </a:lnTo>
                  <a:lnTo>
                    <a:pt x="3392" y="43488"/>
                  </a:lnTo>
                  <a:lnTo>
                    <a:pt x="3485" y="43510"/>
                  </a:lnTo>
                  <a:lnTo>
                    <a:pt x="58213" y="43510"/>
                  </a:lnTo>
                  <a:lnTo>
                    <a:pt x="58302" y="43488"/>
                  </a:lnTo>
                  <a:lnTo>
                    <a:pt x="58395" y="43465"/>
                  </a:lnTo>
                  <a:lnTo>
                    <a:pt x="58485" y="43397"/>
                  </a:lnTo>
                  <a:lnTo>
                    <a:pt x="58574" y="43352"/>
                  </a:lnTo>
                  <a:lnTo>
                    <a:pt x="58663" y="43261"/>
                  </a:lnTo>
                  <a:lnTo>
                    <a:pt x="58753" y="43170"/>
                  </a:lnTo>
                  <a:lnTo>
                    <a:pt x="58838" y="43080"/>
                  </a:lnTo>
                  <a:lnTo>
                    <a:pt x="59009" y="42831"/>
                  </a:lnTo>
                  <a:lnTo>
                    <a:pt x="59181" y="42536"/>
                  </a:lnTo>
                  <a:lnTo>
                    <a:pt x="59348" y="42196"/>
                  </a:lnTo>
                  <a:lnTo>
                    <a:pt x="59508" y="41811"/>
                  </a:lnTo>
                  <a:lnTo>
                    <a:pt x="59668" y="41358"/>
                  </a:lnTo>
                  <a:lnTo>
                    <a:pt x="59821" y="40882"/>
                  </a:lnTo>
                  <a:lnTo>
                    <a:pt x="59970" y="40360"/>
                  </a:lnTo>
                  <a:lnTo>
                    <a:pt x="60115" y="39794"/>
                  </a:lnTo>
                  <a:lnTo>
                    <a:pt x="60257" y="39182"/>
                  </a:lnTo>
                  <a:lnTo>
                    <a:pt x="60391" y="38525"/>
                  </a:lnTo>
                  <a:lnTo>
                    <a:pt x="60521" y="37845"/>
                  </a:lnTo>
                  <a:lnTo>
                    <a:pt x="60644" y="37120"/>
                  </a:lnTo>
                  <a:lnTo>
                    <a:pt x="60763" y="36372"/>
                  </a:lnTo>
                  <a:lnTo>
                    <a:pt x="60875" y="35579"/>
                  </a:lnTo>
                  <a:lnTo>
                    <a:pt x="60982" y="34763"/>
                  </a:lnTo>
                  <a:lnTo>
                    <a:pt x="61083" y="33902"/>
                  </a:lnTo>
                  <a:lnTo>
                    <a:pt x="61176" y="33018"/>
                  </a:lnTo>
                  <a:lnTo>
                    <a:pt x="61262" y="32112"/>
                  </a:lnTo>
                  <a:lnTo>
                    <a:pt x="61340" y="31160"/>
                  </a:lnTo>
                  <a:lnTo>
                    <a:pt x="61414" y="30208"/>
                  </a:lnTo>
                  <a:lnTo>
                    <a:pt x="61478" y="29211"/>
                  </a:lnTo>
                  <a:lnTo>
                    <a:pt x="61533" y="28214"/>
                  </a:lnTo>
                  <a:lnTo>
                    <a:pt x="61582" y="27172"/>
                  </a:lnTo>
                  <a:lnTo>
                    <a:pt x="61623" y="26129"/>
                  </a:lnTo>
                  <a:lnTo>
                    <a:pt x="61638" y="25608"/>
                  </a:lnTo>
                  <a:lnTo>
                    <a:pt x="61653" y="25064"/>
                  </a:lnTo>
                  <a:lnTo>
                    <a:pt x="61667" y="24520"/>
                  </a:lnTo>
                  <a:lnTo>
                    <a:pt x="61675" y="23976"/>
                  </a:lnTo>
                  <a:lnTo>
                    <a:pt x="61686" y="23432"/>
                  </a:lnTo>
                  <a:lnTo>
                    <a:pt x="61690" y="22866"/>
                  </a:lnTo>
                  <a:lnTo>
                    <a:pt x="61694" y="22322"/>
                  </a:lnTo>
                  <a:lnTo>
                    <a:pt x="61694" y="21755"/>
                  </a:lnTo>
                  <a:lnTo>
                    <a:pt x="61694" y="21189"/>
                  </a:lnTo>
                  <a:lnTo>
                    <a:pt x="61690" y="20645"/>
                  </a:lnTo>
                  <a:lnTo>
                    <a:pt x="61686" y="20101"/>
                  </a:lnTo>
                  <a:lnTo>
                    <a:pt x="61675" y="19535"/>
                  </a:lnTo>
                  <a:lnTo>
                    <a:pt x="61667" y="18991"/>
                  </a:lnTo>
                  <a:lnTo>
                    <a:pt x="61653" y="18447"/>
                  </a:lnTo>
                  <a:lnTo>
                    <a:pt x="61638" y="17926"/>
                  </a:lnTo>
                  <a:lnTo>
                    <a:pt x="61623" y="17382"/>
                  </a:lnTo>
                  <a:lnTo>
                    <a:pt x="61582" y="16339"/>
                  </a:lnTo>
                  <a:lnTo>
                    <a:pt x="61533" y="15297"/>
                  </a:lnTo>
                  <a:lnTo>
                    <a:pt x="61478" y="14300"/>
                  </a:lnTo>
                  <a:lnTo>
                    <a:pt x="61414" y="13303"/>
                  </a:lnTo>
                  <a:lnTo>
                    <a:pt x="61340" y="12351"/>
                  </a:lnTo>
                  <a:lnTo>
                    <a:pt x="61262" y="11399"/>
                  </a:lnTo>
                  <a:lnTo>
                    <a:pt x="61176" y="10493"/>
                  </a:lnTo>
                  <a:lnTo>
                    <a:pt x="61083" y="9609"/>
                  </a:lnTo>
                  <a:lnTo>
                    <a:pt x="60982" y="8770"/>
                  </a:lnTo>
                  <a:lnTo>
                    <a:pt x="60875" y="7932"/>
                  </a:lnTo>
                  <a:lnTo>
                    <a:pt x="60763" y="7139"/>
                  </a:lnTo>
                  <a:lnTo>
                    <a:pt x="60644" y="6391"/>
                  </a:lnTo>
                  <a:lnTo>
                    <a:pt x="60521" y="5666"/>
                  </a:lnTo>
                  <a:lnTo>
                    <a:pt x="60391" y="4986"/>
                  </a:lnTo>
                  <a:lnTo>
                    <a:pt x="60257" y="4329"/>
                  </a:lnTo>
                  <a:lnTo>
                    <a:pt x="60115" y="3740"/>
                  </a:lnTo>
                  <a:lnTo>
                    <a:pt x="59970" y="3173"/>
                  </a:lnTo>
                  <a:lnTo>
                    <a:pt x="59821" y="2629"/>
                  </a:lnTo>
                  <a:lnTo>
                    <a:pt x="59668" y="2153"/>
                  </a:lnTo>
                  <a:lnTo>
                    <a:pt x="59508" y="1723"/>
                  </a:lnTo>
                  <a:lnTo>
                    <a:pt x="59348" y="1338"/>
                  </a:lnTo>
                  <a:lnTo>
                    <a:pt x="59181" y="975"/>
                  </a:lnTo>
                  <a:lnTo>
                    <a:pt x="59009" y="680"/>
                  </a:lnTo>
                  <a:lnTo>
                    <a:pt x="58838" y="454"/>
                  </a:lnTo>
                  <a:lnTo>
                    <a:pt x="58753" y="340"/>
                  </a:lnTo>
                  <a:lnTo>
                    <a:pt x="58663" y="250"/>
                  </a:lnTo>
                  <a:lnTo>
                    <a:pt x="58574" y="182"/>
                  </a:lnTo>
                  <a:lnTo>
                    <a:pt x="58485" y="114"/>
                  </a:lnTo>
                  <a:lnTo>
                    <a:pt x="58395" y="68"/>
                  </a:lnTo>
                  <a:lnTo>
                    <a:pt x="58302" y="23"/>
                  </a:lnTo>
                  <a:lnTo>
                    <a:pt x="58213" y="1"/>
                  </a:lnTo>
                  <a:close/>
                </a:path>
              </a:pathLst>
            </a:custGeom>
            <a:gradFill>
              <a:gsLst>
                <a:gs pos="0">
                  <a:srgbClr val="434343"/>
                </a:gs>
                <a:gs pos="100000">
                  <a:srgbClr val="999999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6" name="Google Shape;316;p31"/>
          <p:cNvGrpSpPr/>
          <p:nvPr/>
        </p:nvGrpSpPr>
        <p:grpSpPr>
          <a:xfrm>
            <a:off x="5185778" y="1292133"/>
            <a:ext cx="1172953" cy="2711173"/>
            <a:chOff x="2636800" y="-8974125"/>
            <a:chExt cx="2346375" cy="9212275"/>
          </a:xfrm>
        </p:grpSpPr>
        <p:sp>
          <p:nvSpPr>
            <p:cNvPr id="317" name="Google Shape;317;p31"/>
            <p:cNvSpPr/>
            <p:nvPr/>
          </p:nvSpPr>
          <p:spPr>
            <a:xfrm>
              <a:off x="2636800" y="-962325"/>
              <a:ext cx="433500" cy="522625"/>
            </a:xfrm>
            <a:custGeom>
              <a:avLst/>
              <a:gdLst/>
              <a:ahLst/>
              <a:cxnLst/>
              <a:rect l="l" t="t" r="r" b="b"/>
              <a:pathLst>
                <a:path w="17340" h="20905" extrusionOk="0">
                  <a:moveTo>
                    <a:pt x="12173" y="1"/>
                  </a:moveTo>
                  <a:lnTo>
                    <a:pt x="11075" y="4358"/>
                  </a:lnTo>
                  <a:lnTo>
                    <a:pt x="10679" y="4737"/>
                  </a:lnTo>
                  <a:lnTo>
                    <a:pt x="10222" y="5187"/>
                  </a:lnTo>
                  <a:lnTo>
                    <a:pt x="9625" y="5787"/>
                  </a:lnTo>
                  <a:lnTo>
                    <a:pt x="8918" y="6501"/>
                  </a:lnTo>
                  <a:lnTo>
                    <a:pt x="8116" y="7322"/>
                  </a:lnTo>
                  <a:lnTo>
                    <a:pt x="7248" y="8212"/>
                  </a:lnTo>
                  <a:lnTo>
                    <a:pt x="6340" y="9174"/>
                  </a:lnTo>
                  <a:lnTo>
                    <a:pt x="5873" y="9668"/>
                  </a:lnTo>
                  <a:lnTo>
                    <a:pt x="5412" y="10171"/>
                  </a:lnTo>
                  <a:lnTo>
                    <a:pt x="4951" y="10682"/>
                  </a:lnTo>
                  <a:lnTo>
                    <a:pt x="4494" y="11185"/>
                  </a:lnTo>
                  <a:lnTo>
                    <a:pt x="4048" y="11696"/>
                  </a:lnTo>
                  <a:lnTo>
                    <a:pt x="3611" y="12199"/>
                  </a:lnTo>
                  <a:lnTo>
                    <a:pt x="3190" y="12702"/>
                  </a:lnTo>
                  <a:lnTo>
                    <a:pt x="2784" y="13187"/>
                  </a:lnTo>
                  <a:lnTo>
                    <a:pt x="2398" y="13672"/>
                  </a:lnTo>
                  <a:lnTo>
                    <a:pt x="2036" y="14140"/>
                  </a:lnTo>
                  <a:lnTo>
                    <a:pt x="1705" y="14581"/>
                  </a:lnTo>
                  <a:lnTo>
                    <a:pt x="1399" y="15013"/>
                  </a:lnTo>
                  <a:lnTo>
                    <a:pt x="1259" y="15225"/>
                  </a:lnTo>
                  <a:lnTo>
                    <a:pt x="1129" y="15419"/>
                  </a:lnTo>
                  <a:lnTo>
                    <a:pt x="1003" y="15621"/>
                  </a:lnTo>
                  <a:lnTo>
                    <a:pt x="893" y="15807"/>
                  </a:lnTo>
                  <a:lnTo>
                    <a:pt x="787" y="15992"/>
                  </a:lnTo>
                  <a:lnTo>
                    <a:pt x="697" y="16168"/>
                  </a:lnTo>
                  <a:lnTo>
                    <a:pt x="612" y="16336"/>
                  </a:lnTo>
                  <a:lnTo>
                    <a:pt x="542" y="16495"/>
                  </a:lnTo>
                  <a:lnTo>
                    <a:pt x="416" y="16795"/>
                  </a:lnTo>
                  <a:lnTo>
                    <a:pt x="311" y="17086"/>
                  </a:lnTo>
                  <a:lnTo>
                    <a:pt x="221" y="17359"/>
                  </a:lnTo>
                  <a:lnTo>
                    <a:pt x="145" y="17615"/>
                  </a:lnTo>
                  <a:lnTo>
                    <a:pt x="85" y="17853"/>
                  </a:lnTo>
                  <a:lnTo>
                    <a:pt x="45" y="18082"/>
                  </a:lnTo>
                  <a:lnTo>
                    <a:pt x="30" y="18188"/>
                  </a:lnTo>
                  <a:lnTo>
                    <a:pt x="15" y="18294"/>
                  </a:lnTo>
                  <a:lnTo>
                    <a:pt x="5" y="18400"/>
                  </a:lnTo>
                  <a:lnTo>
                    <a:pt x="0" y="18497"/>
                  </a:lnTo>
                  <a:lnTo>
                    <a:pt x="0" y="18594"/>
                  </a:lnTo>
                  <a:lnTo>
                    <a:pt x="0" y="18691"/>
                  </a:lnTo>
                  <a:lnTo>
                    <a:pt x="5" y="18779"/>
                  </a:lnTo>
                  <a:lnTo>
                    <a:pt x="15" y="18867"/>
                  </a:lnTo>
                  <a:lnTo>
                    <a:pt x="25" y="18947"/>
                  </a:lnTo>
                  <a:lnTo>
                    <a:pt x="40" y="19035"/>
                  </a:lnTo>
                  <a:lnTo>
                    <a:pt x="60" y="19114"/>
                  </a:lnTo>
                  <a:lnTo>
                    <a:pt x="80" y="19185"/>
                  </a:lnTo>
                  <a:lnTo>
                    <a:pt x="105" y="19264"/>
                  </a:lnTo>
                  <a:lnTo>
                    <a:pt x="130" y="19335"/>
                  </a:lnTo>
                  <a:lnTo>
                    <a:pt x="161" y="19405"/>
                  </a:lnTo>
                  <a:lnTo>
                    <a:pt x="191" y="19467"/>
                  </a:lnTo>
                  <a:lnTo>
                    <a:pt x="266" y="19591"/>
                  </a:lnTo>
                  <a:lnTo>
                    <a:pt x="351" y="19714"/>
                  </a:lnTo>
                  <a:lnTo>
                    <a:pt x="446" y="19820"/>
                  </a:lnTo>
                  <a:lnTo>
                    <a:pt x="547" y="19917"/>
                  </a:lnTo>
                  <a:lnTo>
                    <a:pt x="662" y="20014"/>
                  </a:lnTo>
                  <a:lnTo>
                    <a:pt x="782" y="20102"/>
                  </a:lnTo>
                  <a:lnTo>
                    <a:pt x="913" y="20181"/>
                  </a:lnTo>
                  <a:lnTo>
                    <a:pt x="1053" y="20261"/>
                  </a:lnTo>
                  <a:lnTo>
                    <a:pt x="1199" y="20331"/>
                  </a:lnTo>
                  <a:lnTo>
                    <a:pt x="1349" y="20393"/>
                  </a:lnTo>
                  <a:lnTo>
                    <a:pt x="1510" y="20455"/>
                  </a:lnTo>
                  <a:lnTo>
                    <a:pt x="1675" y="20517"/>
                  </a:lnTo>
                  <a:lnTo>
                    <a:pt x="2021" y="20623"/>
                  </a:lnTo>
                  <a:lnTo>
                    <a:pt x="2388" y="20720"/>
                  </a:lnTo>
                  <a:lnTo>
                    <a:pt x="2769" y="20817"/>
                  </a:lnTo>
                  <a:lnTo>
                    <a:pt x="2974" y="20861"/>
                  </a:lnTo>
                  <a:lnTo>
                    <a:pt x="3220" y="20887"/>
                  </a:lnTo>
                  <a:lnTo>
                    <a:pt x="3491" y="20905"/>
                  </a:lnTo>
                  <a:lnTo>
                    <a:pt x="3792" y="20905"/>
                  </a:lnTo>
                  <a:lnTo>
                    <a:pt x="4123" y="20896"/>
                  </a:lnTo>
                  <a:lnTo>
                    <a:pt x="4474" y="20878"/>
                  </a:lnTo>
                  <a:lnTo>
                    <a:pt x="4845" y="20843"/>
                  </a:lnTo>
                  <a:lnTo>
                    <a:pt x="5236" y="20799"/>
                  </a:lnTo>
                  <a:lnTo>
                    <a:pt x="5648" y="20755"/>
                  </a:lnTo>
                  <a:lnTo>
                    <a:pt x="6069" y="20693"/>
                  </a:lnTo>
                  <a:lnTo>
                    <a:pt x="6952" y="20561"/>
                  </a:lnTo>
                  <a:lnTo>
                    <a:pt x="7870" y="20393"/>
                  </a:lnTo>
                  <a:lnTo>
                    <a:pt x="8798" y="20217"/>
                  </a:lnTo>
                  <a:lnTo>
                    <a:pt x="9726" y="20023"/>
                  </a:lnTo>
                  <a:lnTo>
                    <a:pt x="10633" y="19820"/>
                  </a:lnTo>
                  <a:lnTo>
                    <a:pt x="11506" y="19626"/>
                  </a:lnTo>
                  <a:lnTo>
                    <a:pt x="12319" y="19423"/>
                  </a:lnTo>
                  <a:lnTo>
                    <a:pt x="13056" y="19229"/>
                  </a:lnTo>
                  <a:lnTo>
                    <a:pt x="13703" y="19061"/>
                  </a:lnTo>
                  <a:lnTo>
                    <a:pt x="14245" y="18903"/>
                  </a:lnTo>
                  <a:lnTo>
                    <a:pt x="14656" y="18779"/>
                  </a:lnTo>
                  <a:lnTo>
                    <a:pt x="14822" y="18717"/>
                  </a:lnTo>
                  <a:lnTo>
                    <a:pt x="14987" y="18656"/>
                  </a:lnTo>
                  <a:lnTo>
                    <a:pt x="15143" y="18585"/>
                  </a:lnTo>
                  <a:lnTo>
                    <a:pt x="15293" y="18514"/>
                  </a:lnTo>
                  <a:lnTo>
                    <a:pt x="15439" y="18435"/>
                  </a:lnTo>
                  <a:lnTo>
                    <a:pt x="15579" y="18347"/>
                  </a:lnTo>
                  <a:lnTo>
                    <a:pt x="15714" y="18259"/>
                  </a:lnTo>
                  <a:lnTo>
                    <a:pt x="15840" y="18153"/>
                  </a:lnTo>
                  <a:lnTo>
                    <a:pt x="15965" y="18056"/>
                  </a:lnTo>
                  <a:lnTo>
                    <a:pt x="16081" y="17941"/>
                  </a:lnTo>
                  <a:lnTo>
                    <a:pt x="16191" y="17818"/>
                  </a:lnTo>
                  <a:lnTo>
                    <a:pt x="16296" y="17694"/>
                  </a:lnTo>
                  <a:lnTo>
                    <a:pt x="16397" y="17553"/>
                  </a:lnTo>
                  <a:lnTo>
                    <a:pt x="16487" y="17412"/>
                  </a:lnTo>
                  <a:lnTo>
                    <a:pt x="16577" y="17262"/>
                  </a:lnTo>
                  <a:lnTo>
                    <a:pt x="16657" y="17094"/>
                  </a:lnTo>
                  <a:lnTo>
                    <a:pt x="16733" y="16927"/>
                  </a:lnTo>
                  <a:lnTo>
                    <a:pt x="16803" y="16742"/>
                  </a:lnTo>
                  <a:lnTo>
                    <a:pt x="16868" y="16556"/>
                  </a:lnTo>
                  <a:lnTo>
                    <a:pt x="16928" y="16354"/>
                  </a:lnTo>
                  <a:lnTo>
                    <a:pt x="16983" y="16142"/>
                  </a:lnTo>
                  <a:lnTo>
                    <a:pt x="17029" y="15921"/>
                  </a:lnTo>
                  <a:lnTo>
                    <a:pt x="17069" y="15683"/>
                  </a:lnTo>
                  <a:lnTo>
                    <a:pt x="17104" y="15436"/>
                  </a:lnTo>
                  <a:lnTo>
                    <a:pt x="17134" y="15180"/>
                  </a:lnTo>
                  <a:lnTo>
                    <a:pt x="17154" y="14907"/>
                  </a:lnTo>
                  <a:lnTo>
                    <a:pt x="17174" y="14625"/>
                  </a:lnTo>
                  <a:lnTo>
                    <a:pt x="17184" y="14334"/>
                  </a:lnTo>
                  <a:lnTo>
                    <a:pt x="17189" y="14025"/>
                  </a:lnTo>
                  <a:lnTo>
                    <a:pt x="17189" y="13699"/>
                  </a:lnTo>
                  <a:lnTo>
                    <a:pt x="17184" y="13363"/>
                  </a:lnTo>
                  <a:lnTo>
                    <a:pt x="17169" y="13011"/>
                  </a:lnTo>
                  <a:lnTo>
                    <a:pt x="17139" y="12314"/>
                  </a:lnTo>
                  <a:lnTo>
                    <a:pt x="17104" y="11644"/>
                  </a:lnTo>
                  <a:lnTo>
                    <a:pt x="17064" y="11008"/>
                  </a:lnTo>
                  <a:lnTo>
                    <a:pt x="17024" y="10418"/>
                  </a:lnTo>
                  <a:lnTo>
                    <a:pt x="16978" y="9853"/>
                  </a:lnTo>
                  <a:lnTo>
                    <a:pt x="16938" y="9333"/>
                  </a:lnTo>
                  <a:lnTo>
                    <a:pt x="16858" y="8415"/>
                  </a:lnTo>
                  <a:lnTo>
                    <a:pt x="16783" y="7674"/>
                  </a:lnTo>
                  <a:lnTo>
                    <a:pt x="16723" y="7128"/>
                  </a:lnTo>
                  <a:lnTo>
                    <a:pt x="16667" y="6678"/>
                  </a:lnTo>
                  <a:lnTo>
                    <a:pt x="17340" y="3732"/>
                  </a:lnTo>
                  <a:lnTo>
                    <a:pt x="12173" y="1"/>
                  </a:lnTo>
                  <a:close/>
                </a:path>
              </a:pathLst>
            </a:custGeom>
            <a:solidFill>
              <a:srgbClr val="FFBC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1"/>
            <p:cNvSpPr/>
            <p:nvPr/>
          </p:nvSpPr>
          <p:spPr>
            <a:xfrm>
              <a:off x="2636800" y="-829800"/>
              <a:ext cx="429750" cy="390100"/>
            </a:xfrm>
            <a:custGeom>
              <a:avLst/>
              <a:gdLst/>
              <a:ahLst/>
              <a:cxnLst/>
              <a:rect l="l" t="t" r="r" b="b"/>
              <a:pathLst>
                <a:path w="17190" h="15604" extrusionOk="0">
                  <a:moveTo>
                    <a:pt x="10112" y="1"/>
                  </a:moveTo>
                  <a:lnTo>
                    <a:pt x="9063" y="1050"/>
                  </a:lnTo>
                  <a:lnTo>
                    <a:pt x="8442" y="1677"/>
                  </a:lnTo>
                  <a:lnTo>
                    <a:pt x="7774" y="2365"/>
                  </a:lnTo>
                  <a:lnTo>
                    <a:pt x="7067" y="3106"/>
                  </a:lnTo>
                  <a:lnTo>
                    <a:pt x="6340" y="3873"/>
                  </a:lnTo>
                  <a:lnTo>
                    <a:pt x="5598" y="4667"/>
                  </a:lnTo>
                  <a:lnTo>
                    <a:pt x="4860" y="5478"/>
                  </a:lnTo>
                  <a:lnTo>
                    <a:pt x="4138" y="6290"/>
                  </a:lnTo>
                  <a:lnTo>
                    <a:pt x="3787" y="6695"/>
                  </a:lnTo>
                  <a:lnTo>
                    <a:pt x="3441" y="7101"/>
                  </a:lnTo>
                  <a:lnTo>
                    <a:pt x="3105" y="7498"/>
                  </a:lnTo>
                  <a:lnTo>
                    <a:pt x="2784" y="7886"/>
                  </a:lnTo>
                  <a:lnTo>
                    <a:pt x="2473" y="8274"/>
                  </a:lnTo>
                  <a:lnTo>
                    <a:pt x="2182" y="8653"/>
                  </a:lnTo>
                  <a:lnTo>
                    <a:pt x="1901" y="9015"/>
                  </a:lnTo>
                  <a:lnTo>
                    <a:pt x="1640" y="9368"/>
                  </a:lnTo>
                  <a:lnTo>
                    <a:pt x="1399" y="9712"/>
                  </a:lnTo>
                  <a:lnTo>
                    <a:pt x="1179" y="10038"/>
                  </a:lnTo>
                  <a:lnTo>
                    <a:pt x="983" y="10356"/>
                  </a:lnTo>
                  <a:lnTo>
                    <a:pt x="808" y="10656"/>
                  </a:lnTo>
                  <a:lnTo>
                    <a:pt x="732" y="10797"/>
                  </a:lnTo>
                  <a:lnTo>
                    <a:pt x="662" y="10929"/>
                  </a:lnTo>
                  <a:lnTo>
                    <a:pt x="597" y="11061"/>
                  </a:lnTo>
                  <a:lnTo>
                    <a:pt x="542" y="11194"/>
                  </a:lnTo>
                  <a:lnTo>
                    <a:pt x="416" y="11494"/>
                  </a:lnTo>
                  <a:lnTo>
                    <a:pt x="311" y="11785"/>
                  </a:lnTo>
                  <a:lnTo>
                    <a:pt x="221" y="12058"/>
                  </a:lnTo>
                  <a:lnTo>
                    <a:pt x="145" y="12314"/>
                  </a:lnTo>
                  <a:lnTo>
                    <a:pt x="85" y="12552"/>
                  </a:lnTo>
                  <a:lnTo>
                    <a:pt x="45" y="12781"/>
                  </a:lnTo>
                  <a:lnTo>
                    <a:pt x="30" y="12887"/>
                  </a:lnTo>
                  <a:lnTo>
                    <a:pt x="15" y="12993"/>
                  </a:lnTo>
                  <a:lnTo>
                    <a:pt x="5" y="13099"/>
                  </a:lnTo>
                  <a:lnTo>
                    <a:pt x="0" y="13196"/>
                  </a:lnTo>
                  <a:lnTo>
                    <a:pt x="0" y="13293"/>
                  </a:lnTo>
                  <a:lnTo>
                    <a:pt x="0" y="13390"/>
                  </a:lnTo>
                  <a:lnTo>
                    <a:pt x="5" y="13478"/>
                  </a:lnTo>
                  <a:lnTo>
                    <a:pt x="15" y="13566"/>
                  </a:lnTo>
                  <a:lnTo>
                    <a:pt x="25" y="13646"/>
                  </a:lnTo>
                  <a:lnTo>
                    <a:pt x="40" y="13734"/>
                  </a:lnTo>
                  <a:lnTo>
                    <a:pt x="60" y="13813"/>
                  </a:lnTo>
                  <a:lnTo>
                    <a:pt x="80" y="13884"/>
                  </a:lnTo>
                  <a:lnTo>
                    <a:pt x="105" y="13963"/>
                  </a:lnTo>
                  <a:lnTo>
                    <a:pt x="130" y="14034"/>
                  </a:lnTo>
                  <a:lnTo>
                    <a:pt x="161" y="14104"/>
                  </a:lnTo>
                  <a:lnTo>
                    <a:pt x="191" y="14166"/>
                  </a:lnTo>
                  <a:lnTo>
                    <a:pt x="266" y="14290"/>
                  </a:lnTo>
                  <a:lnTo>
                    <a:pt x="351" y="14413"/>
                  </a:lnTo>
                  <a:lnTo>
                    <a:pt x="446" y="14519"/>
                  </a:lnTo>
                  <a:lnTo>
                    <a:pt x="547" y="14616"/>
                  </a:lnTo>
                  <a:lnTo>
                    <a:pt x="662" y="14713"/>
                  </a:lnTo>
                  <a:lnTo>
                    <a:pt x="782" y="14801"/>
                  </a:lnTo>
                  <a:lnTo>
                    <a:pt x="913" y="14880"/>
                  </a:lnTo>
                  <a:lnTo>
                    <a:pt x="1053" y="14960"/>
                  </a:lnTo>
                  <a:lnTo>
                    <a:pt x="1199" y="15030"/>
                  </a:lnTo>
                  <a:lnTo>
                    <a:pt x="1349" y="15092"/>
                  </a:lnTo>
                  <a:lnTo>
                    <a:pt x="1510" y="15154"/>
                  </a:lnTo>
                  <a:lnTo>
                    <a:pt x="1675" y="15216"/>
                  </a:lnTo>
                  <a:lnTo>
                    <a:pt x="2021" y="15322"/>
                  </a:lnTo>
                  <a:lnTo>
                    <a:pt x="2388" y="15419"/>
                  </a:lnTo>
                  <a:lnTo>
                    <a:pt x="2769" y="15516"/>
                  </a:lnTo>
                  <a:lnTo>
                    <a:pt x="2974" y="15560"/>
                  </a:lnTo>
                  <a:lnTo>
                    <a:pt x="3220" y="15586"/>
                  </a:lnTo>
                  <a:lnTo>
                    <a:pt x="3491" y="15604"/>
                  </a:lnTo>
                  <a:lnTo>
                    <a:pt x="3792" y="15604"/>
                  </a:lnTo>
                  <a:lnTo>
                    <a:pt x="4123" y="15595"/>
                  </a:lnTo>
                  <a:lnTo>
                    <a:pt x="4474" y="15577"/>
                  </a:lnTo>
                  <a:lnTo>
                    <a:pt x="4845" y="15542"/>
                  </a:lnTo>
                  <a:lnTo>
                    <a:pt x="5236" y="15498"/>
                  </a:lnTo>
                  <a:lnTo>
                    <a:pt x="5648" y="15454"/>
                  </a:lnTo>
                  <a:lnTo>
                    <a:pt x="6069" y="15392"/>
                  </a:lnTo>
                  <a:lnTo>
                    <a:pt x="6952" y="15260"/>
                  </a:lnTo>
                  <a:lnTo>
                    <a:pt x="7870" y="15092"/>
                  </a:lnTo>
                  <a:lnTo>
                    <a:pt x="8798" y="14916"/>
                  </a:lnTo>
                  <a:lnTo>
                    <a:pt x="9726" y="14722"/>
                  </a:lnTo>
                  <a:lnTo>
                    <a:pt x="10633" y="14519"/>
                  </a:lnTo>
                  <a:lnTo>
                    <a:pt x="11506" y="14325"/>
                  </a:lnTo>
                  <a:lnTo>
                    <a:pt x="12319" y="14122"/>
                  </a:lnTo>
                  <a:lnTo>
                    <a:pt x="13056" y="13928"/>
                  </a:lnTo>
                  <a:lnTo>
                    <a:pt x="13703" y="13760"/>
                  </a:lnTo>
                  <a:lnTo>
                    <a:pt x="14245" y="13602"/>
                  </a:lnTo>
                  <a:lnTo>
                    <a:pt x="14656" y="13478"/>
                  </a:lnTo>
                  <a:lnTo>
                    <a:pt x="14822" y="13416"/>
                  </a:lnTo>
                  <a:lnTo>
                    <a:pt x="14987" y="13355"/>
                  </a:lnTo>
                  <a:lnTo>
                    <a:pt x="15143" y="13284"/>
                  </a:lnTo>
                  <a:lnTo>
                    <a:pt x="15293" y="13213"/>
                  </a:lnTo>
                  <a:lnTo>
                    <a:pt x="15439" y="13134"/>
                  </a:lnTo>
                  <a:lnTo>
                    <a:pt x="15579" y="13046"/>
                  </a:lnTo>
                  <a:lnTo>
                    <a:pt x="15714" y="12958"/>
                  </a:lnTo>
                  <a:lnTo>
                    <a:pt x="15840" y="12852"/>
                  </a:lnTo>
                  <a:lnTo>
                    <a:pt x="15965" y="12755"/>
                  </a:lnTo>
                  <a:lnTo>
                    <a:pt x="16081" y="12640"/>
                  </a:lnTo>
                  <a:lnTo>
                    <a:pt x="16191" y="12517"/>
                  </a:lnTo>
                  <a:lnTo>
                    <a:pt x="16296" y="12393"/>
                  </a:lnTo>
                  <a:lnTo>
                    <a:pt x="16397" y="12252"/>
                  </a:lnTo>
                  <a:lnTo>
                    <a:pt x="16487" y="12111"/>
                  </a:lnTo>
                  <a:lnTo>
                    <a:pt x="16577" y="11961"/>
                  </a:lnTo>
                  <a:lnTo>
                    <a:pt x="16657" y="11793"/>
                  </a:lnTo>
                  <a:lnTo>
                    <a:pt x="16733" y="11626"/>
                  </a:lnTo>
                  <a:lnTo>
                    <a:pt x="16803" y="11441"/>
                  </a:lnTo>
                  <a:lnTo>
                    <a:pt x="16868" y="11255"/>
                  </a:lnTo>
                  <a:lnTo>
                    <a:pt x="16928" y="11053"/>
                  </a:lnTo>
                  <a:lnTo>
                    <a:pt x="16983" y="10841"/>
                  </a:lnTo>
                  <a:lnTo>
                    <a:pt x="17029" y="10620"/>
                  </a:lnTo>
                  <a:lnTo>
                    <a:pt x="17069" y="10382"/>
                  </a:lnTo>
                  <a:lnTo>
                    <a:pt x="17104" y="10135"/>
                  </a:lnTo>
                  <a:lnTo>
                    <a:pt x="17134" y="9879"/>
                  </a:lnTo>
                  <a:lnTo>
                    <a:pt x="17154" y="9606"/>
                  </a:lnTo>
                  <a:lnTo>
                    <a:pt x="17174" y="9324"/>
                  </a:lnTo>
                  <a:lnTo>
                    <a:pt x="17184" y="9033"/>
                  </a:lnTo>
                  <a:lnTo>
                    <a:pt x="17189" y="8724"/>
                  </a:lnTo>
                  <a:lnTo>
                    <a:pt x="17189" y="8398"/>
                  </a:lnTo>
                  <a:lnTo>
                    <a:pt x="17184" y="8062"/>
                  </a:lnTo>
                  <a:lnTo>
                    <a:pt x="17169" y="7710"/>
                  </a:lnTo>
                  <a:lnTo>
                    <a:pt x="17124" y="6775"/>
                  </a:lnTo>
                  <a:lnTo>
                    <a:pt x="17074" y="5910"/>
                  </a:lnTo>
                  <a:lnTo>
                    <a:pt x="17024" y="5099"/>
                  </a:lnTo>
                  <a:lnTo>
                    <a:pt x="16963" y="4358"/>
                  </a:lnTo>
                  <a:lnTo>
                    <a:pt x="16908" y="3696"/>
                  </a:lnTo>
                  <a:lnTo>
                    <a:pt x="16853" y="3106"/>
                  </a:lnTo>
                  <a:lnTo>
                    <a:pt x="16803" y="2594"/>
                  </a:lnTo>
                  <a:lnTo>
                    <a:pt x="16758" y="2171"/>
                  </a:lnTo>
                  <a:lnTo>
                    <a:pt x="16592" y="2206"/>
                  </a:lnTo>
                  <a:lnTo>
                    <a:pt x="16392" y="2232"/>
                  </a:lnTo>
                  <a:lnTo>
                    <a:pt x="16121" y="2268"/>
                  </a:lnTo>
                  <a:lnTo>
                    <a:pt x="15795" y="2294"/>
                  </a:lnTo>
                  <a:lnTo>
                    <a:pt x="15408" y="2303"/>
                  </a:lnTo>
                  <a:lnTo>
                    <a:pt x="15198" y="2303"/>
                  </a:lnTo>
                  <a:lnTo>
                    <a:pt x="14977" y="2294"/>
                  </a:lnTo>
                  <a:lnTo>
                    <a:pt x="14746" y="2276"/>
                  </a:lnTo>
                  <a:lnTo>
                    <a:pt x="14506" y="2259"/>
                  </a:lnTo>
                  <a:lnTo>
                    <a:pt x="14260" y="2224"/>
                  </a:lnTo>
                  <a:lnTo>
                    <a:pt x="14004" y="2179"/>
                  </a:lnTo>
                  <a:lnTo>
                    <a:pt x="13738" y="2127"/>
                  </a:lnTo>
                  <a:lnTo>
                    <a:pt x="13472" y="2056"/>
                  </a:lnTo>
                  <a:lnTo>
                    <a:pt x="13196" y="1977"/>
                  </a:lnTo>
                  <a:lnTo>
                    <a:pt x="12921" y="1888"/>
                  </a:lnTo>
                  <a:lnTo>
                    <a:pt x="12640" y="1783"/>
                  </a:lnTo>
                  <a:lnTo>
                    <a:pt x="12354" y="1659"/>
                  </a:lnTo>
                  <a:lnTo>
                    <a:pt x="12073" y="1518"/>
                  </a:lnTo>
                  <a:lnTo>
                    <a:pt x="11787" y="1359"/>
                  </a:lnTo>
                  <a:lnTo>
                    <a:pt x="11501" y="1183"/>
                  </a:lnTo>
                  <a:lnTo>
                    <a:pt x="11220" y="989"/>
                  </a:lnTo>
                  <a:lnTo>
                    <a:pt x="10934" y="777"/>
                  </a:lnTo>
                  <a:lnTo>
                    <a:pt x="10799" y="662"/>
                  </a:lnTo>
                  <a:lnTo>
                    <a:pt x="10659" y="539"/>
                  </a:lnTo>
                  <a:lnTo>
                    <a:pt x="10518" y="415"/>
                  </a:lnTo>
                  <a:lnTo>
                    <a:pt x="10383" y="283"/>
                  </a:lnTo>
                  <a:lnTo>
                    <a:pt x="10247" y="142"/>
                  </a:lnTo>
                  <a:lnTo>
                    <a:pt x="1011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1"/>
            <p:cNvSpPr/>
            <p:nvPr/>
          </p:nvSpPr>
          <p:spPr>
            <a:xfrm>
              <a:off x="2637050" y="-594075"/>
              <a:ext cx="428600" cy="154375"/>
            </a:xfrm>
            <a:custGeom>
              <a:avLst/>
              <a:gdLst/>
              <a:ahLst/>
              <a:cxnLst/>
              <a:rect l="l" t="t" r="r" b="b"/>
              <a:pathLst>
                <a:path w="17144" h="6175" extrusionOk="0">
                  <a:moveTo>
                    <a:pt x="17144" y="1"/>
                  </a:moveTo>
                  <a:lnTo>
                    <a:pt x="17109" y="98"/>
                  </a:lnTo>
                  <a:lnTo>
                    <a:pt x="17064" y="195"/>
                  </a:lnTo>
                  <a:lnTo>
                    <a:pt x="17014" y="283"/>
                  </a:lnTo>
                  <a:lnTo>
                    <a:pt x="16963" y="380"/>
                  </a:lnTo>
                  <a:lnTo>
                    <a:pt x="16903" y="459"/>
                  </a:lnTo>
                  <a:lnTo>
                    <a:pt x="16843" y="547"/>
                  </a:lnTo>
                  <a:lnTo>
                    <a:pt x="16778" y="627"/>
                  </a:lnTo>
                  <a:lnTo>
                    <a:pt x="16708" y="715"/>
                  </a:lnTo>
                  <a:lnTo>
                    <a:pt x="16632" y="794"/>
                  </a:lnTo>
                  <a:lnTo>
                    <a:pt x="16552" y="865"/>
                  </a:lnTo>
                  <a:lnTo>
                    <a:pt x="16377" y="1015"/>
                  </a:lnTo>
                  <a:lnTo>
                    <a:pt x="16191" y="1165"/>
                  </a:lnTo>
                  <a:lnTo>
                    <a:pt x="15985" y="1297"/>
                  </a:lnTo>
                  <a:lnTo>
                    <a:pt x="15765" y="1429"/>
                  </a:lnTo>
                  <a:lnTo>
                    <a:pt x="15529" y="1553"/>
                  </a:lnTo>
                  <a:lnTo>
                    <a:pt x="15283" y="1668"/>
                  </a:lnTo>
                  <a:lnTo>
                    <a:pt x="15017" y="1782"/>
                  </a:lnTo>
                  <a:lnTo>
                    <a:pt x="14741" y="1897"/>
                  </a:lnTo>
                  <a:lnTo>
                    <a:pt x="14455" y="2003"/>
                  </a:lnTo>
                  <a:lnTo>
                    <a:pt x="14150" y="2109"/>
                  </a:lnTo>
                  <a:lnTo>
                    <a:pt x="13839" y="2206"/>
                  </a:lnTo>
                  <a:lnTo>
                    <a:pt x="13513" y="2303"/>
                  </a:lnTo>
                  <a:lnTo>
                    <a:pt x="13176" y="2400"/>
                  </a:lnTo>
                  <a:lnTo>
                    <a:pt x="12474" y="2594"/>
                  </a:lnTo>
                  <a:lnTo>
                    <a:pt x="11737" y="2779"/>
                  </a:lnTo>
                  <a:lnTo>
                    <a:pt x="10959" y="2955"/>
                  </a:lnTo>
                  <a:lnTo>
                    <a:pt x="9329" y="3343"/>
                  </a:lnTo>
                  <a:lnTo>
                    <a:pt x="8482" y="3546"/>
                  </a:lnTo>
                  <a:lnTo>
                    <a:pt x="7619" y="3767"/>
                  </a:lnTo>
                  <a:lnTo>
                    <a:pt x="7283" y="3846"/>
                  </a:lnTo>
                  <a:lnTo>
                    <a:pt x="6957" y="3926"/>
                  </a:lnTo>
                  <a:lnTo>
                    <a:pt x="6636" y="3996"/>
                  </a:lnTo>
                  <a:lnTo>
                    <a:pt x="6320" y="4049"/>
                  </a:lnTo>
                  <a:lnTo>
                    <a:pt x="6009" y="4102"/>
                  </a:lnTo>
                  <a:lnTo>
                    <a:pt x="5703" y="4155"/>
                  </a:lnTo>
                  <a:lnTo>
                    <a:pt x="5407" y="4190"/>
                  </a:lnTo>
                  <a:lnTo>
                    <a:pt x="5111" y="4225"/>
                  </a:lnTo>
                  <a:lnTo>
                    <a:pt x="4825" y="4252"/>
                  </a:lnTo>
                  <a:lnTo>
                    <a:pt x="4539" y="4270"/>
                  </a:lnTo>
                  <a:lnTo>
                    <a:pt x="3998" y="4305"/>
                  </a:lnTo>
                  <a:lnTo>
                    <a:pt x="3476" y="4305"/>
                  </a:lnTo>
                  <a:lnTo>
                    <a:pt x="2979" y="4296"/>
                  </a:lnTo>
                  <a:lnTo>
                    <a:pt x="2508" y="4270"/>
                  </a:lnTo>
                  <a:lnTo>
                    <a:pt x="2062" y="4234"/>
                  </a:lnTo>
                  <a:lnTo>
                    <a:pt x="1645" y="4181"/>
                  </a:lnTo>
                  <a:lnTo>
                    <a:pt x="1259" y="4128"/>
                  </a:lnTo>
                  <a:lnTo>
                    <a:pt x="898" y="4058"/>
                  </a:lnTo>
                  <a:lnTo>
                    <a:pt x="567" y="3987"/>
                  </a:lnTo>
                  <a:lnTo>
                    <a:pt x="271" y="3917"/>
                  </a:lnTo>
                  <a:lnTo>
                    <a:pt x="0" y="3846"/>
                  </a:lnTo>
                  <a:lnTo>
                    <a:pt x="5" y="3987"/>
                  </a:lnTo>
                  <a:lnTo>
                    <a:pt x="15" y="4111"/>
                  </a:lnTo>
                  <a:lnTo>
                    <a:pt x="30" y="4234"/>
                  </a:lnTo>
                  <a:lnTo>
                    <a:pt x="55" y="4358"/>
                  </a:lnTo>
                  <a:lnTo>
                    <a:pt x="85" y="4472"/>
                  </a:lnTo>
                  <a:lnTo>
                    <a:pt x="125" y="4578"/>
                  </a:lnTo>
                  <a:lnTo>
                    <a:pt x="166" y="4675"/>
                  </a:lnTo>
                  <a:lnTo>
                    <a:pt x="216" y="4772"/>
                  </a:lnTo>
                  <a:lnTo>
                    <a:pt x="271" y="4869"/>
                  </a:lnTo>
                  <a:lnTo>
                    <a:pt x="331" y="4949"/>
                  </a:lnTo>
                  <a:lnTo>
                    <a:pt x="401" y="5037"/>
                  </a:lnTo>
                  <a:lnTo>
                    <a:pt x="472" y="5116"/>
                  </a:lnTo>
                  <a:lnTo>
                    <a:pt x="547" y="5187"/>
                  </a:lnTo>
                  <a:lnTo>
                    <a:pt x="632" y="5257"/>
                  </a:lnTo>
                  <a:lnTo>
                    <a:pt x="717" y="5319"/>
                  </a:lnTo>
                  <a:lnTo>
                    <a:pt x="808" y="5390"/>
                  </a:lnTo>
                  <a:lnTo>
                    <a:pt x="903" y="5443"/>
                  </a:lnTo>
                  <a:lnTo>
                    <a:pt x="1003" y="5504"/>
                  </a:lnTo>
                  <a:lnTo>
                    <a:pt x="1219" y="5610"/>
                  </a:lnTo>
                  <a:lnTo>
                    <a:pt x="1445" y="5698"/>
                  </a:lnTo>
                  <a:lnTo>
                    <a:pt x="1685" y="5787"/>
                  </a:lnTo>
                  <a:lnTo>
                    <a:pt x="1941" y="5866"/>
                  </a:lnTo>
                  <a:lnTo>
                    <a:pt x="2202" y="5945"/>
                  </a:lnTo>
                  <a:lnTo>
                    <a:pt x="2759" y="6087"/>
                  </a:lnTo>
                  <a:lnTo>
                    <a:pt x="2964" y="6131"/>
                  </a:lnTo>
                  <a:lnTo>
                    <a:pt x="3210" y="6157"/>
                  </a:lnTo>
                  <a:lnTo>
                    <a:pt x="3481" y="6175"/>
                  </a:lnTo>
                  <a:lnTo>
                    <a:pt x="3782" y="6175"/>
                  </a:lnTo>
                  <a:lnTo>
                    <a:pt x="4113" y="6166"/>
                  </a:lnTo>
                  <a:lnTo>
                    <a:pt x="4464" y="6148"/>
                  </a:lnTo>
                  <a:lnTo>
                    <a:pt x="4835" y="6113"/>
                  </a:lnTo>
                  <a:lnTo>
                    <a:pt x="5226" y="6069"/>
                  </a:lnTo>
                  <a:lnTo>
                    <a:pt x="5638" y="6025"/>
                  </a:lnTo>
                  <a:lnTo>
                    <a:pt x="6059" y="5963"/>
                  </a:lnTo>
                  <a:lnTo>
                    <a:pt x="6942" y="5831"/>
                  </a:lnTo>
                  <a:lnTo>
                    <a:pt x="7860" y="5663"/>
                  </a:lnTo>
                  <a:lnTo>
                    <a:pt x="8788" y="5487"/>
                  </a:lnTo>
                  <a:lnTo>
                    <a:pt x="9716" y="5293"/>
                  </a:lnTo>
                  <a:lnTo>
                    <a:pt x="10623" y="5090"/>
                  </a:lnTo>
                  <a:lnTo>
                    <a:pt x="11496" y="4896"/>
                  </a:lnTo>
                  <a:lnTo>
                    <a:pt x="12309" y="4693"/>
                  </a:lnTo>
                  <a:lnTo>
                    <a:pt x="13046" y="4499"/>
                  </a:lnTo>
                  <a:lnTo>
                    <a:pt x="13693" y="4331"/>
                  </a:lnTo>
                  <a:lnTo>
                    <a:pt x="14235" y="4173"/>
                  </a:lnTo>
                  <a:lnTo>
                    <a:pt x="14646" y="4049"/>
                  </a:lnTo>
                  <a:lnTo>
                    <a:pt x="14922" y="3943"/>
                  </a:lnTo>
                  <a:lnTo>
                    <a:pt x="15183" y="3829"/>
                  </a:lnTo>
                  <a:lnTo>
                    <a:pt x="15303" y="3767"/>
                  </a:lnTo>
                  <a:lnTo>
                    <a:pt x="15424" y="3705"/>
                  </a:lnTo>
                  <a:lnTo>
                    <a:pt x="15539" y="3635"/>
                  </a:lnTo>
                  <a:lnTo>
                    <a:pt x="15654" y="3555"/>
                  </a:lnTo>
                  <a:lnTo>
                    <a:pt x="15760" y="3476"/>
                  </a:lnTo>
                  <a:lnTo>
                    <a:pt x="15865" y="3388"/>
                  </a:lnTo>
                  <a:lnTo>
                    <a:pt x="15965" y="3299"/>
                  </a:lnTo>
                  <a:lnTo>
                    <a:pt x="16061" y="3211"/>
                  </a:lnTo>
                  <a:lnTo>
                    <a:pt x="16151" y="3105"/>
                  </a:lnTo>
                  <a:lnTo>
                    <a:pt x="16241" y="2999"/>
                  </a:lnTo>
                  <a:lnTo>
                    <a:pt x="16326" y="2894"/>
                  </a:lnTo>
                  <a:lnTo>
                    <a:pt x="16407" y="2779"/>
                  </a:lnTo>
                  <a:lnTo>
                    <a:pt x="16482" y="2655"/>
                  </a:lnTo>
                  <a:lnTo>
                    <a:pt x="16552" y="2523"/>
                  </a:lnTo>
                  <a:lnTo>
                    <a:pt x="16622" y="2391"/>
                  </a:lnTo>
                  <a:lnTo>
                    <a:pt x="16687" y="2250"/>
                  </a:lnTo>
                  <a:lnTo>
                    <a:pt x="16748" y="2109"/>
                  </a:lnTo>
                  <a:lnTo>
                    <a:pt x="16803" y="1950"/>
                  </a:lnTo>
                  <a:lnTo>
                    <a:pt x="16853" y="1791"/>
                  </a:lnTo>
                  <a:lnTo>
                    <a:pt x="16903" y="1624"/>
                  </a:lnTo>
                  <a:lnTo>
                    <a:pt x="16948" y="1447"/>
                  </a:lnTo>
                  <a:lnTo>
                    <a:pt x="16988" y="1262"/>
                  </a:lnTo>
                  <a:lnTo>
                    <a:pt x="17024" y="1077"/>
                  </a:lnTo>
                  <a:lnTo>
                    <a:pt x="17059" y="874"/>
                  </a:lnTo>
                  <a:lnTo>
                    <a:pt x="17084" y="671"/>
                  </a:lnTo>
                  <a:lnTo>
                    <a:pt x="17109" y="459"/>
                  </a:lnTo>
                  <a:lnTo>
                    <a:pt x="17129" y="239"/>
                  </a:lnTo>
                  <a:lnTo>
                    <a:pt x="171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1"/>
            <p:cNvSpPr/>
            <p:nvPr/>
          </p:nvSpPr>
          <p:spPr>
            <a:xfrm>
              <a:off x="3882200" y="-7166000"/>
              <a:ext cx="1100975" cy="3171775"/>
            </a:xfrm>
            <a:custGeom>
              <a:avLst/>
              <a:gdLst/>
              <a:ahLst/>
              <a:cxnLst/>
              <a:rect l="l" t="t" r="r" b="b"/>
              <a:pathLst>
                <a:path w="44039" h="126871" extrusionOk="0">
                  <a:moveTo>
                    <a:pt x="19567" y="1"/>
                  </a:moveTo>
                  <a:lnTo>
                    <a:pt x="9285" y="4234"/>
                  </a:lnTo>
                  <a:lnTo>
                    <a:pt x="9064" y="4314"/>
                  </a:lnTo>
                  <a:lnTo>
                    <a:pt x="8843" y="4402"/>
                  </a:lnTo>
                  <a:lnTo>
                    <a:pt x="8623" y="4508"/>
                  </a:lnTo>
                  <a:lnTo>
                    <a:pt x="8392" y="4631"/>
                  </a:lnTo>
                  <a:lnTo>
                    <a:pt x="8166" y="4764"/>
                  </a:lnTo>
                  <a:lnTo>
                    <a:pt x="7936" y="4914"/>
                  </a:lnTo>
                  <a:lnTo>
                    <a:pt x="7705" y="5072"/>
                  </a:lnTo>
                  <a:lnTo>
                    <a:pt x="7469" y="5249"/>
                  </a:lnTo>
                  <a:lnTo>
                    <a:pt x="7238" y="5434"/>
                  </a:lnTo>
                  <a:lnTo>
                    <a:pt x="7003" y="5637"/>
                  </a:lnTo>
                  <a:lnTo>
                    <a:pt x="6767" y="5849"/>
                  </a:lnTo>
                  <a:lnTo>
                    <a:pt x="6531" y="6078"/>
                  </a:lnTo>
                  <a:lnTo>
                    <a:pt x="6295" y="6316"/>
                  </a:lnTo>
                  <a:lnTo>
                    <a:pt x="6060" y="6572"/>
                  </a:lnTo>
                  <a:lnTo>
                    <a:pt x="5829" y="6836"/>
                  </a:lnTo>
                  <a:lnTo>
                    <a:pt x="5593" y="7119"/>
                  </a:lnTo>
                  <a:lnTo>
                    <a:pt x="5362" y="7410"/>
                  </a:lnTo>
                  <a:lnTo>
                    <a:pt x="5132" y="7718"/>
                  </a:lnTo>
                  <a:lnTo>
                    <a:pt x="4901" y="8036"/>
                  </a:lnTo>
                  <a:lnTo>
                    <a:pt x="4675" y="8362"/>
                  </a:lnTo>
                  <a:lnTo>
                    <a:pt x="4450" y="8706"/>
                  </a:lnTo>
                  <a:lnTo>
                    <a:pt x="4229" y="9068"/>
                  </a:lnTo>
                  <a:lnTo>
                    <a:pt x="4008" y="9438"/>
                  </a:lnTo>
                  <a:lnTo>
                    <a:pt x="3793" y="9818"/>
                  </a:lnTo>
                  <a:lnTo>
                    <a:pt x="3577" y="10215"/>
                  </a:lnTo>
                  <a:lnTo>
                    <a:pt x="3366" y="10620"/>
                  </a:lnTo>
                  <a:lnTo>
                    <a:pt x="3161" y="11035"/>
                  </a:lnTo>
                  <a:lnTo>
                    <a:pt x="2960" y="11467"/>
                  </a:lnTo>
                  <a:lnTo>
                    <a:pt x="2759" y="11908"/>
                  </a:lnTo>
                  <a:lnTo>
                    <a:pt x="2569" y="12367"/>
                  </a:lnTo>
                  <a:lnTo>
                    <a:pt x="2378" y="12834"/>
                  </a:lnTo>
                  <a:lnTo>
                    <a:pt x="2197" y="13310"/>
                  </a:lnTo>
                  <a:lnTo>
                    <a:pt x="2017" y="13804"/>
                  </a:lnTo>
                  <a:lnTo>
                    <a:pt x="1846" y="14307"/>
                  </a:lnTo>
                  <a:lnTo>
                    <a:pt x="1681" y="14819"/>
                  </a:lnTo>
                  <a:lnTo>
                    <a:pt x="1520" y="15348"/>
                  </a:lnTo>
                  <a:lnTo>
                    <a:pt x="1365" y="15886"/>
                  </a:lnTo>
                  <a:lnTo>
                    <a:pt x="1219" y="16442"/>
                  </a:lnTo>
                  <a:lnTo>
                    <a:pt x="1079" y="16997"/>
                  </a:lnTo>
                  <a:lnTo>
                    <a:pt x="949" y="17571"/>
                  </a:lnTo>
                  <a:lnTo>
                    <a:pt x="823" y="18162"/>
                  </a:lnTo>
                  <a:lnTo>
                    <a:pt x="703" y="18752"/>
                  </a:lnTo>
                  <a:lnTo>
                    <a:pt x="592" y="19361"/>
                  </a:lnTo>
                  <a:lnTo>
                    <a:pt x="492" y="19979"/>
                  </a:lnTo>
                  <a:lnTo>
                    <a:pt x="402" y="20614"/>
                  </a:lnTo>
                  <a:lnTo>
                    <a:pt x="317" y="21257"/>
                  </a:lnTo>
                  <a:lnTo>
                    <a:pt x="241" y="21910"/>
                  </a:lnTo>
                  <a:lnTo>
                    <a:pt x="181" y="22572"/>
                  </a:lnTo>
                  <a:lnTo>
                    <a:pt x="126" y="23251"/>
                  </a:lnTo>
                  <a:lnTo>
                    <a:pt x="76" y="23930"/>
                  </a:lnTo>
                  <a:lnTo>
                    <a:pt x="41" y="24627"/>
                  </a:lnTo>
                  <a:lnTo>
                    <a:pt x="21" y="25341"/>
                  </a:lnTo>
                  <a:lnTo>
                    <a:pt x="6" y="26056"/>
                  </a:lnTo>
                  <a:lnTo>
                    <a:pt x="1" y="26788"/>
                  </a:lnTo>
                  <a:lnTo>
                    <a:pt x="11" y="27529"/>
                  </a:lnTo>
                  <a:lnTo>
                    <a:pt x="31" y="28278"/>
                  </a:lnTo>
                  <a:lnTo>
                    <a:pt x="61" y="29037"/>
                  </a:lnTo>
                  <a:lnTo>
                    <a:pt x="106" y="29813"/>
                  </a:lnTo>
                  <a:lnTo>
                    <a:pt x="161" y="30589"/>
                  </a:lnTo>
                  <a:lnTo>
                    <a:pt x="226" y="31383"/>
                  </a:lnTo>
                  <a:lnTo>
                    <a:pt x="312" y="32186"/>
                  </a:lnTo>
                  <a:lnTo>
                    <a:pt x="402" y="33006"/>
                  </a:lnTo>
                  <a:lnTo>
                    <a:pt x="512" y="33826"/>
                  </a:lnTo>
                  <a:lnTo>
                    <a:pt x="633" y="34664"/>
                  </a:lnTo>
                  <a:lnTo>
                    <a:pt x="723" y="35246"/>
                  </a:lnTo>
                  <a:lnTo>
                    <a:pt x="803" y="35846"/>
                  </a:lnTo>
                  <a:lnTo>
                    <a:pt x="888" y="36455"/>
                  </a:lnTo>
                  <a:lnTo>
                    <a:pt x="969" y="37072"/>
                  </a:lnTo>
                  <a:lnTo>
                    <a:pt x="1044" y="37698"/>
                  </a:lnTo>
                  <a:lnTo>
                    <a:pt x="1119" y="38324"/>
                  </a:lnTo>
                  <a:lnTo>
                    <a:pt x="1189" y="38968"/>
                  </a:lnTo>
                  <a:lnTo>
                    <a:pt x="1260" y="39621"/>
                  </a:lnTo>
                  <a:lnTo>
                    <a:pt x="1325" y="40283"/>
                  </a:lnTo>
                  <a:lnTo>
                    <a:pt x="1390" y="40944"/>
                  </a:lnTo>
                  <a:lnTo>
                    <a:pt x="1450" y="41623"/>
                  </a:lnTo>
                  <a:lnTo>
                    <a:pt x="1510" y="42302"/>
                  </a:lnTo>
                  <a:lnTo>
                    <a:pt x="1621" y="43687"/>
                  </a:lnTo>
                  <a:lnTo>
                    <a:pt x="1726" y="45098"/>
                  </a:lnTo>
                  <a:lnTo>
                    <a:pt x="1816" y="46536"/>
                  </a:lnTo>
                  <a:lnTo>
                    <a:pt x="1902" y="48000"/>
                  </a:lnTo>
                  <a:lnTo>
                    <a:pt x="1977" y="49482"/>
                  </a:lnTo>
                  <a:lnTo>
                    <a:pt x="2047" y="50990"/>
                  </a:lnTo>
                  <a:lnTo>
                    <a:pt x="2102" y="52507"/>
                  </a:lnTo>
                  <a:lnTo>
                    <a:pt x="2157" y="54042"/>
                  </a:lnTo>
                  <a:lnTo>
                    <a:pt x="2203" y="55594"/>
                  </a:lnTo>
                  <a:lnTo>
                    <a:pt x="2238" y="57156"/>
                  </a:lnTo>
                  <a:lnTo>
                    <a:pt x="2268" y="58734"/>
                  </a:lnTo>
                  <a:lnTo>
                    <a:pt x="2288" y="60313"/>
                  </a:lnTo>
                  <a:lnTo>
                    <a:pt x="2308" y="61910"/>
                  </a:lnTo>
                  <a:lnTo>
                    <a:pt x="2318" y="63497"/>
                  </a:lnTo>
                  <a:lnTo>
                    <a:pt x="2323" y="65103"/>
                  </a:lnTo>
                  <a:lnTo>
                    <a:pt x="2323" y="66699"/>
                  </a:lnTo>
                  <a:lnTo>
                    <a:pt x="2313" y="68304"/>
                  </a:lnTo>
                  <a:lnTo>
                    <a:pt x="2303" y="69901"/>
                  </a:lnTo>
                  <a:lnTo>
                    <a:pt x="2288" y="71497"/>
                  </a:lnTo>
                  <a:lnTo>
                    <a:pt x="2268" y="73085"/>
                  </a:lnTo>
                  <a:lnTo>
                    <a:pt x="2243" y="74664"/>
                  </a:lnTo>
                  <a:lnTo>
                    <a:pt x="2213" y="76242"/>
                  </a:lnTo>
                  <a:lnTo>
                    <a:pt x="2177" y="77804"/>
                  </a:lnTo>
                  <a:lnTo>
                    <a:pt x="2142" y="79356"/>
                  </a:lnTo>
                  <a:lnTo>
                    <a:pt x="2102" y="80891"/>
                  </a:lnTo>
                  <a:lnTo>
                    <a:pt x="2057" y="82408"/>
                  </a:lnTo>
                  <a:lnTo>
                    <a:pt x="2012" y="83907"/>
                  </a:lnTo>
                  <a:lnTo>
                    <a:pt x="1967" y="85389"/>
                  </a:lnTo>
                  <a:lnTo>
                    <a:pt x="1861" y="88282"/>
                  </a:lnTo>
                  <a:lnTo>
                    <a:pt x="1751" y="91069"/>
                  </a:lnTo>
                  <a:lnTo>
                    <a:pt x="1636" y="93742"/>
                  </a:lnTo>
                  <a:lnTo>
                    <a:pt x="1515" y="96291"/>
                  </a:lnTo>
                  <a:lnTo>
                    <a:pt x="1400" y="98690"/>
                  </a:lnTo>
                  <a:lnTo>
                    <a:pt x="1280" y="100921"/>
                  </a:lnTo>
                  <a:lnTo>
                    <a:pt x="1169" y="102994"/>
                  </a:lnTo>
                  <a:lnTo>
                    <a:pt x="1059" y="104864"/>
                  </a:lnTo>
                  <a:lnTo>
                    <a:pt x="959" y="106540"/>
                  </a:lnTo>
                  <a:lnTo>
                    <a:pt x="868" y="107995"/>
                  </a:lnTo>
                  <a:lnTo>
                    <a:pt x="788" y="109221"/>
                  </a:lnTo>
                  <a:lnTo>
                    <a:pt x="673" y="110906"/>
                  </a:lnTo>
                  <a:lnTo>
                    <a:pt x="633" y="111497"/>
                  </a:lnTo>
                  <a:lnTo>
                    <a:pt x="648" y="111753"/>
                  </a:lnTo>
                  <a:lnTo>
                    <a:pt x="663" y="112000"/>
                  </a:lnTo>
                  <a:lnTo>
                    <a:pt x="683" y="112238"/>
                  </a:lnTo>
                  <a:lnTo>
                    <a:pt x="708" y="112485"/>
                  </a:lnTo>
                  <a:lnTo>
                    <a:pt x="733" y="112723"/>
                  </a:lnTo>
                  <a:lnTo>
                    <a:pt x="768" y="112961"/>
                  </a:lnTo>
                  <a:lnTo>
                    <a:pt x="803" y="113199"/>
                  </a:lnTo>
                  <a:lnTo>
                    <a:pt x="838" y="113428"/>
                  </a:lnTo>
                  <a:lnTo>
                    <a:pt x="878" y="113658"/>
                  </a:lnTo>
                  <a:lnTo>
                    <a:pt x="923" y="113887"/>
                  </a:lnTo>
                  <a:lnTo>
                    <a:pt x="974" y="114108"/>
                  </a:lnTo>
                  <a:lnTo>
                    <a:pt x="1024" y="114328"/>
                  </a:lnTo>
                  <a:lnTo>
                    <a:pt x="1079" y="114549"/>
                  </a:lnTo>
                  <a:lnTo>
                    <a:pt x="1139" y="114769"/>
                  </a:lnTo>
                  <a:lnTo>
                    <a:pt x="1199" y="114981"/>
                  </a:lnTo>
                  <a:lnTo>
                    <a:pt x="1265" y="115192"/>
                  </a:lnTo>
                  <a:lnTo>
                    <a:pt x="1335" y="115404"/>
                  </a:lnTo>
                  <a:lnTo>
                    <a:pt x="1405" y="115616"/>
                  </a:lnTo>
                  <a:lnTo>
                    <a:pt x="1480" y="115819"/>
                  </a:lnTo>
                  <a:lnTo>
                    <a:pt x="1555" y="116022"/>
                  </a:lnTo>
                  <a:lnTo>
                    <a:pt x="1636" y="116224"/>
                  </a:lnTo>
                  <a:lnTo>
                    <a:pt x="1721" y="116418"/>
                  </a:lnTo>
                  <a:lnTo>
                    <a:pt x="1806" y="116612"/>
                  </a:lnTo>
                  <a:lnTo>
                    <a:pt x="1897" y="116807"/>
                  </a:lnTo>
                  <a:lnTo>
                    <a:pt x="1987" y="117001"/>
                  </a:lnTo>
                  <a:lnTo>
                    <a:pt x="2082" y="117186"/>
                  </a:lnTo>
                  <a:lnTo>
                    <a:pt x="2283" y="117556"/>
                  </a:lnTo>
                  <a:lnTo>
                    <a:pt x="2493" y="117918"/>
                  </a:lnTo>
                  <a:lnTo>
                    <a:pt x="2714" y="118271"/>
                  </a:lnTo>
                  <a:lnTo>
                    <a:pt x="2950" y="118615"/>
                  </a:lnTo>
                  <a:lnTo>
                    <a:pt x="3191" y="118950"/>
                  </a:lnTo>
                  <a:lnTo>
                    <a:pt x="3446" y="119276"/>
                  </a:lnTo>
                  <a:lnTo>
                    <a:pt x="3712" y="119594"/>
                  </a:lnTo>
                  <a:lnTo>
                    <a:pt x="3988" y="119902"/>
                  </a:lnTo>
                  <a:lnTo>
                    <a:pt x="4269" y="120202"/>
                  </a:lnTo>
                  <a:lnTo>
                    <a:pt x="4565" y="120493"/>
                  </a:lnTo>
                  <a:lnTo>
                    <a:pt x="4866" y="120776"/>
                  </a:lnTo>
                  <a:lnTo>
                    <a:pt x="5182" y="121058"/>
                  </a:lnTo>
                  <a:lnTo>
                    <a:pt x="5503" y="121322"/>
                  </a:lnTo>
                  <a:lnTo>
                    <a:pt x="5829" y="121587"/>
                  </a:lnTo>
                  <a:lnTo>
                    <a:pt x="6170" y="121834"/>
                  </a:lnTo>
                  <a:lnTo>
                    <a:pt x="6516" y="122081"/>
                  </a:lnTo>
                  <a:lnTo>
                    <a:pt x="6867" y="122319"/>
                  </a:lnTo>
                  <a:lnTo>
                    <a:pt x="7233" y="122548"/>
                  </a:lnTo>
                  <a:lnTo>
                    <a:pt x="7599" y="122769"/>
                  </a:lnTo>
                  <a:lnTo>
                    <a:pt x="7976" y="122989"/>
                  </a:lnTo>
                  <a:lnTo>
                    <a:pt x="8362" y="123192"/>
                  </a:lnTo>
                  <a:lnTo>
                    <a:pt x="8753" y="123395"/>
                  </a:lnTo>
                  <a:lnTo>
                    <a:pt x="9149" y="123589"/>
                  </a:lnTo>
                  <a:lnTo>
                    <a:pt x="9551" y="123774"/>
                  </a:lnTo>
                  <a:lnTo>
                    <a:pt x="9962" y="123960"/>
                  </a:lnTo>
                  <a:lnTo>
                    <a:pt x="10378" y="124136"/>
                  </a:lnTo>
                  <a:lnTo>
                    <a:pt x="10795" y="124304"/>
                  </a:lnTo>
                  <a:lnTo>
                    <a:pt x="11221" y="124462"/>
                  </a:lnTo>
                  <a:lnTo>
                    <a:pt x="11652" y="124621"/>
                  </a:lnTo>
                  <a:lnTo>
                    <a:pt x="12089" y="124762"/>
                  </a:lnTo>
                  <a:lnTo>
                    <a:pt x="12530" y="124912"/>
                  </a:lnTo>
                  <a:lnTo>
                    <a:pt x="12976" y="125045"/>
                  </a:lnTo>
                  <a:lnTo>
                    <a:pt x="13428" y="125177"/>
                  </a:lnTo>
                  <a:lnTo>
                    <a:pt x="13879" y="125300"/>
                  </a:lnTo>
                  <a:lnTo>
                    <a:pt x="14336" y="125424"/>
                  </a:lnTo>
                  <a:lnTo>
                    <a:pt x="14797" y="125530"/>
                  </a:lnTo>
                  <a:lnTo>
                    <a:pt x="15264" y="125644"/>
                  </a:lnTo>
                  <a:lnTo>
                    <a:pt x="15730" y="125741"/>
                  </a:lnTo>
                  <a:lnTo>
                    <a:pt x="16202" y="125838"/>
                  </a:lnTo>
                  <a:lnTo>
                    <a:pt x="16673" y="125935"/>
                  </a:lnTo>
                  <a:lnTo>
                    <a:pt x="17149" y="126024"/>
                  </a:lnTo>
                  <a:lnTo>
                    <a:pt x="18102" y="126182"/>
                  </a:lnTo>
                  <a:lnTo>
                    <a:pt x="19066" y="126323"/>
                  </a:lnTo>
                  <a:lnTo>
                    <a:pt x="20034" y="126447"/>
                  </a:lnTo>
                  <a:lnTo>
                    <a:pt x="21007" y="126553"/>
                  </a:lnTo>
                  <a:lnTo>
                    <a:pt x="21980" y="126641"/>
                  </a:lnTo>
                  <a:lnTo>
                    <a:pt x="22948" y="126712"/>
                  </a:lnTo>
                  <a:lnTo>
                    <a:pt x="23916" y="126773"/>
                  </a:lnTo>
                  <a:lnTo>
                    <a:pt x="24884" y="126817"/>
                  </a:lnTo>
                  <a:lnTo>
                    <a:pt x="25842" y="126844"/>
                  </a:lnTo>
                  <a:lnTo>
                    <a:pt x="26790" y="126862"/>
                  </a:lnTo>
                  <a:lnTo>
                    <a:pt x="27728" y="126870"/>
                  </a:lnTo>
                  <a:lnTo>
                    <a:pt x="28656" y="126870"/>
                  </a:lnTo>
                  <a:lnTo>
                    <a:pt x="29574" y="126853"/>
                  </a:lnTo>
                  <a:lnTo>
                    <a:pt x="30471" y="126835"/>
                  </a:lnTo>
                  <a:lnTo>
                    <a:pt x="31354" y="126800"/>
                  </a:lnTo>
                  <a:lnTo>
                    <a:pt x="32212" y="126764"/>
                  </a:lnTo>
                  <a:lnTo>
                    <a:pt x="33054" y="126720"/>
                  </a:lnTo>
                  <a:lnTo>
                    <a:pt x="33872" y="126667"/>
                  </a:lnTo>
                  <a:lnTo>
                    <a:pt x="34665" y="126606"/>
                  </a:lnTo>
                  <a:lnTo>
                    <a:pt x="35432" y="126553"/>
                  </a:lnTo>
                  <a:lnTo>
                    <a:pt x="36169" y="126482"/>
                  </a:lnTo>
                  <a:lnTo>
                    <a:pt x="37554" y="126350"/>
                  </a:lnTo>
                  <a:lnTo>
                    <a:pt x="38803" y="126218"/>
                  </a:lnTo>
                  <a:lnTo>
                    <a:pt x="39896" y="126077"/>
                  </a:lnTo>
                  <a:lnTo>
                    <a:pt x="40829" y="125953"/>
                  </a:lnTo>
                  <a:lnTo>
                    <a:pt x="41576" y="125847"/>
                  </a:lnTo>
                  <a:lnTo>
                    <a:pt x="42128" y="125759"/>
                  </a:lnTo>
                  <a:lnTo>
                    <a:pt x="42589" y="125680"/>
                  </a:lnTo>
                  <a:lnTo>
                    <a:pt x="42715" y="124198"/>
                  </a:lnTo>
                  <a:lnTo>
                    <a:pt x="42835" y="122725"/>
                  </a:lnTo>
                  <a:lnTo>
                    <a:pt x="42951" y="121261"/>
                  </a:lnTo>
                  <a:lnTo>
                    <a:pt x="43061" y="119797"/>
                  </a:lnTo>
                  <a:lnTo>
                    <a:pt x="43161" y="118350"/>
                  </a:lnTo>
                  <a:lnTo>
                    <a:pt x="43257" y="116912"/>
                  </a:lnTo>
                  <a:lnTo>
                    <a:pt x="43347" y="115475"/>
                  </a:lnTo>
                  <a:lnTo>
                    <a:pt x="43432" y="114055"/>
                  </a:lnTo>
                  <a:lnTo>
                    <a:pt x="43512" y="112643"/>
                  </a:lnTo>
                  <a:lnTo>
                    <a:pt x="43583" y="111241"/>
                  </a:lnTo>
                  <a:lnTo>
                    <a:pt x="43653" y="109839"/>
                  </a:lnTo>
                  <a:lnTo>
                    <a:pt x="43713" y="108454"/>
                  </a:lnTo>
                  <a:lnTo>
                    <a:pt x="43768" y="107078"/>
                  </a:lnTo>
                  <a:lnTo>
                    <a:pt x="43818" y="105702"/>
                  </a:lnTo>
                  <a:lnTo>
                    <a:pt x="43863" y="104344"/>
                  </a:lnTo>
                  <a:lnTo>
                    <a:pt x="43904" y="102994"/>
                  </a:lnTo>
                  <a:lnTo>
                    <a:pt x="43939" y="101653"/>
                  </a:lnTo>
                  <a:lnTo>
                    <a:pt x="43969" y="100313"/>
                  </a:lnTo>
                  <a:lnTo>
                    <a:pt x="43994" y="98990"/>
                  </a:lnTo>
                  <a:lnTo>
                    <a:pt x="44014" y="97676"/>
                  </a:lnTo>
                  <a:lnTo>
                    <a:pt x="44024" y="96370"/>
                  </a:lnTo>
                  <a:lnTo>
                    <a:pt x="44034" y="95074"/>
                  </a:lnTo>
                  <a:lnTo>
                    <a:pt x="44039" y="93786"/>
                  </a:lnTo>
                  <a:lnTo>
                    <a:pt x="44039" y="92498"/>
                  </a:lnTo>
                  <a:lnTo>
                    <a:pt x="44034" y="91228"/>
                  </a:lnTo>
                  <a:lnTo>
                    <a:pt x="44029" y="89967"/>
                  </a:lnTo>
                  <a:lnTo>
                    <a:pt x="44014" y="88714"/>
                  </a:lnTo>
                  <a:lnTo>
                    <a:pt x="43994" y="87471"/>
                  </a:lnTo>
                  <a:lnTo>
                    <a:pt x="43974" y="86236"/>
                  </a:lnTo>
                  <a:lnTo>
                    <a:pt x="43949" y="85010"/>
                  </a:lnTo>
                  <a:lnTo>
                    <a:pt x="43919" y="83793"/>
                  </a:lnTo>
                  <a:lnTo>
                    <a:pt x="43884" y="82593"/>
                  </a:lnTo>
                  <a:lnTo>
                    <a:pt x="43843" y="81393"/>
                  </a:lnTo>
                  <a:lnTo>
                    <a:pt x="43803" y="80203"/>
                  </a:lnTo>
                  <a:lnTo>
                    <a:pt x="43753" y="79021"/>
                  </a:lnTo>
                  <a:lnTo>
                    <a:pt x="43703" y="77857"/>
                  </a:lnTo>
                  <a:lnTo>
                    <a:pt x="43648" y="76692"/>
                  </a:lnTo>
                  <a:lnTo>
                    <a:pt x="43593" y="75537"/>
                  </a:lnTo>
                  <a:lnTo>
                    <a:pt x="43532" y="74399"/>
                  </a:lnTo>
                  <a:lnTo>
                    <a:pt x="43467" y="73261"/>
                  </a:lnTo>
                  <a:lnTo>
                    <a:pt x="43397" y="72141"/>
                  </a:lnTo>
                  <a:lnTo>
                    <a:pt x="43327" y="71021"/>
                  </a:lnTo>
                  <a:lnTo>
                    <a:pt x="43252" y="69918"/>
                  </a:lnTo>
                  <a:lnTo>
                    <a:pt x="43171" y="68825"/>
                  </a:lnTo>
                  <a:lnTo>
                    <a:pt x="43091" y="67731"/>
                  </a:lnTo>
                  <a:lnTo>
                    <a:pt x="43006" y="66655"/>
                  </a:lnTo>
                  <a:lnTo>
                    <a:pt x="42920" y="65588"/>
                  </a:lnTo>
                  <a:lnTo>
                    <a:pt x="42830" y="64529"/>
                  </a:lnTo>
                  <a:lnTo>
                    <a:pt x="42735" y="63480"/>
                  </a:lnTo>
                  <a:lnTo>
                    <a:pt x="42640" y="62439"/>
                  </a:lnTo>
                  <a:lnTo>
                    <a:pt x="42544" y="61407"/>
                  </a:lnTo>
                  <a:lnTo>
                    <a:pt x="42439" y="60384"/>
                  </a:lnTo>
                  <a:lnTo>
                    <a:pt x="42339" y="59378"/>
                  </a:lnTo>
                  <a:lnTo>
                    <a:pt x="42233" y="58373"/>
                  </a:lnTo>
                  <a:lnTo>
                    <a:pt x="42123" y="57385"/>
                  </a:lnTo>
                  <a:lnTo>
                    <a:pt x="42013" y="56397"/>
                  </a:lnTo>
                  <a:lnTo>
                    <a:pt x="41897" y="55427"/>
                  </a:lnTo>
                  <a:lnTo>
                    <a:pt x="41782" y="54457"/>
                  </a:lnTo>
                  <a:lnTo>
                    <a:pt x="41667" y="53504"/>
                  </a:lnTo>
                  <a:lnTo>
                    <a:pt x="41546" y="52560"/>
                  </a:lnTo>
                  <a:lnTo>
                    <a:pt x="41426" y="51625"/>
                  </a:lnTo>
                  <a:lnTo>
                    <a:pt x="41300" y="50699"/>
                  </a:lnTo>
                  <a:lnTo>
                    <a:pt x="41050" y="48873"/>
                  </a:lnTo>
                  <a:lnTo>
                    <a:pt x="40789" y="47083"/>
                  </a:lnTo>
                  <a:lnTo>
                    <a:pt x="40528" y="45337"/>
                  </a:lnTo>
                  <a:lnTo>
                    <a:pt x="40257" y="43634"/>
                  </a:lnTo>
                  <a:lnTo>
                    <a:pt x="39981" y="41958"/>
                  </a:lnTo>
                  <a:lnTo>
                    <a:pt x="39700" y="40327"/>
                  </a:lnTo>
                  <a:lnTo>
                    <a:pt x="39419" y="38739"/>
                  </a:lnTo>
                  <a:lnTo>
                    <a:pt x="39134" y="37187"/>
                  </a:lnTo>
                  <a:lnTo>
                    <a:pt x="38843" y="35670"/>
                  </a:lnTo>
                  <a:lnTo>
                    <a:pt x="38557" y="34197"/>
                  </a:lnTo>
                  <a:lnTo>
                    <a:pt x="38261" y="32759"/>
                  </a:lnTo>
                  <a:lnTo>
                    <a:pt x="37970" y="31365"/>
                  </a:lnTo>
                  <a:lnTo>
                    <a:pt x="37679" y="30007"/>
                  </a:lnTo>
                  <a:lnTo>
                    <a:pt x="37388" y="28693"/>
                  </a:lnTo>
                  <a:lnTo>
                    <a:pt x="37097" y="27414"/>
                  </a:lnTo>
                  <a:lnTo>
                    <a:pt x="36806" y="26179"/>
                  </a:lnTo>
                  <a:lnTo>
                    <a:pt x="36520" y="24988"/>
                  </a:lnTo>
                  <a:lnTo>
                    <a:pt x="36234" y="23833"/>
                  </a:lnTo>
                  <a:lnTo>
                    <a:pt x="35954" y="22713"/>
                  </a:lnTo>
                  <a:lnTo>
                    <a:pt x="35678" y="21637"/>
                  </a:lnTo>
                  <a:lnTo>
                    <a:pt x="35407" y="20605"/>
                  </a:lnTo>
                  <a:lnTo>
                    <a:pt x="35141" y="19608"/>
                  </a:lnTo>
                  <a:lnTo>
                    <a:pt x="34880" y="18655"/>
                  </a:lnTo>
                  <a:lnTo>
                    <a:pt x="34624" y="17747"/>
                  </a:lnTo>
                  <a:lnTo>
                    <a:pt x="34379" y="16874"/>
                  </a:lnTo>
                  <a:lnTo>
                    <a:pt x="34138" y="16045"/>
                  </a:lnTo>
                  <a:lnTo>
                    <a:pt x="33907" y="15251"/>
                  </a:lnTo>
                  <a:lnTo>
                    <a:pt x="33471" y="13796"/>
                  </a:lnTo>
                  <a:lnTo>
                    <a:pt x="33075" y="12508"/>
                  </a:lnTo>
                  <a:lnTo>
                    <a:pt x="32723" y="11388"/>
                  </a:lnTo>
                  <a:lnTo>
                    <a:pt x="32638" y="11132"/>
                  </a:lnTo>
                  <a:lnTo>
                    <a:pt x="32553" y="10876"/>
                  </a:lnTo>
                  <a:lnTo>
                    <a:pt x="32377" y="10382"/>
                  </a:lnTo>
                  <a:lnTo>
                    <a:pt x="32192" y="9906"/>
                  </a:lnTo>
                  <a:lnTo>
                    <a:pt x="32001" y="9438"/>
                  </a:lnTo>
                  <a:lnTo>
                    <a:pt x="31801" y="8989"/>
                  </a:lnTo>
                  <a:lnTo>
                    <a:pt x="31590" y="8548"/>
                  </a:lnTo>
                  <a:lnTo>
                    <a:pt x="31374" y="8133"/>
                  </a:lnTo>
                  <a:lnTo>
                    <a:pt x="31154" y="7727"/>
                  </a:lnTo>
                  <a:lnTo>
                    <a:pt x="30928" y="7330"/>
                  </a:lnTo>
                  <a:lnTo>
                    <a:pt x="30692" y="6951"/>
                  </a:lnTo>
                  <a:lnTo>
                    <a:pt x="30456" y="6581"/>
                  </a:lnTo>
                  <a:lnTo>
                    <a:pt x="30211" y="6228"/>
                  </a:lnTo>
                  <a:lnTo>
                    <a:pt x="29965" y="5893"/>
                  </a:lnTo>
                  <a:lnTo>
                    <a:pt x="29709" y="5557"/>
                  </a:lnTo>
                  <a:lnTo>
                    <a:pt x="29453" y="5249"/>
                  </a:lnTo>
                  <a:lnTo>
                    <a:pt x="29192" y="4940"/>
                  </a:lnTo>
                  <a:lnTo>
                    <a:pt x="28932" y="4649"/>
                  </a:lnTo>
                  <a:lnTo>
                    <a:pt x="28661" y="4367"/>
                  </a:lnTo>
                  <a:lnTo>
                    <a:pt x="28395" y="4102"/>
                  </a:lnTo>
                  <a:lnTo>
                    <a:pt x="28124" y="3846"/>
                  </a:lnTo>
                  <a:lnTo>
                    <a:pt x="27848" y="3599"/>
                  </a:lnTo>
                  <a:lnTo>
                    <a:pt x="27577" y="3361"/>
                  </a:lnTo>
                  <a:lnTo>
                    <a:pt x="27301" y="3141"/>
                  </a:lnTo>
                  <a:lnTo>
                    <a:pt x="27026" y="2920"/>
                  </a:lnTo>
                  <a:lnTo>
                    <a:pt x="26750" y="2717"/>
                  </a:lnTo>
                  <a:lnTo>
                    <a:pt x="26474" y="2523"/>
                  </a:lnTo>
                  <a:lnTo>
                    <a:pt x="26198" y="2338"/>
                  </a:lnTo>
                  <a:lnTo>
                    <a:pt x="25922" y="2162"/>
                  </a:lnTo>
                  <a:lnTo>
                    <a:pt x="25646" y="1994"/>
                  </a:lnTo>
                  <a:lnTo>
                    <a:pt x="25375" y="1835"/>
                  </a:lnTo>
                  <a:lnTo>
                    <a:pt x="25104" y="1685"/>
                  </a:lnTo>
                  <a:lnTo>
                    <a:pt x="24834" y="1544"/>
                  </a:lnTo>
                  <a:lnTo>
                    <a:pt x="24568" y="1412"/>
                  </a:lnTo>
                  <a:lnTo>
                    <a:pt x="24307" y="1289"/>
                  </a:lnTo>
                  <a:lnTo>
                    <a:pt x="24046" y="1165"/>
                  </a:lnTo>
                  <a:lnTo>
                    <a:pt x="23790" y="1059"/>
                  </a:lnTo>
                  <a:lnTo>
                    <a:pt x="23289" y="856"/>
                  </a:lnTo>
                  <a:lnTo>
                    <a:pt x="22807" y="689"/>
                  </a:lnTo>
                  <a:lnTo>
                    <a:pt x="22351" y="539"/>
                  </a:lnTo>
                  <a:lnTo>
                    <a:pt x="21914" y="415"/>
                  </a:lnTo>
                  <a:lnTo>
                    <a:pt x="21508" y="309"/>
                  </a:lnTo>
                  <a:lnTo>
                    <a:pt x="21132" y="221"/>
                  </a:lnTo>
                  <a:lnTo>
                    <a:pt x="20791" y="160"/>
                  </a:lnTo>
                  <a:lnTo>
                    <a:pt x="20485" y="107"/>
                  </a:lnTo>
                  <a:lnTo>
                    <a:pt x="20214" y="63"/>
                  </a:lnTo>
                  <a:lnTo>
                    <a:pt x="19988" y="36"/>
                  </a:lnTo>
                  <a:lnTo>
                    <a:pt x="19677" y="10"/>
                  </a:lnTo>
                  <a:lnTo>
                    <a:pt x="19567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8100019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1"/>
            <p:cNvSpPr/>
            <p:nvPr/>
          </p:nvSpPr>
          <p:spPr>
            <a:xfrm>
              <a:off x="3882200" y="-7166000"/>
              <a:ext cx="1100975" cy="3171775"/>
            </a:xfrm>
            <a:custGeom>
              <a:avLst/>
              <a:gdLst/>
              <a:ahLst/>
              <a:cxnLst/>
              <a:rect l="l" t="t" r="r" b="b"/>
              <a:pathLst>
                <a:path w="44039" h="126871" fill="none" extrusionOk="0">
                  <a:moveTo>
                    <a:pt x="19567" y="1"/>
                  </a:moveTo>
                  <a:lnTo>
                    <a:pt x="19567" y="1"/>
                  </a:lnTo>
                  <a:lnTo>
                    <a:pt x="19677" y="10"/>
                  </a:lnTo>
                  <a:lnTo>
                    <a:pt x="19988" y="36"/>
                  </a:lnTo>
                  <a:lnTo>
                    <a:pt x="20214" y="63"/>
                  </a:lnTo>
                  <a:lnTo>
                    <a:pt x="20485" y="107"/>
                  </a:lnTo>
                  <a:lnTo>
                    <a:pt x="20791" y="160"/>
                  </a:lnTo>
                  <a:lnTo>
                    <a:pt x="21132" y="221"/>
                  </a:lnTo>
                  <a:lnTo>
                    <a:pt x="21508" y="309"/>
                  </a:lnTo>
                  <a:lnTo>
                    <a:pt x="21914" y="415"/>
                  </a:lnTo>
                  <a:lnTo>
                    <a:pt x="22351" y="539"/>
                  </a:lnTo>
                  <a:lnTo>
                    <a:pt x="22807" y="689"/>
                  </a:lnTo>
                  <a:lnTo>
                    <a:pt x="23289" y="856"/>
                  </a:lnTo>
                  <a:lnTo>
                    <a:pt x="23790" y="1059"/>
                  </a:lnTo>
                  <a:lnTo>
                    <a:pt x="24046" y="1165"/>
                  </a:lnTo>
                  <a:lnTo>
                    <a:pt x="24307" y="1289"/>
                  </a:lnTo>
                  <a:lnTo>
                    <a:pt x="24568" y="1412"/>
                  </a:lnTo>
                  <a:lnTo>
                    <a:pt x="24834" y="1544"/>
                  </a:lnTo>
                  <a:lnTo>
                    <a:pt x="25104" y="1685"/>
                  </a:lnTo>
                  <a:lnTo>
                    <a:pt x="25375" y="1835"/>
                  </a:lnTo>
                  <a:lnTo>
                    <a:pt x="25646" y="1994"/>
                  </a:lnTo>
                  <a:lnTo>
                    <a:pt x="25922" y="2162"/>
                  </a:lnTo>
                  <a:lnTo>
                    <a:pt x="26198" y="2338"/>
                  </a:lnTo>
                  <a:lnTo>
                    <a:pt x="26474" y="2523"/>
                  </a:lnTo>
                  <a:lnTo>
                    <a:pt x="26750" y="2717"/>
                  </a:lnTo>
                  <a:lnTo>
                    <a:pt x="27026" y="2920"/>
                  </a:lnTo>
                  <a:lnTo>
                    <a:pt x="27301" y="3141"/>
                  </a:lnTo>
                  <a:lnTo>
                    <a:pt x="27577" y="3361"/>
                  </a:lnTo>
                  <a:lnTo>
                    <a:pt x="27848" y="3599"/>
                  </a:lnTo>
                  <a:lnTo>
                    <a:pt x="28124" y="3846"/>
                  </a:lnTo>
                  <a:lnTo>
                    <a:pt x="28395" y="4102"/>
                  </a:lnTo>
                  <a:lnTo>
                    <a:pt x="28661" y="4367"/>
                  </a:lnTo>
                  <a:lnTo>
                    <a:pt x="28932" y="4649"/>
                  </a:lnTo>
                  <a:lnTo>
                    <a:pt x="29192" y="4940"/>
                  </a:lnTo>
                  <a:lnTo>
                    <a:pt x="29453" y="5249"/>
                  </a:lnTo>
                  <a:lnTo>
                    <a:pt x="29709" y="5557"/>
                  </a:lnTo>
                  <a:lnTo>
                    <a:pt x="29965" y="5893"/>
                  </a:lnTo>
                  <a:lnTo>
                    <a:pt x="30211" y="6228"/>
                  </a:lnTo>
                  <a:lnTo>
                    <a:pt x="30456" y="6581"/>
                  </a:lnTo>
                  <a:lnTo>
                    <a:pt x="30692" y="6951"/>
                  </a:lnTo>
                  <a:lnTo>
                    <a:pt x="30928" y="7330"/>
                  </a:lnTo>
                  <a:lnTo>
                    <a:pt x="31154" y="7727"/>
                  </a:lnTo>
                  <a:lnTo>
                    <a:pt x="31374" y="8133"/>
                  </a:lnTo>
                  <a:lnTo>
                    <a:pt x="31590" y="8548"/>
                  </a:lnTo>
                  <a:lnTo>
                    <a:pt x="31801" y="8989"/>
                  </a:lnTo>
                  <a:lnTo>
                    <a:pt x="32001" y="9438"/>
                  </a:lnTo>
                  <a:lnTo>
                    <a:pt x="32192" y="9906"/>
                  </a:lnTo>
                  <a:lnTo>
                    <a:pt x="32377" y="10382"/>
                  </a:lnTo>
                  <a:lnTo>
                    <a:pt x="32553" y="10876"/>
                  </a:lnTo>
                  <a:lnTo>
                    <a:pt x="32638" y="11132"/>
                  </a:lnTo>
                  <a:lnTo>
                    <a:pt x="32723" y="11388"/>
                  </a:lnTo>
                  <a:lnTo>
                    <a:pt x="32723" y="11388"/>
                  </a:lnTo>
                  <a:lnTo>
                    <a:pt x="33075" y="12508"/>
                  </a:lnTo>
                  <a:lnTo>
                    <a:pt x="33471" y="13796"/>
                  </a:lnTo>
                  <a:lnTo>
                    <a:pt x="33907" y="15251"/>
                  </a:lnTo>
                  <a:lnTo>
                    <a:pt x="34138" y="16045"/>
                  </a:lnTo>
                  <a:lnTo>
                    <a:pt x="34379" y="16874"/>
                  </a:lnTo>
                  <a:lnTo>
                    <a:pt x="34624" y="17747"/>
                  </a:lnTo>
                  <a:lnTo>
                    <a:pt x="34880" y="18655"/>
                  </a:lnTo>
                  <a:lnTo>
                    <a:pt x="35141" y="19608"/>
                  </a:lnTo>
                  <a:lnTo>
                    <a:pt x="35407" y="20605"/>
                  </a:lnTo>
                  <a:lnTo>
                    <a:pt x="35678" y="21637"/>
                  </a:lnTo>
                  <a:lnTo>
                    <a:pt x="35954" y="22713"/>
                  </a:lnTo>
                  <a:lnTo>
                    <a:pt x="36234" y="23833"/>
                  </a:lnTo>
                  <a:lnTo>
                    <a:pt x="36520" y="24988"/>
                  </a:lnTo>
                  <a:lnTo>
                    <a:pt x="36806" y="26179"/>
                  </a:lnTo>
                  <a:lnTo>
                    <a:pt x="37097" y="27414"/>
                  </a:lnTo>
                  <a:lnTo>
                    <a:pt x="37388" y="28693"/>
                  </a:lnTo>
                  <a:lnTo>
                    <a:pt x="37679" y="30007"/>
                  </a:lnTo>
                  <a:lnTo>
                    <a:pt x="37970" y="31365"/>
                  </a:lnTo>
                  <a:lnTo>
                    <a:pt x="38261" y="32759"/>
                  </a:lnTo>
                  <a:lnTo>
                    <a:pt x="38557" y="34197"/>
                  </a:lnTo>
                  <a:lnTo>
                    <a:pt x="38843" y="35670"/>
                  </a:lnTo>
                  <a:lnTo>
                    <a:pt x="39134" y="37187"/>
                  </a:lnTo>
                  <a:lnTo>
                    <a:pt x="39419" y="38739"/>
                  </a:lnTo>
                  <a:lnTo>
                    <a:pt x="39700" y="40327"/>
                  </a:lnTo>
                  <a:lnTo>
                    <a:pt x="39981" y="41958"/>
                  </a:lnTo>
                  <a:lnTo>
                    <a:pt x="40257" y="43634"/>
                  </a:lnTo>
                  <a:lnTo>
                    <a:pt x="40528" y="45337"/>
                  </a:lnTo>
                  <a:lnTo>
                    <a:pt x="40789" y="47083"/>
                  </a:lnTo>
                  <a:lnTo>
                    <a:pt x="41050" y="48873"/>
                  </a:lnTo>
                  <a:lnTo>
                    <a:pt x="41300" y="50699"/>
                  </a:lnTo>
                  <a:lnTo>
                    <a:pt x="41426" y="51625"/>
                  </a:lnTo>
                  <a:lnTo>
                    <a:pt x="41546" y="52560"/>
                  </a:lnTo>
                  <a:lnTo>
                    <a:pt x="41667" y="53504"/>
                  </a:lnTo>
                  <a:lnTo>
                    <a:pt x="41782" y="54457"/>
                  </a:lnTo>
                  <a:lnTo>
                    <a:pt x="41897" y="55427"/>
                  </a:lnTo>
                  <a:lnTo>
                    <a:pt x="42013" y="56397"/>
                  </a:lnTo>
                  <a:lnTo>
                    <a:pt x="42123" y="57385"/>
                  </a:lnTo>
                  <a:lnTo>
                    <a:pt x="42233" y="58373"/>
                  </a:lnTo>
                  <a:lnTo>
                    <a:pt x="42339" y="59378"/>
                  </a:lnTo>
                  <a:lnTo>
                    <a:pt x="42439" y="60384"/>
                  </a:lnTo>
                  <a:lnTo>
                    <a:pt x="42544" y="61407"/>
                  </a:lnTo>
                  <a:lnTo>
                    <a:pt x="42640" y="62439"/>
                  </a:lnTo>
                  <a:lnTo>
                    <a:pt x="42735" y="63480"/>
                  </a:lnTo>
                  <a:lnTo>
                    <a:pt x="42830" y="64529"/>
                  </a:lnTo>
                  <a:lnTo>
                    <a:pt x="42920" y="65588"/>
                  </a:lnTo>
                  <a:lnTo>
                    <a:pt x="43006" y="66655"/>
                  </a:lnTo>
                  <a:lnTo>
                    <a:pt x="43091" y="67731"/>
                  </a:lnTo>
                  <a:lnTo>
                    <a:pt x="43171" y="68825"/>
                  </a:lnTo>
                  <a:lnTo>
                    <a:pt x="43252" y="69918"/>
                  </a:lnTo>
                  <a:lnTo>
                    <a:pt x="43327" y="71021"/>
                  </a:lnTo>
                  <a:lnTo>
                    <a:pt x="43397" y="72141"/>
                  </a:lnTo>
                  <a:lnTo>
                    <a:pt x="43467" y="73261"/>
                  </a:lnTo>
                  <a:lnTo>
                    <a:pt x="43532" y="74399"/>
                  </a:lnTo>
                  <a:lnTo>
                    <a:pt x="43593" y="75537"/>
                  </a:lnTo>
                  <a:lnTo>
                    <a:pt x="43648" y="76692"/>
                  </a:lnTo>
                  <a:lnTo>
                    <a:pt x="43703" y="77857"/>
                  </a:lnTo>
                  <a:lnTo>
                    <a:pt x="43753" y="79021"/>
                  </a:lnTo>
                  <a:lnTo>
                    <a:pt x="43803" y="80203"/>
                  </a:lnTo>
                  <a:lnTo>
                    <a:pt x="43843" y="81393"/>
                  </a:lnTo>
                  <a:lnTo>
                    <a:pt x="43884" y="82593"/>
                  </a:lnTo>
                  <a:lnTo>
                    <a:pt x="43919" y="83793"/>
                  </a:lnTo>
                  <a:lnTo>
                    <a:pt x="43949" y="85010"/>
                  </a:lnTo>
                  <a:lnTo>
                    <a:pt x="43974" y="86236"/>
                  </a:lnTo>
                  <a:lnTo>
                    <a:pt x="43994" y="87471"/>
                  </a:lnTo>
                  <a:lnTo>
                    <a:pt x="44014" y="88714"/>
                  </a:lnTo>
                  <a:lnTo>
                    <a:pt x="44029" y="89967"/>
                  </a:lnTo>
                  <a:lnTo>
                    <a:pt x="44034" y="91228"/>
                  </a:lnTo>
                  <a:lnTo>
                    <a:pt x="44039" y="92498"/>
                  </a:lnTo>
                  <a:lnTo>
                    <a:pt x="44039" y="93786"/>
                  </a:lnTo>
                  <a:lnTo>
                    <a:pt x="44034" y="95074"/>
                  </a:lnTo>
                  <a:lnTo>
                    <a:pt x="44024" y="96370"/>
                  </a:lnTo>
                  <a:lnTo>
                    <a:pt x="44014" y="97676"/>
                  </a:lnTo>
                  <a:lnTo>
                    <a:pt x="43994" y="98990"/>
                  </a:lnTo>
                  <a:lnTo>
                    <a:pt x="43969" y="100313"/>
                  </a:lnTo>
                  <a:lnTo>
                    <a:pt x="43939" y="101653"/>
                  </a:lnTo>
                  <a:lnTo>
                    <a:pt x="43904" y="102994"/>
                  </a:lnTo>
                  <a:lnTo>
                    <a:pt x="43863" y="104344"/>
                  </a:lnTo>
                  <a:lnTo>
                    <a:pt x="43818" y="105702"/>
                  </a:lnTo>
                  <a:lnTo>
                    <a:pt x="43768" y="107078"/>
                  </a:lnTo>
                  <a:lnTo>
                    <a:pt x="43713" y="108454"/>
                  </a:lnTo>
                  <a:lnTo>
                    <a:pt x="43653" y="109839"/>
                  </a:lnTo>
                  <a:lnTo>
                    <a:pt x="43583" y="111241"/>
                  </a:lnTo>
                  <a:lnTo>
                    <a:pt x="43512" y="112643"/>
                  </a:lnTo>
                  <a:lnTo>
                    <a:pt x="43432" y="114055"/>
                  </a:lnTo>
                  <a:lnTo>
                    <a:pt x="43347" y="115475"/>
                  </a:lnTo>
                  <a:lnTo>
                    <a:pt x="43257" y="116912"/>
                  </a:lnTo>
                  <a:lnTo>
                    <a:pt x="43161" y="118350"/>
                  </a:lnTo>
                  <a:lnTo>
                    <a:pt x="43061" y="119797"/>
                  </a:lnTo>
                  <a:lnTo>
                    <a:pt x="42951" y="121261"/>
                  </a:lnTo>
                  <a:lnTo>
                    <a:pt x="42835" y="122725"/>
                  </a:lnTo>
                  <a:lnTo>
                    <a:pt x="42715" y="124198"/>
                  </a:lnTo>
                  <a:lnTo>
                    <a:pt x="42589" y="125680"/>
                  </a:lnTo>
                  <a:lnTo>
                    <a:pt x="42589" y="125680"/>
                  </a:lnTo>
                  <a:lnTo>
                    <a:pt x="42128" y="125759"/>
                  </a:lnTo>
                  <a:lnTo>
                    <a:pt x="41576" y="125847"/>
                  </a:lnTo>
                  <a:lnTo>
                    <a:pt x="40829" y="125953"/>
                  </a:lnTo>
                  <a:lnTo>
                    <a:pt x="39896" y="126077"/>
                  </a:lnTo>
                  <a:lnTo>
                    <a:pt x="38803" y="126218"/>
                  </a:lnTo>
                  <a:lnTo>
                    <a:pt x="37554" y="126350"/>
                  </a:lnTo>
                  <a:lnTo>
                    <a:pt x="36169" y="126482"/>
                  </a:lnTo>
                  <a:lnTo>
                    <a:pt x="35432" y="126553"/>
                  </a:lnTo>
                  <a:lnTo>
                    <a:pt x="34665" y="126606"/>
                  </a:lnTo>
                  <a:lnTo>
                    <a:pt x="33872" y="126667"/>
                  </a:lnTo>
                  <a:lnTo>
                    <a:pt x="33054" y="126720"/>
                  </a:lnTo>
                  <a:lnTo>
                    <a:pt x="32212" y="126764"/>
                  </a:lnTo>
                  <a:lnTo>
                    <a:pt x="31354" y="126800"/>
                  </a:lnTo>
                  <a:lnTo>
                    <a:pt x="30471" y="126835"/>
                  </a:lnTo>
                  <a:lnTo>
                    <a:pt x="29574" y="126853"/>
                  </a:lnTo>
                  <a:lnTo>
                    <a:pt x="28656" y="126870"/>
                  </a:lnTo>
                  <a:lnTo>
                    <a:pt x="27728" y="126870"/>
                  </a:lnTo>
                  <a:lnTo>
                    <a:pt x="26790" y="126862"/>
                  </a:lnTo>
                  <a:lnTo>
                    <a:pt x="25842" y="126844"/>
                  </a:lnTo>
                  <a:lnTo>
                    <a:pt x="24884" y="126817"/>
                  </a:lnTo>
                  <a:lnTo>
                    <a:pt x="23916" y="126773"/>
                  </a:lnTo>
                  <a:lnTo>
                    <a:pt x="22948" y="126712"/>
                  </a:lnTo>
                  <a:lnTo>
                    <a:pt x="21980" y="126641"/>
                  </a:lnTo>
                  <a:lnTo>
                    <a:pt x="21007" y="126553"/>
                  </a:lnTo>
                  <a:lnTo>
                    <a:pt x="20034" y="126447"/>
                  </a:lnTo>
                  <a:lnTo>
                    <a:pt x="19066" y="126323"/>
                  </a:lnTo>
                  <a:lnTo>
                    <a:pt x="18102" y="126182"/>
                  </a:lnTo>
                  <a:lnTo>
                    <a:pt x="17149" y="126024"/>
                  </a:lnTo>
                  <a:lnTo>
                    <a:pt x="16673" y="125935"/>
                  </a:lnTo>
                  <a:lnTo>
                    <a:pt x="16202" y="125838"/>
                  </a:lnTo>
                  <a:lnTo>
                    <a:pt x="15730" y="125741"/>
                  </a:lnTo>
                  <a:lnTo>
                    <a:pt x="15264" y="125644"/>
                  </a:lnTo>
                  <a:lnTo>
                    <a:pt x="14797" y="125530"/>
                  </a:lnTo>
                  <a:lnTo>
                    <a:pt x="14336" y="125424"/>
                  </a:lnTo>
                  <a:lnTo>
                    <a:pt x="13879" y="125300"/>
                  </a:lnTo>
                  <a:lnTo>
                    <a:pt x="13428" y="125177"/>
                  </a:lnTo>
                  <a:lnTo>
                    <a:pt x="12976" y="125045"/>
                  </a:lnTo>
                  <a:lnTo>
                    <a:pt x="12530" y="124912"/>
                  </a:lnTo>
                  <a:lnTo>
                    <a:pt x="12089" y="124762"/>
                  </a:lnTo>
                  <a:lnTo>
                    <a:pt x="11652" y="124621"/>
                  </a:lnTo>
                  <a:lnTo>
                    <a:pt x="11221" y="124462"/>
                  </a:lnTo>
                  <a:lnTo>
                    <a:pt x="10795" y="124304"/>
                  </a:lnTo>
                  <a:lnTo>
                    <a:pt x="10378" y="124136"/>
                  </a:lnTo>
                  <a:lnTo>
                    <a:pt x="9962" y="123960"/>
                  </a:lnTo>
                  <a:lnTo>
                    <a:pt x="9551" y="123774"/>
                  </a:lnTo>
                  <a:lnTo>
                    <a:pt x="9149" y="123589"/>
                  </a:lnTo>
                  <a:lnTo>
                    <a:pt x="8753" y="123395"/>
                  </a:lnTo>
                  <a:lnTo>
                    <a:pt x="8362" y="123192"/>
                  </a:lnTo>
                  <a:lnTo>
                    <a:pt x="7976" y="122989"/>
                  </a:lnTo>
                  <a:lnTo>
                    <a:pt x="7599" y="122769"/>
                  </a:lnTo>
                  <a:lnTo>
                    <a:pt x="7233" y="122548"/>
                  </a:lnTo>
                  <a:lnTo>
                    <a:pt x="6867" y="122319"/>
                  </a:lnTo>
                  <a:lnTo>
                    <a:pt x="6516" y="122081"/>
                  </a:lnTo>
                  <a:lnTo>
                    <a:pt x="6170" y="121834"/>
                  </a:lnTo>
                  <a:lnTo>
                    <a:pt x="5829" y="121587"/>
                  </a:lnTo>
                  <a:lnTo>
                    <a:pt x="5503" y="121322"/>
                  </a:lnTo>
                  <a:lnTo>
                    <a:pt x="5182" y="121058"/>
                  </a:lnTo>
                  <a:lnTo>
                    <a:pt x="4866" y="120776"/>
                  </a:lnTo>
                  <a:lnTo>
                    <a:pt x="4565" y="120493"/>
                  </a:lnTo>
                  <a:lnTo>
                    <a:pt x="4269" y="120202"/>
                  </a:lnTo>
                  <a:lnTo>
                    <a:pt x="3988" y="119902"/>
                  </a:lnTo>
                  <a:lnTo>
                    <a:pt x="3712" y="119594"/>
                  </a:lnTo>
                  <a:lnTo>
                    <a:pt x="3446" y="119276"/>
                  </a:lnTo>
                  <a:lnTo>
                    <a:pt x="3191" y="118950"/>
                  </a:lnTo>
                  <a:lnTo>
                    <a:pt x="2950" y="118615"/>
                  </a:lnTo>
                  <a:lnTo>
                    <a:pt x="2714" y="118271"/>
                  </a:lnTo>
                  <a:lnTo>
                    <a:pt x="2493" y="117918"/>
                  </a:lnTo>
                  <a:lnTo>
                    <a:pt x="2283" y="117556"/>
                  </a:lnTo>
                  <a:lnTo>
                    <a:pt x="2082" y="117186"/>
                  </a:lnTo>
                  <a:lnTo>
                    <a:pt x="1987" y="117001"/>
                  </a:lnTo>
                  <a:lnTo>
                    <a:pt x="1897" y="116807"/>
                  </a:lnTo>
                  <a:lnTo>
                    <a:pt x="1806" y="116612"/>
                  </a:lnTo>
                  <a:lnTo>
                    <a:pt x="1721" y="116418"/>
                  </a:lnTo>
                  <a:lnTo>
                    <a:pt x="1636" y="116224"/>
                  </a:lnTo>
                  <a:lnTo>
                    <a:pt x="1555" y="116022"/>
                  </a:lnTo>
                  <a:lnTo>
                    <a:pt x="1480" y="115819"/>
                  </a:lnTo>
                  <a:lnTo>
                    <a:pt x="1405" y="115616"/>
                  </a:lnTo>
                  <a:lnTo>
                    <a:pt x="1335" y="115404"/>
                  </a:lnTo>
                  <a:lnTo>
                    <a:pt x="1265" y="115192"/>
                  </a:lnTo>
                  <a:lnTo>
                    <a:pt x="1199" y="114981"/>
                  </a:lnTo>
                  <a:lnTo>
                    <a:pt x="1139" y="114769"/>
                  </a:lnTo>
                  <a:lnTo>
                    <a:pt x="1079" y="114549"/>
                  </a:lnTo>
                  <a:lnTo>
                    <a:pt x="1024" y="114328"/>
                  </a:lnTo>
                  <a:lnTo>
                    <a:pt x="974" y="114108"/>
                  </a:lnTo>
                  <a:lnTo>
                    <a:pt x="923" y="113887"/>
                  </a:lnTo>
                  <a:lnTo>
                    <a:pt x="878" y="113658"/>
                  </a:lnTo>
                  <a:lnTo>
                    <a:pt x="838" y="113428"/>
                  </a:lnTo>
                  <a:lnTo>
                    <a:pt x="803" y="113199"/>
                  </a:lnTo>
                  <a:lnTo>
                    <a:pt x="768" y="112961"/>
                  </a:lnTo>
                  <a:lnTo>
                    <a:pt x="733" y="112723"/>
                  </a:lnTo>
                  <a:lnTo>
                    <a:pt x="708" y="112485"/>
                  </a:lnTo>
                  <a:lnTo>
                    <a:pt x="683" y="112238"/>
                  </a:lnTo>
                  <a:lnTo>
                    <a:pt x="663" y="112000"/>
                  </a:lnTo>
                  <a:lnTo>
                    <a:pt x="648" y="111753"/>
                  </a:lnTo>
                  <a:lnTo>
                    <a:pt x="633" y="111497"/>
                  </a:lnTo>
                  <a:lnTo>
                    <a:pt x="633" y="111497"/>
                  </a:lnTo>
                  <a:lnTo>
                    <a:pt x="673" y="110906"/>
                  </a:lnTo>
                  <a:lnTo>
                    <a:pt x="788" y="109221"/>
                  </a:lnTo>
                  <a:lnTo>
                    <a:pt x="868" y="107995"/>
                  </a:lnTo>
                  <a:lnTo>
                    <a:pt x="959" y="106540"/>
                  </a:lnTo>
                  <a:lnTo>
                    <a:pt x="1059" y="104864"/>
                  </a:lnTo>
                  <a:lnTo>
                    <a:pt x="1169" y="102994"/>
                  </a:lnTo>
                  <a:lnTo>
                    <a:pt x="1280" y="100921"/>
                  </a:lnTo>
                  <a:lnTo>
                    <a:pt x="1400" y="98690"/>
                  </a:lnTo>
                  <a:lnTo>
                    <a:pt x="1515" y="96291"/>
                  </a:lnTo>
                  <a:lnTo>
                    <a:pt x="1636" y="93742"/>
                  </a:lnTo>
                  <a:lnTo>
                    <a:pt x="1751" y="91069"/>
                  </a:lnTo>
                  <a:lnTo>
                    <a:pt x="1861" y="88282"/>
                  </a:lnTo>
                  <a:lnTo>
                    <a:pt x="1967" y="85389"/>
                  </a:lnTo>
                  <a:lnTo>
                    <a:pt x="2012" y="83907"/>
                  </a:lnTo>
                  <a:lnTo>
                    <a:pt x="2057" y="82408"/>
                  </a:lnTo>
                  <a:lnTo>
                    <a:pt x="2102" y="80891"/>
                  </a:lnTo>
                  <a:lnTo>
                    <a:pt x="2142" y="79356"/>
                  </a:lnTo>
                  <a:lnTo>
                    <a:pt x="2177" y="77804"/>
                  </a:lnTo>
                  <a:lnTo>
                    <a:pt x="2213" y="76242"/>
                  </a:lnTo>
                  <a:lnTo>
                    <a:pt x="2243" y="74664"/>
                  </a:lnTo>
                  <a:lnTo>
                    <a:pt x="2268" y="73085"/>
                  </a:lnTo>
                  <a:lnTo>
                    <a:pt x="2288" y="71497"/>
                  </a:lnTo>
                  <a:lnTo>
                    <a:pt x="2303" y="69901"/>
                  </a:lnTo>
                  <a:lnTo>
                    <a:pt x="2313" y="68304"/>
                  </a:lnTo>
                  <a:lnTo>
                    <a:pt x="2323" y="66699"/>
                  </a:lnTo>
                  <a:lnTo>
                    <a:pt x="2323" y="65103"/>
                  </a:lnTo>
                  <a:lnTo>
                    <a:pt x="2318" y="63497"/>
                  </a:lnTo>
                  <a:lnTo>
                    <a:pt x="2308" y="61910"/>
                  </a:lnTo>
                  <a:lnTo>
                    <a:pt x="2288" y="60313"/>
                  </a:lnTo>
                  <a:lnTo>
                    <a:pt x="2268" y="58734"/>
                  </a:lnTo>
                  <a:lnTo>
                    <a:pt x="2238" y="57156"/>
                  </a:lnTo>
                  <a:lnTo>
                    <a:pt x="2203" y="55594"/>
                  </a:lnTo>
                  <a:lnTo>
                    <a:pt x="2157" y="54042"/>
                  </a:lnTo>
                  <a:lnTo>
                    <a:pt x="2102" y="52507"/>
                  </a:lnTo>
                  <a:lnTo>
                    <a:pt x="2047" y="50990"/>
                  </a:lnTo>
                  <a:lnTo>
                    <a:pt x="1977" y="49482"/>
                  </a:lnTo>
                  <a:lnTo>
                    <a:pt x="1902" y="48000"/>
                  </a:lnTo>
                  <a:lnTo>
                    <a:pt x="1816" y="46536"/>
                  </a:lnTo>
                  <a:lnTo>
                    <a:pt x="1726" y="45098"/>
                  </a:lnTo>
                  <a:lnTo>
                    <a:pt x="1621" y="43687"/>
                  </a:lnTo>
                  <a:lnTo>
                    <a:pt x="1510" y="42302"/>
                  </a:lnTo>
                  <a:lnTo>
                    <a:pt x="1450" y="41623"/>
                  </a:lnTo>
                  <a:lnTo>
                    <a:pt x="1390" y="40944"/>
                  </a:lnTo>
                  <a:lnTo>
                    <a:pt x="1325" y="40283"/>
                  </a:lnTo>
                  <a:lnTo>
                    <a:pt x="1260" y="39621"/>
                  </a:lnTo>
                  <a:lnTo>
                    <a:pt x="1189" y="38968"/>
                  </a:lnTo>
                  <a:lnTo>
                    <a:pt x="1119" y="38324"/>
                  </a:lnTo>
                  <a:lnTo>
                    <a:pt x="1044" y="37698"/>
                  </a:lnTo>
                  <a:lnTo>
                    <a:pt x="969" y="37072"/>
                  </a:lnTo>
                  <a:lnTo>
                    <a:pt x="888" y="36455"/>
                  </a:lnTo>
                  <a:lnTo>
                    <a:pt x="803" y="35846"/>
                  </a:lnTo>
                  <a:lnTo>
                    <a:pt x="723" y="35246"/>
                  </a:lnTo>
                  <a:lnTo>
                    <a:pt x="633" y="34664"/>
                  </a:lnTo>
                  <a:lnTo>
                    <a:pt x="633" y="34664"/>
                  </a:lnTo>
                  <a:lnTo>
                    <a:pt x="512" y="33826"/>
                  </a:lnTo>
                  <a:lnTo>
                    <a:pt x="402" y="33006"/>
                  </a:lnTo>
                  <a:lnTo>
                    <a:pt x="312" y="32186"/>
                  </a:lnTo>
                  <a:lnTo>
                    <a:pt x="226" y="31383"/>
                  </a:lnTo>
                  <a:lnTo>
                    <a:pt x="161" y="30589"/>
                  </a:lnTo>
                  <a:lnTo>
                    <a:pt x="106" y="29813"/>
                  </a:lnTo>
                  <a:lnTo>
                    <a:pt x="61" y="29037"/>
                  </a:lnTo>
                  <a:lnTo>
                    <a:pt x="31" y="28278"/>
                  </a:lnTo>
                  <a:lnTo>
                    <a:pt x="11" y="27529"/>
                  </a:lnTo>
                  <a:lnTo>
                    <a:pt x="1" y="26788"/>
                  </a:lnTo>
                  <a:lnTo>
                    <a:pt x="6" y="26056"/>
                  </a:lnTo>
                  <a:lnTo>
                    <a:pt x="21" y="25341"/>
                  </a:lnTo>
                  <a:lnTo>
                    <a:pt x="41" y="24627"/>
                  </a:lnTo>
                  <a:lnTo>
                    <a:pt x="76" y="23930"/>
                  </a:lnTo>
                  <a:lnTo>
                    <a:pt x="126" y="23251"/>
                  </a:lnTo>
                  <a:lnTo>
                    <a:pt x="181" y="22572"/>
                  </a:lnTo>
                  <a:lnTo>
                    <a:pt x="241" y="21910"/>
                  </a:lnTo>
                  <a:lnTo>
                    <a:pt x="317" y="21257"/>
                  </a:lnTo>
                  <a:lnTo>
                    <a:pt x="402" y="20614"/>
                  </a:lnTo>
                  <a:lnTo>
                    <a:pt x="492" y="19979"/>
                  </a:lnTo>
                  <a:lnTo>
                    <a:pt x="592" y="19361"/>
                  </a:lnTo>
                  <a:lnTo>
                    <a:pt x="703" y="18752"/>
                  </a:lnTo>
                  <a:lnTo>
                    <a:pt x="823" y="18162"/>
                  </a:lnTo>
                  <a:lnTo>
                    <a:pt x="949" y="17571"/>
                  </a:lnTo>
                  <a:lnTo>
                    <a:pt x="1079" y="16997"/>
                  </a:lnTo>
                  <a:lnTo>
                    <a:pt x="1219" y="16442"/>
                  </a:lnTo>
                  <a:lnTo>
                    <a:pt x="1365" y="15886"/>
                  </a:lnTo>
                  <a:lnTo>
                    <a:pt x="1520" y="15348"/>
                  </a:lnTo>
                  <a:lnTo>
                    <a:pt x="1681" y="14819"/>
                  </a:lnTo>
                  <a:lnTo>
                    <a:pt x="1846" y="14307"/>
                  </a:lnTo>
                  <a:lnTo>
                    <a:pt x="2017" y="13804"/>
                  </a:lnTo>
                  <a:lnTo>
                    <a:pt x="2197" y="13310"/>
                  </a:lnTo>
                  <a:lnTo>
                    <a:pt x="2378" y="12834"/>
                  </a:lnTo>
                  <a:lnTo>
                    <a:pt x="2569" y="12367"/>
                  </a:lnTo>
                  <a:lnTo>
                    <a:pt x="2759" y="11908"/>
                  </a:lnTo>
                  <a:lnTo>
                    <a:pt x="2960" y="11467"/>
                  </a:lnTo>
                  <a:lnTo>
                    <a:pt x="3161" y="11035"/>
                  </a:lnTo>
                  <a:lnTo>
                    <a:pt x="3366" y="10620"/>
                  </a:lnTo>
                  <a:lnTo>
                    <a:pt x="3577" y="10215"/>
                  </a:lnTo>
                  <a:lnTo>
                    <a:pt x="3793" y="9818"/>
                  </a:lnTo>
                  <a:lnTo>
                    <a:pt x="4008" y="9438"/>
                  </a:lnTo>
                  <a:lnTo>
                    <a:pt x="4229" y="9068"/>
                  </a:lnTo>
                  <a:lnTo>
                    <a:pt x="4450" y="8706"/>
                  </a:lnTo>
                  <a:lnTo>
                    <a:pt x="4675" y="8362"/>
                  </a:lnTo>
                  <a:lnTo>
                    <a:pt x="4901" y="8036"/>
                  </a:lnTo>
                  <a:lnTo>
                    <a:pt x="5132" y="7718"/>
                  </a:lnTo>
                  <a:lnTo>
                    <a:pt x="5362" y="7410"/>
                  </a:lnTo>
                  <a:lnTo>
                    <a:pt x="5593" y="7119"/>
                  </a:lnTo>
                  <a:lnTo>
                    <a:pt x="5829" y="6836"/>
                  </a:lnTo>
                  <a:lnTo>
                    <a:pt x="6060" y="6572"/>
                  </a:lnTo>
                  <a:lnTo>
                    <a:pt x="6295" y="6316"/>
                  </a:lnTo>
                  <a:lnTo>
                    <a:pt x="6531" y="6078"/>
                  </a:lnTo>
                  <a:lnTo>
                    <a:pt x="6767" y="5849"/>
                  </a:lnTo>
                  <a:lnTo>
                    <a:pt x="7003" y="5637"/>
                  </a:lnTo>
                  <a:lnTo>
                    <a:pt x="7238" y="5434"/>
                  </a:lnTo>
                  <a:lnTo>
                    <a:pt x="7469" y="5249"/>
                  </a:lnTo>
                  <a:lnTo>
                    <a:pt x="7705" y="5072"/>
                  </a:lnTo>
                  <a:lnTo>
                    <a:pt x="7936" y="4914"/>
                  </a:lnTo>
                  <a:lnTo>
                    <a:pt x="8166" y="4764"/>
                  </a:lnTo>
                  <a:lnTo>
                    <a:pt x="8392" y="4631"/>
                  </a:lnTo>
                  <a:lnTo>
                    <a:pt x="8623" y="4508"/>
                  </a:lnTo>
                  <a:lnTo>
                    <a:pt x="8843" y="4402"/>
                  </a:lnTo>
                  <a:lnTo>
                    <a:pt x="9064" y="4314"/>
                  </a:lnTo>
                  <a:lnTo>
                    <a:pt x="9285" y="4234"/>
                  </a:lnTo>
                  <a:lnTo>
                    <a:pt x="1956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1"/>
            <p:cNvSpPr/>
            <p:nvPr/>
          </p:nvSpPr>
          <p:spPr>
            <a:xfrm>
              <a:off x="4087350" y="-7976125"/>
              <a:ext cx="291300" cy="1202425"/>
            </a:xfrm>
            <a:custGeom>
              <a:avLst/>
              <a:gdLst/>
              <a:ahLst/>
              <a:cxnLst/>
              <a:rect l="l" t="t" r="r" b="b"/>
              <a:pathLst>
                <a:path w="11652" h="48097" extrusionOk="0">
                  <a:moveTo>
                    <a:pt x="9405" y="0"/>
                  </a:moveTo>
                  <a:lnTo>
                    <a:pt x="9440" y="583"/>
                  </a:lnTo>
                  <a:lnTo>
                    <a:pt x="9480" y="1262"/>
                  </a:lnTo>
                  <a:lnTo>
                    <a:pt x="9525" y="2153"/>
                  </a:lnTo>
                  <a:lnTo>
                    <a:pt x="9575" y="3220"/>
                  </a:lnTo>
                  <a:lnTo>
                    <a:pt x="9621" y="4419"/>
                  </a:lnTo>
                  <a:lnTo>
                    <a:pt x="9666" y="5725"/>
                  </a:lnTo>
                  <a:lnTo>
                    <a:pt x="9681" y="6404"/>
                  </a:lnTo>
                  <a:lnTo>
                    <a:pt x="9696" y="7101"/>
                  </a:lnTo>
                  <a:lnTo>
                    <a:pt x="9711" y="7797"/>
                  </a:lnTo>
                  <a:lnTo>
                    <a:pt x="9716" y="8503"/>
                  </a:lnTo>
                  <a:lnTo>
                    <a:pt x="9716" y="9200"/>
                  </a:lnTo>
                  <a:lnTo>
                    <a:pt x="9716" y="9897"/>
                  </a:lnTo>
                  <a:lnTo>
                    <a:pt x="9706" y="10585"/>
                  </a:lnTo>
                  <a:lnTo>
                    <a:pt x="9691" y="11264"/>
                  </a:lnTo>
                  <a:lnTo>
                    <a:pt x="9666" y="11916"/>
                  </a:lnTo>
                  <a:lnTo>
                    <a:pt x="9636" y="12543"/>
                  </a:lnTo>
                  <a:lnTo>
                    <a:pt x="9601" y="13142"/>
                  </a:lnTo>
                  <a:lnTo>
                    <a:pt x="9550" y="13716"/>
                  </a:lnTo>
                  <a:lnTo>
                    <a:pt x="9525" y="13989"/>
                  </a:lnTo>
                  <a:lnTo>
                    <a:pt x="9495" y="14245"/>
                  </a:lnTo>
                  <a:lnTo>
                    <a:pt x="9465" y="14501"/>
                  </a:lnTo>
                  <a:lnTo>
                    <a:pt x="9430" y="14739"/>
                  </a:lnTo>
                  <a:lnTo>
                    <a:pt x="9395" y="14968"/>
                  </a:lnTo>
                  <a:lnTo>
                    <a:pt x="9355" y="15189"/>
                  </a:lnTo>
                  <a:lnTo>
                    <a:pt x="9310" y="15392"/>
                  </a:lnTo>
                  <a:lnTo>
                    <a:pt x="9264" y="15586"/>
                  </a:lnTo>
                  <a:lnTo>
                    <a:pt x="9219" y="15762"/>
                  </a:lnTo>
                  <a:lnTo>
                    <a:pt x="9169" y="15921"/>
                  </a:lnTo>
                  <a:lnTo>
                    <a:pt x="9114" y="16071"/>
                  </a:lnTo>
                  <a:lnTo>
                    <a:pt x="9059" y="16203"/>
                  </a:lnTo>
                  <a:lnTo>
                    <a:pt x="8954" y="16424"/>
                  </a:lnTo>
                  <a:lnTo>
                    <a:pt x="8838" y="16653"/>
                  </a:lnTo>
                  <a:lnTo>
                    <a:pt x="8713" y="16900"/>
                  </a:lnTo>
                  <a:lnTo>
                    <a:pt x="8572" y="17156"/>
                  </a:lnTo>
                  <a:lnTo>
                    <a:pt x="8417" y="17429"/>
                  </a:lnTo>
                  <a:lnTo>
                    <a:pt x="8251" y="17720"/>
                  </a:lnTo>
                  <a:lnTo>
                    <a:pt x="8071" y="18020"/>
                  </a:lnTo>
                  <a:lnTo>
                    <a:pt x="7880" y="18329"/>
                  </a:lnTo>
                  <a:lnTo>
                    <a:pt x="7675" y="18655"/>
                  </a:lnTo>
                  <a:lnTo>
                    <a:pt x="7459" y="18981"/>
                  </a:lnTo>
                  <a:lnTo>
                    <a:pt x="7233" y="19325"/>
                  </a:lnTo>
                  <a:lnTo>
                    <a:pt x="6992" y="19669"/>
                  </a:lnTo>
                  <a:lnTo>
                    <a:pt x="6742" y="20022"/>
                  </a:lnTo>
                  <a:lnTo>
                    <a:pt x="6481" y="20375"/>
                  </a:lnTo>
                  <a:lnTo>
                    <a:pt x="6210" y="20737"/>
                  </a:lnTo>
                  <a:lnTo>
                    <a:pt x="5924" y="21098"/>
                  </a:lnTo>
                  <a:lnTo>
                    <a:pt x="5628" y="21469"/>
                  </a:lnTo>
                  <a:lnTo>
                    <a:pt x="5322" y="21839"/>
                  </a:lnTo>
                  <a:lnTo>
                    <a:pt x="5006" y="22201"/>
                  </a:lnTo>
                  <a:lnTo>
                    <a:pt x="4680" y="22571"/>
                  </a:lnTo>
                  <a:lnTo>
                    <a:pt x="4344" y="22933"/>
                  </a:lnTo>
                  <a:lnTo>
                    <a:pt x="3993" y="23303"/>
                  </a:lnTo>
                  <a:lnTo>
                    <a:pt x="3637" y="23656"/>
                  </a:lnTo>
                  <a:lnTo>
                    <a:pt x="3271" y="24009"/>
                  </a:lnTo>
                  <a:lnTo>
                    <a:pt x="2894" y="24362"/>
                  </a:lnTo>
                  <a:lnTo>
                    <a:pt x="2508" y="24706"/>
                  </a:lnTo>
                  <a:lnTo>
                    <a:pt x="2112" y="25041"/>
                  </a:lnTo>
                  <a:lnTo>
                    <a:pt x="1706" y="25367"/>
                  </a:lnTo>
                  <a:lnTo>
                    <a:pt x="1294" y="25676"/>
                  </a:lnTo>
                  <a:lnTo>
                    <a:pt x="868" y="25985"/>
                  </a:lnTo>
                  <a:lnTo>
                    <a:pt x="437" y="26276"/>
                  </a:lnTo>
                  <a:lnTo>
                    <a:pt x="0" y="26558"/>
                  </a:lnTo>
                  <a:lnTo>
                    <a:pt x="1079" y="36639"/>
                  </a:lnTo>
                  <a:lnTo>
                    <a:pt x="1054" y="36781"/>
                  </a:lnTo>
                  <a:lnTo>
                    <a:pt x="983" y="37178"/>
                  </a:lnTo>
                  <a:lnTo>
                    <a:pt x="888" y="37795"/>
                  </a:lnTo>
                  <a:lnTo>
                    <a:pt x="833" y="38174"/>
                  </a:lnTo>
                  <a:lnTo>
                    <a:pt x="778" y="38589"/>
                  </a:lnTo>
                  <a:lnTo>
                    <a:pt x="723" y="39039"/>
                  </a:lnTo>
                  <a:lnTo>
                    <a:pt x="667" y="39524"/>
                  </a:lnTo>
                  <a:lnTo>
                    <a:pt x="617" y="40035"/>
                  </a:lnTo>
                  <a:lnTo>
                    <a:pt x="577" y="40556"/>
                  </a:lnTo>
                  <a:lnTo>
                    <a:pt x="542" y="41102"/>
                  </a:lnTo>
                  <a:lnTo>
                    <a:pt x="517" y="41658"/>
                  </a:lnTo>
                  <a:lnTo>
                    <a:pt x="507" y="41940"/>
                  </a:lnTo>
                  <a:lnTo>
                    <a:pt x="502" y="42223"/>
                  </a:lnTo>
                  <a:lnTo>
                    <a:pt x="497" y="42505"/>
                  </a:lnTo>
                  <a:lnTo>
                    <a:pt x="502" y="42787"/>
                  </a:lnTo>
                  <a:lnTo>
                    <a:pt x="507" y="43069"/>
                  </a:lnTo>
                  <a:lnTo>
                    <a:pt x="512" y="43343"/>
                  </a:lnTo>
                  <a:lnTo>
                    <a:pt x="527" y="43625"/>
                  </a:lnTo>
                  <a:lnTo>
                    <a:pt x="542" y="43898"/>
                  </a:lnTo>
                  <a:lnTo>
                    <a:pt x="567" y="44163"/>
                  </a:lnTo>
                  <a:lnTo>
                    <a:pt x="592" y="44437"/>
                  </a:lnTo>
                  <a:lnTo>
                    <a:pt x="627" y="44692"/>
                  </a:lnTo>
                  <a:lnTo>
                    <a:pt x="662" y="44948"/>
                  </a:lnTo>
                  <a:lnTo>
                    <a:pt x="708" y="45204"/>
                  </a:lnTo>
                  <a:lnTo>
                    <a:pt x="758" y="45451"/>
                  </a:lnTo>
                  <a:lnTo>
                    <a:pt x="813" y="45689"/>
                  </a:lnTo>
                  <a:lnTo>
                    <a:pt x="873" y="45918"/>
                  </a:lnTo>
                  <a:lnTo>
                    <a:pt x="943" y="46139"/>
                  </a:lnTo>
                  <a:lnTo>
                    <a:pt x="1019" y="46350"/>
                  </a:lnTo>
                  <a:lnTo>
                    <a:pt x="1099" y="46553"/>
                  </a:lnTo>
                  <a:lnTo>
                    <a:pt x="1189" y="46747"/>
                  </a:lnTo>
                  <a:lnTo>
                    <a:pt x="1284" y="46933"/>
                  </a:lnTo>
                  <a:lnTo>
                    <a:pt x="1390" y="47109"/>
                  </a:lnTo>
                  <a:lnTo>
                    <a:pt x="1500" y="47268"/>
                  </a:lnTo>
                  <a:lnTo>
                    <a:pt x="1620" y="47418"/>
                  </a:lnTo>
                  <a:lnTo>
                    <a:pt x="1751" y="47550"/>
                  </a:lnTo>
                  <a:lnTo>
                    <a:pt x="1891" y="47674"/>
                  </a:lnTo>
                  <a:lnTo>
                    <a:pt x="2037" y="47779"/>
                  </a:lnTo>
                  <a:lnTo>
                    <a:pt x="2192" y="47876"/>
                  </a:lnTo>
                  <a:lnTo>
                    <a:pt x="2358" y="47947"/>
                  </a:lnTo>
                  <a:lnTo>
                    <a:pt x="2528" y="48009"/>
                  </a:lnTo>
                  <a:lnTo>
                    <a:pt x="2714" y="48053"/>
                  </a:lnTo>
                  <a:lnTo>
                    <a:pt x="2910" y="48088"/>
                  </a:lnTo>
                  <a:lnTo>
                    <a:pt x="3110" y="48097"/>
                  </a:lnTo>
                  <a:lnTo>
                    <a:pt x="3326" y="48088"/>
                  </a:lnTo>
                  <a:lnTo>
                    <a:pt x="3552" y="48062"/>
                  </a:lnTo>
                  <a:lnTo>
                    <a:pt x="3787" y="48009"/>
                  </a:lnTo>
                  <a:lnTo>
                    <a:pt x="4028" y="47947"/>
                  </a:lnTo>
                  <a:lnTo>
                    <a:pt x="4264" y="47859"/>
                  </a:lnTo>
                  <a:lnTo>
                    <a:pt x="4495" y="47753"/>
                  </a:lnTo>
                  <a:lnTo>
                    <a:pt x="4725" y="47638"/>
                  </a:lnTo>
                  <a:lnTo>
                    <a:pt x="4951" y="47497"/>
                  </a:lnTo>
                  <a:lnTo>
                    <a:pt x="5172" y="47347"/>
                  </a:lnTo>
                  <a:lnTo>
                    <a:pt x="5392" y="47180"/>
                  </a:lnTo>
                  <a:lnTo>
                    <a:pt x="5608" y="46994"/>
                  </a:lnTo>
                  <a:lnTo>
                    <a:pt x="5819" y="46800"/>
                  </a:lnTo>
                  <a:lnTo>
                    <a:pt x="6024" y="46589"/>
                  </a:lnTo>
                  <a:lnTo>
                    <a:pt x="6230" y="46368"/>
                  </a:lnTo>
                  <a:lnTo>
                    <a:pt x="6431" y="46139"/>
                  </a:lnTo>
                  <a:lnTo>
                    <a:pt x="6626" y="45892"/>
                  </a:lnTo>
                  <a:lnTo>
                    <a:pt x="6817" y="45636"/>
                  </a:lnTo>
                  <a:lnTo>
                    <a:pt x="7007" y="45363"/>
                  </a:lnTo>
                  <a:lnTo>
                    <a:pt x="7193" y="45089"/>
                  </a:lnTo>
                  <a:lnTo>
                    <a:pt x="7374" y="44807"/>
                  </a:lnTo>
                  <a:lnTo>
                    <a:pt x="7549" y="44507"/>
                  </a:lnTo>
                  <a:lnTo>
                    <a:pt x="7725" y="44207"/>
                  </a:lnTo>
                  <a:lnTo>
                    <a:pt x="7895" y="43898"/>
                  </a:lnTo>
                  <a:lnTo>
                    <a:pt x="8066" y="43590"/>
                  </a:lnTo>
                  <a:lnTo>
                    <a:pt x="8226" y="43263"/>
                  </a:lnTo>
                  <a:lnTo>
                    <a:pt x="8387" y="42937"/>
                  </a:lnTo>
                  <a:lnTo>
                    <a:pt x="8542" y="42611"/>
                  </a:lnTo>
                  <a:lnTo>
                    <a:pt x="8693" y="42276"/>
                  </a:lnTo>
                  <a:lnTo>
                    <a:pt x="8843" y="41932"/>
                  </a:lnTo>
                  <a:lnTo>
                    <a:pt x="8989" y="41596"/>
                  </a:lnTo>
                  <a:lnTo>
                    <a:pt x="9129" y="41252"/>
                  </a:lnTo>
                  <a:lnTo>
                    <a:pt x="9264" y="40900"/>
                  </a:lnTo>
                  <a:lnTo>
                    <a:pt x="9400" y="40556"/>
                  </a:lnTo>
                  <a:lnTo>
                    <a:pt x="9530" y="40212"/>
                  </a:lnTo>
                  <a:lnTo>
                    <a:pt x="9656" y="39868"/>
                  </a:lnTo>
                  <a:lnTo>
                    <a:pt x="9896" y="39180"/>
                  </a:lnTo>
                  <a:lnTo>
                    <a:pt x="10117" y="38492"/>
                  </a:lnTo>
                  <a:lnTo>
                    <a:pt x="10328" y="37830"/>
                  </a:lnTo>
                  <a:lnTo>
                    <a:pt x="10523" y="37178"/>
                  </a:lnTo>
                  <a:lnTo>
                    <a:pt x="10704" y="36551"/>
                  </a:lnTo>
                  <a:lnTo>
                    <a:pt x="10870" y="35960"/>
                  </a:lnTo>
                  <a:lnTo>
                    <a:pt x="11015" y="35396"/>
                  </a:lnTo>
                  <a:lnTo>
                    <a:pt x="11150" y="34867"/>
                  </a:lnTo>
                  <a:lnTo>
                    <a:pt x="11266" y="34390"/>
                  </a:lnTo>
                  <a:lnTo>
                    <a:pt x="11371" y="33958"/>
                  </a:lnTo>
                  <a:lnTo>
                    <a:pt x="11527" y="33253"/>
                  </a:lnTo>
                  <a:lnTo>
                    <a:pt x="11622" y="32803"/>
                  </a:lnTo>
                  <a:lnTo>
                    <a:pt x="11652" y="32644"/>
                  </a:lnTo>
                  <a:lnTo>
                    <a:pt x="9405" y="0"/>
                  </a:lnTo>
                  <a:close/>
                </a:path>
              </a:pathLst>
            </a:custGeom>
            <a:solidFill>
              <a:srgbClr val="FFBC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1"/>
            <p:cNvSpPr/>
            <p:nvPr/>
          </p:nvSpPr>
          <p:spPr>
            <a:xfrm>
              <a:off x="3462000" y="-6510425"/>
              <a:ext cx="126050" cy="243450"/>
            </a:xfrm>
            <a:custGeom>
              <a:avLst/>
              <a:gdLst/>
              <a:ahLst/>
              <a:cxnLst/>
              <a:rect l="l" t="t" r="r" b="b"/>
              <a:pathLst>
                <a:path w="5042" h="9738" extrusionOk="0">
                  <a:moveTo>
                    <a:pt x="4048" y="0"/>
                  </a:moveTo>
                  <a:lnTo>
                    <a:pt x="1" y="1288"/>
                  </a:lnTo>
                  <a:lnTo>
                    <a:pt x="693" y="9738"/>
                  </a:lnTo>
                  <a:lnTo>
                    <a:pt x="5042" y="8097"/>
                  </a:lnTo>
                  <a:lnTo>
                    <a:pt x="4048" y="0"/>
                  </a:lnTo>
                  <a:close/>
                </a:path>
              </a:pathLst>
            </a:custGeom>
            <a:solidFill>
              <a:srgbClr val="FFBC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1"/>
            <p:cNvSpPr/>
            <p:nvPr/>
          </p:nvSpPr>
          <p:spPr>
            <a:xfrm>
              <a:off x="3462000" y="-6828850"/>
              <a:ext cx="478275" cy="2132525"/>
            </a:xfrm>
            <a:custGeom>
              <a:avLst/>
              <a:gdLst/>
              <a:ahLst/>
              <a:cxnLst/>
              <a:rect l="l" t="t" r="r" b="b"/>
              <a:pathLst>
                <a:path w="19131" h="85301" extrusionOk="0">
                  <a:moveTo>
                    <a:pt x="18940" y="1"/>
                  </a:moveTo>
                  <a:lnTo>
                    <a:pt x="18810" y="310"/>
                  </a:lnTo>
                  <a:lnTo>
                    <a:pt x="18684" y="618"/>
                  </a:lnTo>
                  <a:lnTo>
                    <a:pt x="18559" y="945"/>
                  </a:lnTo>
                  <a:lnTo>
                    <a:pt x="18439" y="1271"/>
                  </a:lnTo>
                  <a:lnTo>
                    <a:pt x="18323" y="1597"/>
                  </a:lnTo>
                  <a:lnTo>
                    <a:pt x="18208" y="1941"/>
                  </a:lnTo>
                  <a:lnTo>
                    <a:pt x="18093" y="2285"/>
                  </a:lnTo>
                  <a:lnTo>
                    <a:pt x="17987" y="2638"/>
                  </a:lnTo>
                  <a:lnTo>
                    <a:pt x="17877" y="3000"/>
                  </a:lnTo>
                  <a:lnTo>
                    <a:pt x="17772" y="3361"/>
                  </a:lnTo>
                  <a:lnTo>
                    <a:pt x="17671" y="3732"/>
                  </a:lnTo>
                  <a:lnTo>
                    <a:pt x="17571" y="4111"/>
                  </a:lnTo>
                  <a:lnTo>
                    <a:pt x="17476" y="4490"/>
                  </a:lnTo>
                  <a:lnTo>
                    <a:pt x="17380" y="4878"/>
                  </a:lnTo>
                  <a:lnTo>
                    <a:pt x="17290" y="5266"/>
                  </a:lnTo>
                  <a:lnTo>
                    <a:pt x="17200" y="5663"/>
                  </a:lnTo>
                  <a:lnTo>
                    <a:pt x="17110" y="6069"/>
                  </a:lnTo>
                  <a:lnTo>
                    <a:pt x="17024" y="6475"/>
                  </a:lnTo>
                  <a:lnTo>
                    <a:pt x="16944" y="6889"/>
                  </a:lnTo>
                  <a:lnTo>
                    <a:pt x="16864" y="7313"/>
                  </a:lnTo>
                  <a:lnTo>
                    <a:pt x="16708" y="8160"/>
                  </a:lnTo>
                  <a:lnTo>
                    <a:pt x="16563" y="9033"/>
                  </a:lnTo>
                  <a:lnTo>
                    <a:pt x="16427" y="9924"/>
                  </a:lnTo>
                  <a:lnTo>
                    <a:pt x="16302" y="10832"/>
                  </a:lnTo>
                  <a:lnTo>
                    <a:pt x="16182" y="11758"/>
                  </a:lnTo>
                  <a:lnTo>
                    <a:pt x="16071" y="12693"/>
                  </a:lnTo>
                  <a:lnTo>
                    <a:pt x="15966" y="13646"/>
                  </a:lnTo>
                  <a:lnTo>
                    <a:pt x="15871" y="14616"/>
                  </a:lnTo>
                  <a:lnTo>
                    <a:pt x="15785" y="15595"/>
                  </a:lnTo>
                  <a:lnTo>
                    <a:pt x="15700" y="16592"/>
                  </a:lnTo>
                  <a:lnTo>
                    <a:pt x="15625" y="17597"/>
                  </a:lnTo>
                  <a:lnTo>
                    <a:pt x="15560" y="18620"/>
                  </a:lnTo>
                  <a:lnTo>
                    <a:pt x="15499" y="19643"/>
                  </a:lnTo>
                  <a:lnTo>
                    <a:pt x="15444" y="20684"/>
                  </a:lnTo>
                  <a:lnTo>
                    <a:pt x="15394" y="21725"/>
                  </a:lnTo>
                  <a:lnTo>
                    <a:pt x="15354" y="22783"/>
                  </a:lnTo>
                  <a:lnTo>
                    <a:pt x="15314" y="23842"/>
                  </a:lnTo>
                  <a:lnTo>
                    <a:pt x="15284" y="24909"/>
                  </a:lnTo>
                  <a:lnTo>
                    <a:pt x="15254" y="25985"/>
                  </a:lnTo>
                  <a:lnTo>
                    <a:pt x="15234" y="27061"/>
                  </a:lnTo>
                  <a:lnTo>
                    <a:pt x="15219" y="28146"/>
                  </a:lnTo>
                  <a:lnTo>
                    <a:pt x="15204" y="29231"/>
                  </a:lnTo>
                  <a:lnTo>
                    <a:pt x="15194" y="30316"/>
                  </a:lnTo>
                  <a:lnTo>
                    <a:pt x="15194" y="31401"/>
                  </a:lnTo>
                  <a:lnTo>
                    <a:pt x="15194" y="32494"/>
                  </a:lnTo>
                  <a:lnTo>
                    <a:pt x="15194" y="33579"/>
                  </a:lnTo>
                  <a:lnTo>
                    <a:pt x="15204" y="34673"/>
                  </a:lnTo>
                  <a:lnTo>
                    <a:pt x="15214" y="35758"/>
                  </a:lnTo>
                  <a:lnTo>
                    <a:pt x="15239" y="37928"/>
                  </a:lnTo>
                  <a:lnTo>
                    <a:pt x="15279" y="40080"/>
                  </a:lnTo>
                  <a:lnTo>
                    <a:pt x="15324" y="42214"/>
                  </a:lnTo>
                  <a:lnTo>
                    <a:pt x="15379" y="44313"/>
                  </a:lnTo>
                  <a:lnTo>
                    <a:pt x="15439" y="46386"/>
                  </a:lnTo>
                  <a:lnTo>
                    <a:pt x="15499" y="48415"/>
                  </a:lnTo>
                  <a:lnTo>
                    <a:pt x="15565" y="50399"/>
                  </a:lnTo>
                  <a:lnTo>
                    <a:pt x="15690" y="54192"/>
                  </a:lnTo>
                  <a:lnTo>
                    <a:pt x="15745" y="56000"/>
                  </a:lnTo>
                  <a:lnTo>
                    <a:pt x="15795" y="57729"/>
                  </a:lnTo>
                  <a:lnTo>
                    <a:pt x="15841" y="59387"/>
                  </a:lnTo>
                  <a:lnTo>
                    <a:pt x="15876" y="60957"/>
                  </a:lnTo>
                  <a:lnTo>
                    <a:pt x="6270" y="20367"/>
                  </a:lnTo>
                  <a:lnTo>
                    <a:pt x="1" y="22739"/>
                  </a:lnTo>
                  <a:lnTo>
                    <a:pt x="36" y="23277"/>
                  </a:lnTo>
                  <a:lnTo>
                    <a:pt x="146" y="24821"/>
                  </a:lnTo>
                  <a:lnTo>
                    <a:pt x="231" y="25923"/>
                  </a:lnTo>
                  <a:lnTo>
                    <a:pt x="337" y="27229"/>
                  </a:lnTo>
                  <a:lnTo>
                    <a:pt x="457" y="28728"/>
                  </a:lnTo>
                  <a:lnTo>
                    <a:pt x="598" y="30395"/>
                  </a:lnTo>
                  <a:lnTo>
                    <a:pt x="763" y="32221"/>
                  </a:lnTo>
                  <a:lnTo>
                    <a:pt x="944" y="34179"/>
                  </a:lnTo>
                  <a:lnTo>
                    <a:pt x="1149" y="36269"/>
                  </a:lnTo>
                  <a:lnTo>
                    <a:pt x="1370" y="38466"/>
                  </a:lnTo>
                  <a:lnTo>
                    <a:pt x="1616" y="40750"/>
                  </a:lnTo>
                  <a:lnTo>
                    <a:pt x="1741" y="41932"/>
                  </a:lnTo>
                  <a:lnTo>
                    <a:pt x="1877" y="43123"/>
                  </a:lnTo>
                  <a:lnTo>
                    <a:pt x="2017" y="44331"/>
                  </a:lnTo>
                  <a:lnTo>
                    <a:pt x="2163" y="45548"/>
                  </a:lnTo>
                  <a:lnTo>
                    <a:pt x="2318" y="46783"/>
                  </a:lnTo>
                  <a:lnTo>
                    <a:pt x="2474" y="48027"/>
                  </a:lnTo>
                  <a:lnTo>
                    <a:pt x="2634" y="49270"/>
                  </a:lnTo>
                  <a:lnTo>
                    <a:pt x="2800" y="50532"/>
                  </a:lnTo>
                  <a:lnTo>
                    <a:pt x="2975" y="51784"/>
                  </a:lnTo>
                  <a:lnTo>
                    <a:pt x="3151" y="53045"/>
                  </a:lnTo>
                  <a:lnTo>
                    <a:pt x="3336" y="54307"/>
                  </a:lnTo>
                  <a:lnTo>
                    <a:pt x="3527" y="55568"/>
                  </a:lnTo>
                  <a:lnTo>
                    <a:pt x="3717" y="56820"/>
                  </a:lnTo>
                  <a:lnTo>
                    <a:pt x="3918" y="58073"/>
                  </a:lnTo>
                  <a:lnTo>
                    <a:pt x="4129" y="59308"/>
                  </a:lnTo>
                  <a:lnTo>
                    <a:pt x="4339" y="60543"/>
                  </a:lnTo>
                  <a:lnTo>
                    <a:pt x="4555" y="61760"/>
                  </a:lnTo>
                  <a:lnTo>
                    <a:pt x="4781" y="62959"/>
                  </a:lnTo>
                  <a:lnTo>
                    <a:pt x="5006" y="64150"/>
                  </a:lnTo>
                  <a:lnTo>
                    <a:pt x="5242" y="65323"/>
                  </a:lnTo>
                  <a:lnTo>
                    <a:pt x="5483" y="66470"/>
                  </a:lnTo>
                  <a:lnTo>
                    <a:pt x="5729" y="67599"/>
                  </a:lnTo>
                  <a:lnTo>
                    <a:pt x="5980" y="68710"/>
                  </a:lnTo>
                  <a:lnTo>
                    <a:pt x="6240" y="69786"/>
                  </a:lnTo>
                  <a:lnTo>
                    <a:pt x="6371" y="70315"/>
                  </a:lnTo>
                  <a:lnTo>
                    <a:pt x="6501" y="70836"/>
                  </a:lnTo>
                  <a:lnTo>
                    <a:pt x="6637" y="71356"/>
                  </a:lnTo>
                  <a:lnTo>
                    <a:pt x="6772" y="71859"/>
                  </a:lnTo>
                  <a:lnTo>
                    <a:pt x="6907" y="72362"/>
                  </a:lnTo>
                  <a:lnTo>
                    <a:pt x="7048" y="72856"/>
                  </a:lnTo>
                  <a:lnTo>
                    <a:pt x="7188" y="73332"/>
                  </a:lnTo>
                  <a:lnTo>
                    <a:pt x="7329" y="73808"/>
                  </a:lnTo>
                  <a:lnTo>
                    <a:pt x="7469" y="74276"/>
                  </a:lnTo>
                  <a:lnTo>
                    <a:pt x="7615" y="74734"/>
                  </a:lnTo>
                  <a:lnTo>
                    <a:pt x="7760" y="75175"/>
                  </a:lnTo>
                  <a:lnTo>
                    <a:pt x="7911" y="75616"/>
                  </a:lnTo>
                  <a:lnTo>
                    <a:pt x="8061" y="76048"/>
                  </a:lnTo>
                  <a:lnTo>
                    <a:pt x="8212" y="76463"/>
                  </a:lnTo>
                  <a:lnTo>
                    <a:pt x="8362" y="76869"/>
                  </a:lnTo>
                  <a:lnTo>
                    <a:pt x="8518" y="77266"/>
                  </a:lnTo>
                  <a:lnTo>
                    <a:pt x="8668" y="77654"/>
                  </a:lnTo>
                  <a:lnTo>
                    <a:pt x="8829" y="78024"/>
                  </a:lnTo>
                  <a:lnTo>
                    <a:pt x="8984" y="78386"/>
                  </a:lnTo>
                  <a:lnTo>
                    <a:pt x="9144" y="78739"/>
                  </a:lnTo>
                  <a:lnTo>
                    <a:pt x="9305" y="79083"/>
                  </a:lnTo>
                  <a:lnTo>
                    <a:pt x="9471" y="79409"/>
                  </a:lnTo>
                  <a:lnTo>
                    <a:pt x="9636" y="79727"/>
                  </a:lnTo>
                  <a:lnTo>
                    <a:pt x="9802" y="80026"/>
                  </a:lnTo>
                  <a:lnTo>
                    <a:pt x="9967" y="80317"/>
                  </a:lnTo>
                  <a:lnTo>
                    <a:pt x="10138" y="80600"/>
                  </a:lnTo>
                  <a:lnTo>
                    <a:pt x="10308" y="80855"/>
                  </a:lnTo>
                  <a:lnTo>
                    <a:pt x="10479" y="81111"/>
                  </a:lnTo>
                  <a:lnTo>
                    <a:pt x="10750" y="81482"/>
                  </a:lnTo>
                  <a:lnTo>
                    <a:pt x="11020" y="81843"/>
                  </a:lnTo>
                  <a:lnTo>
                    <a:pt x="11291" y="82179"/>
                  </a:lnTo>
                  <a:lnTo>
                    <a:pt x="11557" y="82496"/>
                  </a:lnTo>
                  <a:lnTo>
                    <a:pt x="11823" y="82796"/>
                  </a:lnTo>
                  <a:lnTo>
                    <a:pt x="12089" y="83069"/>
                  </a:lnTo>
                  <a:lnTo>
                    <a:pt x="12350" y="83334"/>
                  </a:lnTo>
                  <a:lnTo>
                    <a:pt x="12610" y="83581"/>
                  </a:lnTo>
                  <a:lnTo>
                    <a:pt x="12871" y="83810"/>
                  </a:lnTo>
                  <a:lnTo>
                    <a:pt x="13127" y="84013"/>
                  </a:lnTo>
                  <a:lnTo>
                    <a:pt x="13383" y="84207"/>
                  </a:lnTo>
                  <a:lnTo>
                    <a:pt x="13639" y="84384"/>
                  </a:lnTo>
                  <a:lnTo>
                    <a:pt x="13889" y="84542"/>
                  </a:lnTo>
                  <a:lnTo>
                    <a:pt x="14135" y="84683"/>
                  </a:lnTo>
                  <a:lnTo>
                    <a:pt x="14386" y="84816"/>
                  </a:lnTo>
                  <a:lnTo>
                    <a:pt x="14627" y="84922"/>
                  </a:lnTo>
                  <a:lnTo>
                    <a:pt x="14873" y="85019"/>
                  </a:lnTo>
                  <a:lnTo>
                    <a:pt x="15113" y="85107"/>
                  </a:lnTo>
                  <a:lnTo>
                    <a:pt x="15349" y="85169"/>
                  </a:lnTo>
                  <a:lnTo>
                    <a:pt x="15585" y="85221"/>
                  </a:lnTo>
                  <a:lnTo>
                    <a:pt x="15820" y="85266"/>
                  </a:lnTo>
                  <a:lnTo>
                    <a:pt x="16051" y="85283"/>
                  </a:lnTo>
                  <a:lnTo>
                    <a:pt x="16282" y="85301"/>
                  </a:lnTo>
                  <a:lnTo>
                    <a:pt x="16508" y="85292"/>
                  </a:lnTo>
                  <a:lnTo>
                    <a:pt x="16728" y="85283"/>
                  </a:lnTo>
                  <a:lnTo>
                    <a:pt x="16954" y="85257"/>
                  </a:lnTo>
                  <a:lnTo>
                    <a:pt x="17170" y="85213"/>
                  </a:lnTo>
                  <a:lnTo>
                    <a:pt x="17385" y="85160"/>
                  </a:lnTo>
                  <a:lnTo>
                    <a:pt x="17601" y="85098"/>
                  </a:lnTo>
                  <a:lnTo>
                    <a:pt x="17812" y="85019"/>
                  </a:lnTo>
                  <a:lnTo>
                    <a:pt x="18017" y="84930"/>
                  </a:lnTo>
                  <a:lnTo>
                    <a:pt x="18223" y="84833"/>
                  </a:lnTo>
                  <a:lnTo>
                    <a:pt x="18308" y="83202"/>
                  </a:lnTo>
                  <a:lnTo>
                    <a:pt x="18389" y="81491"/>
                  </a:lnTo>
                  <a:lnTo>
                    <a:pt x="18469" y="79727"/>
                  </a:lnTo>
                  <a:lnTo>
                    <a:pt x="18544" y="77892"/>
                  </a:lnTo>
                  <a:lnTo>
                    <a:pt x="18624" y="76004"/>
                  </a:lnTo>
                  <a:lnTo>
                    <a:pt x="18695" y="74073"/>
                  </a:lnTo>
                  <a:lnTo>
                    <a:pt x="18765" y="72088"/>
                  </a:lnTo>
                  <a:lnTo>
                    <a:pt x="18830" y="70068"/>
                  </a:lnTo>
                  <a:lnTo>
                    <a:pt x="18895" y="68013"/>
                  </a:lnTo>
                  <a:lnTo>
                    <a:pt x="18950" y="65923"/>
                  </a:lnTo>
                  <a:lnTo>
                    <a:pt x="19000" y="63806"/>
                  </a:lnTo>
                  <a:lnTo>
                    <a:pt x="19041" y="61663"/>
                  </a:lnTo>
                  <a:lnTo>
                    <a:pt x="19076" y="59502"/>
                  </a:lnTo>
                  <a:lnTo>
                    <a:pt x="19101" y="57332"/>
                  </a:lnTo>
                  <a:lnTo>
                    <a:pt x="19121" y="55153"/>
                  </a:lnTo>
                  <a:lnTo>
                    <a:pt x="19131" y="52966"/>
                  </a:lnTo>
                  <a:lnTo>
                    <a:pt x="19131" y="50779"/>
                  </a:lnTo>
                  <a:lnTo>
                    <a:pt x="19116" y="48600"/>
                  </a:lnTo>
                  <a:lnTo>
                    <a:pt x="19091" y="46430"/>
                  </a:lnTo>
                  <a:lnTo>
                    <a:pt x="19076" y="45354"/>
                  </a:lnTo>
                  <a:lnTo>
                    <a:pt x="19056" y="44269"/>
                  </a:lnTo>
                  <a:lnTo>
                    <a:pt x="19036" y="43202"/>
                  </a:lnTo>
                  <a:lnTo>
                    <a:pt x="19011" y="42135"/>
                  </a:lnTo>
                  <a:lnTo>
                    <a:pt x="18980" y="41076"/>
                  </a:lnTo>
                  <a:lnTo>
                    <a:pt x="18945" y="40018"/>
                  </a:lnTo>
                  <a:lnTo>
                    <a:pt x="18910" y="38977"/>
                  </a:lnTo>
                  <a:lnTo>
                    <a:pt x="18870" y="37936"/>
                  </a:lnTo>
                  <a:lnTo>
                    <a:pt x="18825" y="36905"/>
                  </a:lnTo>
                  <a:lnTo>
                    <a:pt x="18780" y="35881"/>
                  </a:lnTo>
                  <a:lnTo>
                    <a:pt x="18730" y="34867"/>
                  </a:lnTo>
                  <a:lnTo>
                    <a:pt x="18674" y="33862"/>
                  </a:lnTo>
                  <a:lnTo>
                    <a:pt x="18614" y="32874"/>
                  </a:lnTo>
                  <a:lnTo>
                    <a:pt x="18549" y="31886"/>
                  </a:lnTo>
                  <a:lnTo>
                    <a:pt x="18484" y="30916"/>
                  </a:lnTo>
                  <a:lnTo>
                    <a:pt x="18414" y="29963"/>
                  </a:lnTo>
                  <a:lnTo>
                    <a:pt x="18333" y="29019"/>
                  </a:lnTo>
                  <a:lnTo>
                    <a:pt x="18253" y="28084"/>
                  </a:lnTo>
                  <a:lnTo>
                    <a:pt x="18168" y="27167"/>
                  </a:lnTo>
                  <a:lnTo>
                    <a:pt x="18083" y="26259"/>
                  </a:lnTo>
                  <a:lnTo>
                    <a:pt x="17987" y="25377"/>
                  </a:lnTo>
                  <a:lnTo>
                    <a:pt x="17887" y="24503"/>
                  </a:lnTo>
                  <a:lnTo>
                    <a:pt x="17782" y="23639"/>
                  </a:lnTo>
                  <a:lnTo>
                    <a:pt x="17676" y="22801"/>
                  </a:lnTo>
                  <a:lnTo>
                    <a:pt x="17561" y="21981"/>
                  </a:lnTo>
                  <a:lnTo>
                    <a:pt x="17441" y="21178"/>
                  </a:lnTo>
                  <a:lnTo>
                    <a:pt x="17320" y="20349"/>
                  </a:lnTo>
                  <a:lnTo>
                    <a:pt x="17215" y="19538"/>
                  </a:lnTo>
                  <a:lnTo>
                    <a:pt x="17120" y="18735"/>
                  </a:lnTo>
                  <a:lnTo>
                    <a:pt x="17039" y="17932"/>
                  </a:lnTo>
                  <a:lnTo>
                    <a:pt x="16969" y="17156"/>
                  </a:lnTo>
                  <a:lnTo>
                    <a:pt x="16914" y="16380"/>
                  </a:lnTo>
                  <a:lnTo>
                    <a:pt x="16874" y="15613"/>
                  </a:lnTo>
                  <a:lnTo>
                    <a:pt x="16839" y="14863"/>
                  </a:lnTo>
                  <a:lnTo>
                    <a:pt x="16819" y="14113"/>
                  </a:lnTo>
                  <a:lnTo>
                    <a:pt x="16809" y="13381"/>
                  </a:lnTo>
                  <a:lnTo>
                    <a:pt x="16814" y="12658"/>
                  </a:lnTo>
                  <a:lnTo>
                    <a:pt x="16824" y="11952"/>
                  </a:lnTo>
                  <a:lnTo>
                    <a:pt x="16849" y="11247"/>
                  </a:lnTo>
                  <a:lnTo>
                    <a:pt x="16879" y="10559"/>
                  </a:lnTo>
                  <a:lnTo>
                    <a:pt x="16924" y="9879"/>
                  </a:lnTo>
                  <a:lnTo>
                    <a:pt x="16974" y="9209"/>
                  </a:lnTo>
                  <a:lnTo>
                    <a:pt x="17039" y="8548"/>
                  </a:lnTo>
                  <a:lnTo>
                    <a:pt x="17110" y="7904"/>
                  </a:lnTo>
                  <a:lnTo>
                    <a:pt x="17190" y="7260"/>
                  </a:lnTo>
                  <a:lnTo>
                    <a:pt x="17280" y="6634"/>
                  </a:lnTo>
                  <a:lnTo>
                    <a:pt x="17380" y="6025"/>
                  </a:lnTo>
                  <a:lnTo>
                    <a:pt x="17486" y="5416"/>
                  </a:lnTo>
                  <a:lnTo>
                    <a:pt x="17596" y="4825"/>
                  </a:lnTo>
                  <a:lnTo>
                    <a:pt x="17721" y="4243"/>
                  </a:lnTo>
                  <a:lnTo>
                    <a:pt x="17847" y="3670"/>
                  </a:lnTo>
                  <a:lnTo>
                    <a:pt x="17987" y="3114"/>
                  </a:lnTo>
                  <a:lnTo>
                    <a:pt x="18128" y="2568"/>
                  </a:lnTo>
                  <a:lnTo>
                    <a:pt x="18278" y="2029"/>
                  </a:lnTo>
                  <a:lnTo>
                    <a:pt x="18434" y="1509"/>
                  </a:lnTo>
                  <a:lnTo>
                    <a:pt x="18599" y="989"/>
                  </a:lnTo>
                  <a:lnTo>
                    <a:pt x="18765" y="495"/>
                  </a:lnTo>
                  <a:lnTo>
                    <a:pt x="18940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1"/>
            <p:cNvSpPr/>
            <p:nvPr/>
          </p:nvSpPr>
          <p:spPr>
            <a:xfrm>
              <a:off x="3462000" y="-6828850"/>
              <a:ext cx="478275" cy="2132525"/>
            </a:xfrm>
            <a:custGeom>
              <a:avLst/>
              <a:gdLst/>
              <a:ahLst/>
              <a:cxnLst/>
              <a:rect l="l" t="t" r="r" b="b"/>
              <a:pathLst>
                <a:path w="19131" h="85301" fill="none" extrusionOk="0">
                  <a:moveTo>
                    <a:pt x="18940" y="1"/>
                  </a:moveTo>
                  <a:lnTo>
                    <a:pt x="18940" y="1"/>
                  </a:lnTo>
                  <a:lnTo>
                    <a:pt x="18765" y="495"/>
                  </a:lnTo>
                  <a:lnTo>
                    <a:pt x="18599" y="989"/>
                  </a:lnTo>
                  <a:lnTo>
                    <a:pt x="18434" y="1509"/>
                  </a:lnTo>
                  <a:lnTo>
                    <a:pt x="18278" y="2029"/>
                  </a:lnTo>
                  <a:lnTo>
                    <a:pt x="18128" y="2568"/>
                  </a:lnTo>
                  <a:lnTo>
                    <a:pt x="17987" y="3114"/>
                  </a:lnTo>
                  <a:lnTo>
                    <a:pt x="17847" y="3670"/>
                  </a:lnTo>
                  <a:lnTo>
                    <a:pt x="17721" y="4243"/>
                  </a:lnTo>
                  <a:lnTo>
                    <a:pt x="17596" y="4825"/>
                  </a:lnTo>
                  <a:lnTo>
                    <a:pt x="17486" y="5416"/>
                  </a:lnTo>
                  <a:lnTo>
                    <a:pt x="17380" y="6025"/>
                  </a:lnTo>
                  <a:lnTo>
                    <a:pt x="17280" y="6634"/>
                  </a:lnTo>
                  <a:lnTo>
                    <a:pt x="17190" y="7260"/>
                  </a:lnTo>
                  <a:lnTo>
                    <a:pt x="17110" y="7904"/>
                  </a:lnTo>
                  <a:lnTo>
                    <a:pt x="17039" y="8548"/>
                  </a:lnTo>
                  <a:lnTo>
                    <a:pt x="16974" y="9209"/>
                  </a:lnTo>
                  <a:lnTo>
                    <a:pt x="16924" y="9879"/>
                  </a:lnTo>
                  <a:lnTo>
                    <a:pt x="16879" y="10559"/>
                  </a:lnTo>
                  <a:lnTo>
                    <a:pt x="16849" y="11247"/>
                  </a:lnTo>
                  <a:lnTo>
                    <a:pt x="16824" y="11952"/>
                  </a:lnTo>
                  <a:lnTo>
                    <a:pt x="16814" y="12658"/>
                  </a:lnTo>
                  <a:lnTo>
                    <a:pt x="16809" y="13381"/>
                  </a:lnTo>
                  <a:lnTo>
                    <a:pt x="16819" y="14113"/>
                  </a:lnTo>
                  <a:lnTo>
                    <a:pt x="16839" y="14863"/>
                  </a:lnTo>
                  <a:lnTo>
                    <a:pt x="16874" y="15613"/>
                  </a:lnTo>
                  <a:lnTo>
                    <a:pt x="16914" y="16380"/>
                  </a:lnTo>
                  <a:lnTo>
                    <a:pt x="16969" y="17156"/>
                  </a:lnTo>
                  <a:lnTo>
                    <a:pt x="17039" y="17932"/>
                  </a:lnTo>
                  <a:lnTo>
                    <a:pt x="17120" y="18735"/>
                  </a:lnTo>
                  <a:lnTo>
                    <a:pt x="17215" y="19538"/>
                  </a:lnTo>
                  <a:lnTo>
                    <a:pt x="17320" y="20349"/>
                  </a:lnTo>
                  <a:lnTo>
                    <a:pt x="17441" y="21178"/>
                  </a:lnTo>
                  <a:lnTo>
                    <a:pt x="17441" y="21178"/>
                  </a:lnTo>
                  <a:lnTo>
                    <a:pt x="17561" y="21981"/>
                  </a:lnTo>
                  <a:lnTo>
                    <a:pt x="17676" y="22801"/>
                  </a:lnTo>
                  <a:lnTo>
                    <a:pt x="17782" y="23639"/>
                  </a:lnTo>
                  <a:lnTo>
                    <a:pt x="17887" y="24503"/>
                  </a:lnTo>
                  <a:lnTo>
                    <a:pt x="17987" y="25377"/>
                  </a:lnTo>
                  <a:lnTo>
                    <a:pt x="18083" y="26259"/>
                  </a:lnTo>
                  <a:lnTo>
                    <a:pt x="18168" y="27167"/>
                  </a:lnTo>
                  <a:lnTo>
                    <a:pt x="18253" y="28084"/>
                  </a:lnTo>
                  <a:lnTo>
                    <a:pt x="18333" y="29019"/>
                  </a:lnTo>
                  <a:lnTo>
                    <a:pt x="18414" y="29963"/>
                  </a:lnTo>
                  <a:lnTo>
                    <a:pt x="18484" y="30916"/>
                  </a:lnTo>
                  <a:lnTo>
                    <a:pt x="18549" y="31886"/>
                  </a:lnTo>
                  <a:lnTo>
                    <a:pt x="18614" y="32874"/>
                  </a:lnTo>
                  <a:lnTo>
                    <a:pt x="18674" y="33862"/>
                  </a:lnTo>
                  <a:lnTo>
                    <a:pt x="18730" y="34867"/>
                  </a:lnTo>
                  <a:lnTo>
                    <a:pt x="18780" y="35881"/>
                  </a:lnTo>
                  <a:lnTo>
                    <a:pt x="18825" y="36905"/>
                  </a:lnTo>
                  <a:lnTo>
                    <a:pt x="18870" y="37936"/>
                  </a:lnTo>
                  <a:lnTo>
                    <a:pt x="18910" y="38977"/>
                  </a:lnTo>
                  <a:lnTo>
                    <a:pt x="18945" y="40018"/>
                  </a:lnTo>
                  <a:lnTo>
                    <a:pt x="18980" y="41076"/>
                  </a:lnTo>
                  <a:lnTo>
                    <a:pt x="19011" y="42135"/>
                  </a:lnTo>
                  <a:lnTo>
                    <a:pt x="19036" y="43202"/>
                  </a:lnTo>
                  <a:lnTo>
                    <a:pt x="19056" y="44269"/>
                  </a:lnTo>
                  <a:lnTo>
                    <a:pt x="19076" y="45354"/>
                  </a:lnTo>
                  <a:lnTo>
                    <a:pt x="19091" y="46430"/>
                  </a:lnTo>
                  <a:lnTo>
                    <a:pt x="19116" y="48600"/>
                  </a:lnTo>
                  <a:lnTo>
                    <a:pt x="19131" y="50779"/>
                  </a:lnTo>
                  <a:lnTo>
                    <a:pt x="19131" y="52966"/>
                  </a:lnTo>
                  <a:lnTo>
                    <a:pt x="19121" y="55153"/>
                  </a:lnTo>
                  <a:lnTo>
                    <a:pt x="19101" y="57332"/>
                  </a:lnTo>
                  <a:lnTo>
                    <a:pt x="19076" y="59502"/>
                  </a:lnTo>
                  <a:lnTo>
                    <a:pt x="19041" y="61663"/>
                  </a:lnTo>
                  <a:lnTo>
                    <a:pt x="19000" y="63806"/>
                  </a:lnTo>
                  <a:lnTo>
                    <a:pt x="18950" y="65923"/>
                  </a:lnTo>
                  <a:lnTo>
                    <a:pt x="18895" y="68013"/>
                  </a:lnTo>
                  <a:lnTo>
                    <a:pt x="18830" y="70068"/>
                  </a:lnTo>
                  <a:lnTo>
                    <a:pt x="18765" y="72088"/>
                  </a:lnTo>
                  <a:lnTo>
                    <a:pt x="18695" y="74073"/>
                  </a:lnTo>
                  <a:lnTo>
                    <a:pt x="18624" y="76004"/>
                  </a:lnTo>
                  <a:lnTo>
                    <a:pt x="18544" y="77892"/>
                  </a:lnTo>
                  <a:lnTo>
                    <a:pt x="18469" y="79727"/>
                  </a:lnTo>
                  <a:lnTo>
                    <a:pt x="18389" y="81491"/>
                  </a:lnTo>
                  <a:lnTo>
                    <a:pt x="18308" y="83202"/>
                  </a:lnTo>
                  <a:lnTo>
                    <a:pt x="18223" y="84833"/>
                  </a:lnTo>
                  <a:lnTo>
                    <a:pt x="18223" y="84833"/>
                  </a:lnTo>
                  <a:lnTo>
                    <a:pt x="18017" y="84930"/>
                  </a:lnTo>
                  <a:lnTo>
                    <a:pt x="17812" y="85019"/>
                  </a:lnTo>
                  <a:lnTo>
                    <a:pt x="17601" y="85098"/>
                  </a:lnTo>
                  <a:lnTo>
                    <a:pt x="17385" y="85160"/>
                  </a:lnTo>
                  <a:lnTo>
                    <a:pt x="17170" y="85213"/>
                  </a:lnTo>
                  <a:lnTo>
                    <a:pt x="16954" y="85257"/>
                  </a:lnTo>
                  <a:lnTo>
                    <a:pt x="16728" y="85283"/>
                  </a:lnTo>
                  <a:lnTo>
                    <a:pt x="16508" y="85292"/>
                  </a:lnTo>
                  <a:lnTo>
                    <a:pt x="16282" y="85301"/>
                  </a:lnTo>
                  <a:lnTo>
                    <a:pt x="16051" y="85283"/>
                  </a:lnTo>
                  <a:lnTo>
                    <a:pt x="15820" y="85266"/>
                  </a:lnTo>
                  <a:lnTo>
                    <a:pt x="15585" y="85221"/>
                  </a:lnTo>
                  <a:lnTo>
                    <a:pt x="15349" y="85169"/>
                  </a:lnTo>
                  <a:lnTo>
                    <a:pt x="15113" y="85107"/>
                  </a:lnTo>
                  <a:lnTo>
                    <a:pt x="14873" y="85019"/>
                  </a:lnTo>
                  <a:lnTo>
                    <a:pt x="14627" y="84922"/>
                  </a:lnTo>
                  <a:lnTo>
                    <a:pt x="14386" y="84816"/>
                  </a:lnTo>
                  <a:lnTo>
                    <a:pt x="14135" y="84683"/>
                  </a:lnTo>
                  <a:lnTo>
                    <a:pt x="13889" y="84542"/>
                  </a:lnTo>
                  <a:lnTo>
                    <a:pt x="13639" y="84384"/>
                  </a:lnTo>
                  <a:lnTo>
                    <a:pt x="13383" y="84207"/>
                  </a:lnTo>
                  <a:lnTo>
                    <a:pt x="13127" y="84013"/>
                  </a:lnTo>
                  <a:lnTo>
                    <a:pt x="12871" y="83810"/>
                  </a:lnTo>
                  <a:lnTo>
                    <a:pt x="12610" y="83581"/>
                  </a:lnTo>
                  <a:lnTo>
                    <a:pt x="12350" y="83334"/>
                  </a:lnTo>
                  <a:lnTo>
                    <a:pt x="12089" y="83069"/>
                  </a:lnTo>
                  <a:lnTo>
                    <a:pt x="11823" y="82796"/>
                  </a:lnTo>
                  <a:lnTo>
                    <a:pt x="11557" y="82496"/>
                  </a:lnTo>
                  <a:lnTo>
                    <a:pt x="11291" y="82179"/>
                  </a:lnTo>
                  <a:lnTo>
                    <a:pt x="11020" y="81843"/>
                  </a:lnTo>
                  <a:lnTo>
                    <a:pt x="10750" y="81482"/>
                  </a:lnTo>
                  <a:lnTo>
                    <a:pt x="10479" y="81111"/>
                  </a:lnTo>
                  <a:lnTo>
                    <a:pt x="10479" y="81111"/>
                  </a:lnTo>
                  <a:lnTo>
                    <a:pt x="10308" y="80855"/>
                  </a:lnTo>
                  <a:lnTo>
                    <a:pt x="10138" y="80600"/>
                  </a:lnTo>
                  <a:lnTo>
                    <a:pt x="9967" y="80317"/>
                  </a:lnTo>
                  <a:lnTo>
                    <a:pt x="9802" y="80026"/>
                  </a:lnTo>
                  <a:lnTo>
                    <a:pt x="9636" y="79727"/>
                  </a:lnTo>
                  <a:lnTo>
                    <a:pt x="9471" y="79409"/>
                  </a:lnTo>
                  <a:lnTo>
                    <a:pt x="9305" y="79083"/>
                  </a:lnTo>
                  <a:lnTo>
                    <a:pt x="9144" y="78739"/>
                  </a:lnTo>
                  <a:lnTo>
                    <a:pt x="8984" y="78386"/>
                  </a:lnTo>
                  <a:lnTo>
                    <a:pt x="8829" y="78024"/>
                  </a:lnTo>
                  <a:lnTo>
                    <a:pt x="8668" y="77654"/>
                  </a:lnTo>
                  <a:lnTo>
                    <a:pt x="8518" y="77266"/>
                  </a:lnTo>
                  <a:lnTo>
                    <a:pt x="8362" y="76869"/>
                  </a:lnTo>
                  <a:lnTo>
                    <a:pt x="8212" y="76463"/>
                  </a:lnTo>
                  <a:lnTo>
                    <a:pt x="8061" y="76048"/>
                  </a:lnTo>
                  <a:lnTo>
                    <a:pt x="7911" y="75616"/>
                  </a:lnTo>
                  <a:lnTo>
                    <a:pt x="7760" y="75175"/>
                  </a:lnTo>
                  <a:lnTo>
                    <a:pt x="7615" y="74734"/>
                  </a:lnTo>
                  <a:lnTo>
                    <a:pt x="7469" y="74276"/>
                  </a:lnTo>
                  <a:lnTo>
                    <a:pt x="7329" y="73808"/>
                  </a:lnTo>
                  <a:lnTo>
                    <a:pt x="7188" y="73332"/>
                  </a:lnTo>
                  <a:lnTo>
                    <a:pt x="7048" y="72856"/>
                  </a:lnTo>
                  <a:lnTo>
                    <a:pt x="6907" y="72362"/>
                  </a:lnTo>
                  <a:lnTo>
                    <a:pt x="6772" y="71859"/>
                  </a:lnTo>
                  <a:lnTo>
                    <a:pt x="6637" y="71356"/>
                  </a:lnTo>
                  <a:lnTo>
                    <a:pt x="6501" y="70836"/>
                  </a:lnTo>
                  <a:lnTo>
                    <a:pt x="6371" y="70315"/>
                  </a:lnTo>
                  <a:lnTo>
                    <a:pt x="6240" y="69786"/>
                  </a:lnTo>
                  <a:lnTo>
                    <a:pt x="5980" y="68710"/>
                  </a:lnTo>
                  <a:lnTo>
                    <a:pt x="5729" y="67599"/>
                  </a:lnTo>
                  <a:lnTo>
                    <a:pt x="5483" y="66470"/>
                  </a:lnTo>
                  <a:lnTo>
                    <a:pt x="5242" y="65323"/>
                  </a:lnTo>
                  <a:lnTo>
                    <a:pt x="5006" y="64150"/>
                  </a:lnTo>
                  <a:lnTo>
                    <a:pt x="4781" y="62959"/>
                  </a:lnTo>
                  <a:lnTo>
                    <a:pt x="4555" y="61760"/>
                  </a:lnTo>
                  <a:lnTo>
                    <a:pt x="4339" y="60543"/>
                  </a:lnTo>
                  <a:lnTo>
                    <a:pt x="4129" y="59308"/>
                  </a:lnTo>
                  <a:lnTo>
                    <a:pt x="3918" y="58073"/>
                  </a:lnTo>
                  <a:lnTo>
                    <a:pt x="3717" y="56820"/>
                  </a:lnTo>
                  <a:lnTo>
                    <a:pt x="3527" y="55568"/>
                  </a:lnTo>
                  <a:lnTo>
                    <a:pt x="3336" y="54307"/>
                  </a:lnTo>
                  <a:lnTo>
                    <a:pt x="3151" y="53045"/>
                  </a:lnTo>
                  <a:lnTo>
                    <a:pt x="2975" y="51784"/>
                  </a:lnTo>
                  <a:lnTo>
                    <a:pt x="2800" y="50532"/>
                  </a:lnTo>
                  <a:lnTo>
                    <a:pt x="2634" y="49270"/>
                  </a:lnTo>
                  <a:lnTo>
                    <a:pt x="2474" y="48027"/>
                  </a:lnTo>
                  <a:lnTo>
                    <a:pt x="2318" y="46783"/>
                  </a:lnTo>
                  <a:lnTo>
                    <a:pt x="2163" y="45548"/>
                  </a:lnTo>
                  <a:lnTo>
                    <a:pt x="2017" y="44331"/>
                  </a:lnTo>
                  <a:lnTo>
                    <a:pt x="1877" y="43123"/>
                  </a:lnTo>
                  <a:lnTo>
                    <a:pt x="1741" y="41932"/>
                  </a:lnTo>
                  <a:lnTo>
                    <a:pt x="1616" y="40750"/>
                  </a:lnTo>
                  <a:lnTo>
                    <a:pt x="1370" y="38466"/>
                  </a:lnTo>
                  <a:lnTo>
                    <a:pt x="1149" y="36269"/>
                  </a:lnTo>
                  <a:lnTo>
                    <a:pt x="944" y="34179"/>
                  </a:lnTo>
                  <a:lnTo>
                    <a:pt x="763" y="32221"/>
                  </a:lnTo>
                  <a:lnTo>
                    <a:pt x="598" y="30395"/>
                  </a:lnTo>
                  <a:lnTo>
                    <a:pt x="457" y="28728"/>
                  </a:lnTo>
                  <a:lnTo>
                    <a:pt x="337" y="27229"/>
                  </a:lnTo>
                  <a:lnTo>
                    <a:pt x="231" y="25923"/>
                  </a:lnTo>
                  <a:lnTo>
                    <a:pt x="146" y="24821"/>
                  </a:lnTo>
                  <a:lnTo>
                    <a:pt x="36" y="23277"/>
                  </a:lnTo>
                  <a:lnTo>
                    <a:pt x="1" y="22739"/>
                  </a:lnTo>
                  <a:lnTo>
                    <a:pt x="6270" y="20367"/>
                  </a:lnTo>
                  <a:lnTo>
                    <a:pt x="15876" y="60957"/>
                  </a:lnTo>
                  <a:lnTo>
                    <a:pt x="15876" y="60957"/>
                  </a:lnTo>
                  <a:lnTo>
                    <a:pt x="15841" y="59387"/>
                  </a:lnTo>
                  <a:lnTo>
                    <a:pt x="15795" y="57729"/>
                  </a:lnTo>
                  <a:lnTo>
                    <a:pt x="15745" y="56000"/>
                  </a:lnTo>
                  <a:lnTo>
                    <a:pt x="15690" y="54192"/>
                  </a:lnTo>
                  <a:lnTo>
                    <a:pt x="15565" y="50399"/>
                  </a:lnTo>
                  <a:lnTo>
                    <a:pt x="15499" y="48415"/>
                  </a:lnTo>
                  <a:lnTo>
                    <a:pt x="15439" y="46386"/>
                  </a:lnTo>
                  <a:lnTo>
                    <a:pt x="15379" y="44313"/>
                  </a:lnTo>
                  <a:lnTo>
                    <a:pt x="15324" y="42214"/>
                  </a:lnTo>
                  <a:lnTo>
                    <a:pt x="15279" y="40080"/>
                  </a:lnTo>
                  <a:lnTo>
                    <a:pt x="15239" y="37928"/>
                  </a:lnTo>
                  <a:lnTo>
                    <a:pt x="15214" y="35758"/>
                  </a:lnTo>
                  <a:lnTo>
                    <a:pt x="15204" y="34673"/>
                  </a:lnTo>
                  <a:lnTo>
                    <a:pt x="15194" y="33579"/>
                  </a:lnTo>
                  <a:lnTo>
                    <a:pt x="15194" y="32494"/>
                  </a:lnTo>
                  <a:lnTo>
                    <a:pt x="15194" y="31401"/>
                  </a:lnTo>
                  <a:lnTo>
                    <a:pt x="15194" y="30316"/>
                  </a:lnTo>
                  <a:lnTo>
                    <a:pt x="15204" y="29231"/>
                  </a:lnTo>
                  <a:lnTo>
                    <a:pt x="15219" y="28146"/>
                  </a:lnTo>
                  <a:lnTo>
                    <a:pt x="15234" y="27061"/>
                  </a:lnTo>
                  <a:lnTo>
                    <a:pt x="15254" y="25985"/>
                  </a:lnTo>
                  <a:lnTo>
                    <a:pt x="15284" y="24909"/>
                  </a:lnTo>
                  <a:lnTo>
                    <a:pt x="15314" y="23842"/>
                  </a:lnTo>
                  <a:lnTo>
                    <a:pt x="15354" y="22783"/>
                  </a:lnTo>
                  <a:lnTo>
                    <a:pt x="15394" y="21725"/>
                  </a:lnTo>
                  <a:lnTo>
                    <a:pt x="15444" y="20684"/>
                  </a:lnTo>
                  <a:lnTo>
                    <a:pt x="15499" y="19643"/>
                  </a:lnTo>
                  <a:lnTo>
                    <a:pt x="15560" y="18620"/>
                  </a:lnTo>
                  <a:lnTo>
                    <a:pt x="15625" y="17597"/>
                  </a:lnTo>
                  <a:lnTo>
                    <a:pt x="15700" y="16592"/>
                  </a:lnTo>
                  <a:lnTo>
                    <a:pt x="15785" y="15595"/>
                  </a:lnTo>
                  <a:lnTo>
                    <a:pt x="15871" y="14616"/>
                  </a:lnTo>
                  <a:lnTo>
                    <a:pt x="15966" y="13646"/>
                  </a:lnTo>
                  <a:lnTo>
                    <a:pt x="16071" y="12693"/>
                  </a:lnTo>
                  <a:lnTo>
                    <a:pt x="16182" y="11758"/>
                  </a:lnTo>
                  <a:lnTo>
                    <a:pt x="16302" y="10832"/>
                  </a:lnTo>
                  <a:lnTo>
                    <a:pt x="16427" y="9924"/>
                  </a:lnTo>
                  <a:lnTo>
                    <a:pt x="16563" y="9033"/>
                  </a:lnTo>
                  <a:lnTo>
                    <a:pt x="16708" y="8160"/>
                  </a:lnTo>
                  <a:lnTo>
                    <a:pt x="16864" y="7313"/>
                  </a:lnTo>
                  <a:lnTo>
                    <a:pt x="16944" y="6889"/>
                  </a:lnTo>
                  <a:lnTo>
                    <a:pt x="17024" y="6475"/>
                  </a:lnTo>
                  <a:lnTo>
                    <a:pt x="17110" y="6069"/>
                  </a:lnTo>
                  <a:lnTo>
                    <a:pt x="17200" y="5663"/>
                  </a:lnTo>
                  <a:lnTo>
                    <a:pt x="17290" y="5266"/>
                  </a:lnTo>
                  <a:lnTo>
                    <a:pt x="17380" y="4878"/>
                  </a:lnTo>
                  <a:lnTo>
                    <a:pt x="17476" y="4490"/>
                  </a:lnTo>
                  <a:lnTo>
                    <a:pt x="17571" y="4111"/>
                  </a:lnTo>
                  <a:lnTo>
                    <a:pt x="17671" y="3732"/>
                  </a:lnTo>
                  <a:lnTo>
                    <a:pt x="17772" y="3361"/>
                  </a:lnTo>
                  <a:lnTo>
                    <a:pt x="17877" y="3000"/>
                  </a:lnTo>
                  <a:lnTo>
                    <a:pt x="17987" y="2638"/>
                  </a:lnTo>
                  <a:lnTo>
                    <a:pt x="18093" y="2285"/>
                  </a:lnTo>
                  <a:lnTo>
                    <a:pt x="18208" y="1941"/>
                  </a:lnTo>
                  <a:lnTo>
                    <a:pt x="18323" y="1597"/>
                  </a:lnTo>
                  <a:lnTo>
                    <a:pt x="18439" y="1271"/>
                  </a:lnTo>
                  <a:lnTo>
                    <a:pt x="18559" y="945"/>
                  </a:lnTo>
                  <a:lnTo>
                    <a:pt x="18684" y="618"/>
                  </a:lnTo>
                  <a:lnTo>
                    <a:pt x="18810" y="310"/>
                  </a:lnTo>
                  <a:lnTo>
                    <a:pt x="18940" y="1"/>
                  </a:lnTo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1"/>
            <p:cNvSpPr/>
            <p:nvPr/>
          </p:nvSpPr>
          <p:spPr>
            <a:xfrm>
              <a:off x="2908525" y="-4348825"/>
              <a:ext cx="1623250" cy="3525225"/>
            </a:xfrm>
            <a:custGeom>
              <a:avLst/>
              <a:gdLst/>
              <a:ahLst/>
              <a:cxnLst/>
              <a:rect l="l" t="t" r="r" b="b"/>
              <a:pathLst>
                <a:path w="64930" h="141009" extrusionOk="0">
                  <a:moveTo>
                    <a:pt x="39680" y="0"/>
                  </a:moveTo>
                  <a:lnTo>
                    <a:pt x="36716" y="4093"/>
                  </a:lnTo>
                  <a:lnTo>
                    <a:pt x="33380" y="8715"/>
                  </a:lnTo>
                  <a:lnTo>
                    <a:pt x="31645" y="11132"/>
                  </a:lnTo>
                  <a:lnTo>
                    <a:pt x="29894" y="13575"/>
                  </a:lnTo>
                  <a:lnTo>
                    <a:pt x="28164" y="16000"/>
                  </a:lnTo>
                  <a:lnTo>
                    <a:pt x="26478" y="18382"/>
                  </a:lnTo>
                  <a:lnTo>
                    <a:pt x="24863" y="20666"/>
                  </a:lnTo>
                  <a:lnTo>
                    <a:pt x="23349" y="22836"/>
                  </a:lnTo>
                  <a:lnTo>
                    <a:pt x="21964" y="24838"/>
                  </a:lnTo>
                  <a:lnTo>
                    <a:pt x="21327" y="25764"/>
                  </a:lnTo>
                  <a:lnTo>
                    <a:pt x="20730" y="26637"/>
                  </a:lnTo>
                  <a:lnTo>
                    <a:pt x="20184" y="27458"/>
                  </a:lnTo>
                  <a:lnTo>
                    <a:pt x="19682" y="28207"/>
                  </a:lnTo>
                  <a:lnTo>
                    <a:pt x="19236" y="28895"/>
                  </a:lnTo>
                  <a:lnTo>
                    <a:pt x="18844" y="29504"/>
                  </a:lnTo>
                  <a:lnTo>
                    <a:pt x="18513" y="30033"/>
                  </a:lnTo>
                  <a:lnTo>
                    <a:pt x="18243" y="30492"/>
                  </a:lnTo>
                  <a:lnTo>
                    <a:pt x="18132" y="30686"/>
                  </a:lnTo>
                  <a:lnTo>
                    <a:pt x="18042" y="30853"/>
                  </a:lnTo>
                  <a:lnTo>
                    <a:pt x="17967" y="31003"/>
                  </a:lnTo>
                  <a:lnTo>
                    <a:pt x="17906" y="31127"/>
                  </a:lnTo>
                  <a:lnTo>
                    <a:pt x="17791" y="31409"/>
                  </a:lnTo>
                  <a:lnTo>
                    <a:pt x="17671" y="31709"/>
                  </a:lnTo>
                  <a:lnTo>
                    <a:pt x="17550" y="32018"/>
                  </a:lnTo>
                  <a:lnTo>
                    <a:pt x="17430" y="32353"/>
                  </a:lnTo>
                  <a:lnTo>
                    <a:pt x="17310" y="32688"/>
                  </a:lnTo>
                  <a:lnTo>
                    <a:pt x="17184" y="33050"/>
                  </a:lnTo>
                  <a:lnTo>
                    <a:pt x="17064" y="33420"/>
                  </a:lnTo>
                  <a:lnTo>
                    <a:pt x="16938" y="33808"/>
                  </a:lnTo>
                  <a:lnTo>
                    <a:pt x="16813" y="34214"/>
                  </a:lnTo>
                  <a:lnTo>
                    <a:pt x="16688" y="34629"/>
                  </a:lnTo>
                  <a:lnTo>
                    <a:pt x="16432" y="35502"/>
                  </a:lnTo>
                  <a:lnTo>
                    <a:pt x="16171" y="36428"/>
                  </a:lnTo>
                  <a:lnTo>
                    <a:pt x="15905" y="37407"/>
                  </a:lnTo>
                  <a:lnTo>
                    <a:pt x="15639" y="38439"/>
                  </a:lnTo>
                  <a:lnTo>
                    <a:pt x="15373" y="39524"/>
                  </a:lnTo>
                  <a:lnTo>
                    <a:pt x="15098" y="40653"/>
                  </a:lnTo>
                  <a:lnTo>
                    <a:pt x="14822" y="41826"/>
                  </a:lnTo>
                  <a:lnTo>
                    <a:pt x="14546" y="43052"/>
                  </a:lnTo>
                  <a:lnTo>
                    <a:pt x="14265" y="44322"/>
                  </a:lnTo>
                  <a:lnTo>
                    <a:pt x="13984" y="45627"/>
                  </a:lnTo>
                  <a:lnTo>
                    <a:pt x="13698" y="46986"/>
                  </a:lnTo>
                  <a:lnTo>
                    <a:pt x="13407" y="48370"/>
                  </a:lnTo>
                  <a:lnTo>
                    <a:pt x="13121" y="49808"/>
                  </a:lnTo>
                  <a:lnTo>
                    <a:pt x="12830" y="51272"/>
                  </a:lnTo>
                  <a:lnTo>
                    <a:pt x="12535" y="52772"/>
                  </a:lnTo>
                  <a:lnTo>
                    <a:pt x="12239" y="54315"/>
                  </a:lnTo>
                  <a:lnTo>
                    <a:pt x="11943" y="55885"/>
                  </a:lnTo>
                  <a:lnTo>
                    <a:pt x="11647" y="57482"/>
                  </a:lnTo>
                  <a:lnTo>
                    <a:pt x="11346" y="59113"/>
                  </a:lnTo>
                  <a:lnTo>
                    <a:pt x="11050" y="60772"/>
                  </a:lnTo>
                  <a:lnTo>
                    <a:pt x="10749" y="62456"/>
                  </a:lnTo>
                  <a:lnTo>
                    <a:pt x="10448" y="64167"/>
                  </a:lnTo>
                  <a:lnTo>
                    <a:pt x="10142" y="65905"/>
                  </a:lnTo>
                  <a:lnTo>
                    <a:pt x="9841" y="67660"/>
                  </a:lnTo>
                  <a:lnTo>
                    <a:pt x="9535" y="69442"/>
                  </a:lnTo>
                  <a:lnTo>
                    <a:pt x="8933" y="73058"/>
                  </a:lnTo>
                  <a:lnTo>
                    <a:pt x="8326" y="76736"/>
                  </a:lnTo>
                  <a:lnTo>
                    <a:pt x="7719" y="80476"/>
                  </a:lnTo>
                  <a:lnTo>
                    <a:pt x="7118" y="84260"/>
                  </a:lnTo>
                  <a:lnTo>
                    <a:pt x="6521" y="88070"/>
                  </a:lnTo>
                  <a:lnTo>
                    <a:pt x="5924" y="91907"/>
                  </a:lnTo>
                  <a:lnTo>
                    <a:pt x="5337" y="95752"/>
                  </a:lnTo>
                  <a:lnTo>
                    <a:pt x="4755" y="99589"/>
                  </a:lnTo>
                  <a:lnTo>
                    <a:pt x="4183" y="103417"/>
                  </a:lnTo>
                  <a:lnTo>
                    <a:pt x="3617" y="107219"/>
                  </a:lnTo>
                  <a:lnTo>
                    <a:pt x="3065" y="110976"/>
                  </a:lnTo>
                  <a:lnTo>
                    <a:pt x="2523" y="114698"/>
                  </a:lnTo>
                  <a:lnTo>
                    <a:pt x="1991" y="118350"/>
                  </a:lnTo>
                  <a:lnTo>
                    <a:pt x="973" y="125432"/>
                  </a:lnTo>
                  <a:lnTo>
                    <a:pt x="20" y="132127"/>
                  </a:lnTo>
                  <a:lnTo>
                    <a:pt x="10" y="132224"/>
                  </a:lnTo>
                  <a:lnTo>
                    <a:pt x="5" y="132321"/>
                  </a:lnTo>
                  <a:lnTo>
                    <a:pt x="0" y="132418"/>
                  </a:lnTo>
                  <a:lnTo>
                    <a:pt x="0" y="132515"/>
                  </a:lnTo>
                  <a:lnTo>
                    <a:pt x="0" y="132612"/>
                  </a:lnTo>
                  <a:lnTo>
                    <a:pt x="10" y="132718"/>
                  </a:lnTo>
                  <a:lnTo>
                    <a:pt x="20" y="132824"/>
                  </a:lnTo>
                  <a:lnTo>
                    <a:pt x="35" y="132930"/>
                  </a:lnTo>
                  <a:lnTo>
                    <a:pt x="70" y="133141"/>
                  </a:lnTo>
                  <a:lnTo>
                    <a:pt x="121" y="133362"/>
                  </a:lnTo>
                  <a:lnTo>
                    <a:pt x="186" y="133582"/>
                  </a:lnTo>
                  <a:lnTo>
                    <a:pt x="261" y="133812"/>
                  </a:lnTo>
                  <a:lnTo>
                    <a:pt x="351" y="134041"/>
                  </a:lnTo>
                  <a:lnTo>
                    <a:pt x="447" y="134279"/>
                  </a:lnTo>
                  <a:lnTo>
                    <a:pt x="557" y="134508"/>
                  </a:lnTo>
                  <a:lnTo>
                    <a:pt x="677" y="134746"/>
                  </a:lnTo>
                  <a:lnTo>
                    <a:pt x="813" y="134993"/>
                  </a:lnTo>
                  <a:lnTo>
                    <a:pt x="953" y="135232"/>
                  </a:lnTo>
                  <a:lnTo>
                    <a:pt x="1099" y="135479"/>
                  </a:lnTo>
                  <a:lnTo>
                    <a:pt x="1259" y="135717"/>
                  </a:lnTo>
                  <a:lnTo>
                    <a:pt x="1425" y="135964"/>
                  </a:lnTo>
                  <a:lnTo>
                    <a:pt x="1600" y="136211"/>
                  </a:lnTo>
                  <a:lnTo>
                    <a:pt x="1781" y="136449"/>
                  </a:lnTo>
                  <a:lnTo>
                    <a:pt x="1971" y="136687"/>
                  </a:lnTo>
                  <a:lnTo>
                    <a:pt x="2167" y="136925"/>
                  </a:lnTo>
                  <a:lnTo>
                    <a:pt x="2373" y="137163"/>
                  </a:lnTo>
                  <a:lnTo>
                    <a:pt x="2578" y="137401"/>
                  </a:lnTo>
                  <a:lnTo>
                    <a:pt x="2794" y="137631"/>
                  </a:lnTo>
                  <a:lnTo>
                    <a:pt x="3010" y="137851"/>
                  </a:lnTo>
                  <a:lnTo>
                    <a:pt x="3235" y="138081"/>
                  </a:lnTo>
                  <a:lnTo>
                    <a:pt x="3461" y="138292"/>
                  </a:lnTo>
                  <a:lnTo>
                    <a:pt x="3692" y="138504"/>
                  </a:lnTo>
                  <a:lnTo>
                    <a:pt x="3928" y="138716"/>
                  </a:lnTo>
                  <a:lnTo>
                    <a:pt x="4163" y="138918"/>
                  </a:lnTo>
                  <a:lnTo>
                    <a:pt x="4404" y="139112"/>
                  </a:lnTo>
                  <a:lnTo>
                    <a:pt x="4645" y="139298"/>
                  </a:lnTo>
                  <a:lnTo>
                    <a:pt x="4886" y="139483"/>
                  </a:lnTo>
                  <a:lnTo>
                    <a:pt x="5126" y="139651"/>
                  </a:lnTo>
                  <a:lnTo>
                    <a:pt x="5372" y="139818"/>
                  </a:lnTo>
                  <a:lnTo>
                    <a:pt x="5618" y="139977"/>
                  </a:lnTo>
                  <a:lnTo>
                    <a:pt x="5864" y="140118"/>
                  </a:lnTo>
                  <a:lnTo>
                    <a:pt x="6104" y="140259"/>
                  </a:lnTo>
                  <a:lnTo>
                    <a:pt x="6350" y="140391"/>
                  </a:lnTo>
                  <a:lnTo>
                    <a:pt x="6591" y="140506"/>
                  </a:lnTo>
                  <a:lnTo>
                    <a:pt x="6827" y="140612"/>
                  </a:lnTo>
                  <a:lnTo>
                    <a:pt x="7062" y="140709"/>
                  </a:lnTo>
                  <a:lnTo>
                    <a:pt x="7298" y="140788"/>
                  </a:lnTo>
                  <a:lnTo>
                    <a:pt x="7529" y="140859"/>
                  </a:lnTo>
                  <a:lnTo>
                    <a:pt x="7755" y="140912"/>
                  </a:lnTo>
                  <a:lnTo>
                    <a:pt x="7980" y="140965"/>
                  </a:lnTo>
                  <a:lnTo>
                    <a:pt x="8196" y="140991"/>
                  </a:lnTo>
                  <a:lnTo>
                    <a:pt x="8412" y="141009"/>
                  </a:lnTo>
                  <a:lnTo>
                    <a:pt x="8617" y="141009"/>
                  </a:lnTo>
                  <a:lnTo>
                    <a:pt x="8823" y="141000"/>
                  </a:lnTo>
                  <a:lnTo>
                    <a:pt x="9019" y="140974"/>
                  </a:lnTo>
                  <a:lnTo>
                    <a:pt x="9209" y="140929"/>
                  </a:lnTo>
                  <a:lnTo>
                    <a:pt x="9390" y="140868"/>
                  </a:lnTo>
                  <a:lnTo>
                    <a:pt x="9565" y="140788"/>
                  </a:lnTo>
                  <a:lnTo>
                    <a:pt x="9650" y="140744"/>
                  </a:lnTo>
                  <a:lnTo>
                    <a:pt x="9731" y="140691"/>
                  </a:lnTo>
                  <a:lnTo>
                    <a:pt x="9811" y="140638"/>
                  </a:lnTo>
                  <a:lnTo>
                    <a:pt x="9891" y="140585"/>
                  </a:lnTo>
                  <a:lnTo>
                    <a:pt x="9966" y="140515"/>
                  </a:lnTo>
                  <a:lnTo>
                    <a:pt x="10042" y="140453"/>
                  </a:lnTo>
                  <a:lnTo>
                    <a:pt x="10112" y="140383"/>
                  </a:lnTo>
                  <a:lnTo>
                    <a:pt x="10182" y="140303"/>
                  </a:lnTo>
                  <a:lnTo>
                    <a:pt x="10247" y="140224"/>
                  </a:lnTo>
                  <a:lnTo>
                    <a:pt x="10313" y="140136"/>
                  </a:lnTo>
                  <a:lnTo>
                    <a:pt x="10373" y="140039"/>
                  </a:lnTo>
                  <a:lnTo>
                    <a:pt x="10433" y="139942"/>
                  </a:lnTo>
                  <a:lnTo>
                    <a:pt x="10488" y="139845"/>
                  </a:lnTo>
                  <a:lnTo>
                    <a:pt x="10543" y="139739"/>
                  </a:lnTo>
                  <a:lnTo>
                    <a:pt x="10593" y="139624"/>
                  </a:lnTo>
                  <a:lnTo>
                    <a:pt x="10639" y="139509"/>
                  </a:lnTo>
                  <a:lnTo>
                    <a:pt x="10684" y="139386"/>
                  </a:lnTo>
                  <a:lnTo>
                    <a:pt x="10729" y="139262"/>
                  </a:lnTo>
                  <a:lnTo>
                    <a:pt x="10769" y="139130"/>
                  </a:lnTo>
                  <a:lnTo>
                    <a:pt x="10804" y="138989"/>
                  </a:lnTo>
                  <a:lnTo>
                    <a:pt x="23479" y="70465"/>
                  </a:lnTo>
                  <a:lnTo>
                    <a:pt x="23584" y="69909"/>
                  </a:lnTo>
                  <a:lnTo>
                    <a:pt x="23700" y="69362"/>
                  </a:lnTo>
                  <a:lnTo>
                    <a:pt x="23825" y="68824"/>
                  </a:lnTo>
                  <a:lnTo>
                    <a:pt x="23955" y="68286"/>
                  </a:lnTo>
                  <a:lnTo>
                    <a:pt x="24091" y="67766"/>
                  </a:lnTo>
                  <a:lnTo>
                    <a:pt x="24241" y="67246"/>
                  </a:lnTo>
                  <a:lnTo>
                    <a:pt x="24392" y="66734"/>
                  </a:lnTo>
                  <a:lnTo>
                    <a:pt x="24552" y="66231"/>
                  </a:lnTo>
                  <a:lnTo>
                    <a:pt x="24723" y="65737"/>
                  </a:lnTo>
                  <a:lnTo>
                    <a:pt x="24898" y="65252"/>
                  </a:lnTo>
                  <a:lnTo>
                    <a:pt x="25079" y="64776"/>
                  </a:lnTo>
                  <a:lnTo>
                    <a:pt x="25270" y="64300"/>
                  </a:lnTo>
                  <a:lnTo>
                    <a:pt x="25465" y="63841"/>
                  </a:lnTo>
                  <a:lnTo>
                    <a:pt x="25666" y="63391"/>
                  </a:lnTo>
                  <a:lnTo>
                    <a:pt x="25877" y="62959"/>
                  </a:lnTo>
                  <a:lnTo>
                    <a:pt x="26092" y="62527"/>
                  </a:lnTo>
                  <a:lnTo>
                    <a:pt x="26313" y="62103"/>
                  </a:lnTo>
                  <a:lnTo>
                    <a:pt x="26544" y="61698"/>
                  </a:lnTo>
                  <a:lnTo>
                    <a:pt x="26774" y="61292"/>
                  </a:lnTo>
                  <a:lnTo>
                    <a:pt x="27015" y="60904"/>
                  </a:lnTo>
                  <a:lnTo>
                    <a:pt x="27261" y="60525"/>
                  </a:lnTo>
                  <a:lnTo>
                    <a:pt x="27517" y="60163"/>
                  </a:lnTo>
                  <a:lnTo>
                    <a:pt x="27772" y="59810"/>
                  </a:lnTo>
                  <a:lnTo>
                    <a:pt x="28033" y="59466"/>
                  </a:lnTo>
                  <a:lnTo>
                    <a:pt x="28304" y="59131"/>
                  </a:lnTo>
                  <a:lnTo>
                    <a:pt x="28575" y="58813"/>
                  </a:lnTo>
                  <a:lnTo>
                    <a:pt x="28856" y="58505"/>
                  </a:lnTo>
                  <a:lnTo>
                    <a:pt x="29142" y="58205"/>
                  </a:lnTo>
                  <a:lnTo>
                    <a:pt x="29428" y="57923"/>
                  </a:lnTo>
                  <a:lnTo>
                    <a:pt x="29724" y="57649"/>
                  </a:lnTo>
                  <a:lnTo>
                    <a:pt x="30020" y="57393"/>
                  </a:lnTo>
                  <a:lnTo>
                    <a:pt x="30325" y="57155"/>
                  </a:lnTo>
                  <a:lnTo>
                    <a:pt x="31228" y="56441"/>
                  </a:lnTo>
                  <a:lnTo>
                    <a:pt x="32186" y="55682"/>
                  </a:lnTo>
                  <a:lnTo>
                    <a:pt x="33200" y="54862"/>
                  </a:lnTo>
                  <a:lnTo>
                    <a:pt x="34258" y="53998"/>
                  </a:lnTo>
                  <a:lnTo>
                    <a:pt x="35356" y="53072"/>
                  </a:lnTo>
                  <a:lnTo>
                    <a:pt x="36490" y="52101"/>
                  </a:lnTo>
                  <a:lnTo>
                    <a:pt x="37659" y="51087"/>
                  </a:lnTo>
                  <a:lnTo>
                    <a:pt x="38857" y="50020"/>
                  </a:lnTo>
                  <a:lnTo>
                    <a:pt x="39469" y="49473"/>
                  </a:lnTo>
                  <a:lnTo>
                    <a:pt x="40081" y="48908"/>
                  </a:lnTo>
                  <a:lnTo>
                    <a:pt x="40703" y="48344"/>
                  </a:lnTo>
                  <a:lnTo>
                    <a:pt x="41325" y="47753"/>
                  </a:lnTo>
                  <a:lnTo>
                    <a:pt x="41952" y="47162"/>
                  </a:lnTo>
                  <a:lnTo>
                    <a:pt x="42584" y="46562"/>
                  </a:lnTo>
                  <a:lnTo>
                    <a:pt x="43216" y="45945"/>
                  </a:lnTo>
                  <a:lnTo>
                    <a:pt x="43853" y="45327"/>
                  </a:lnTo>
                  <a:lnTo>
                    <a:pt x="44495" y="44692"/>
                  </a:lnTo>
                  <a:lnTo>
                    <a:pt x="45132" y="44048"/>
                  </a:lnTo>
                  <a:lnTo>
                    <a:pt x="45774" y="43396"/>
                  </a:lnTo>
                  <a:lnTo>
                    <a:pt x="46411" y="42734"/>
                  </a:lnTo>
                  <a:lnTo>
                    <a:pt x="47053" y="42064"/>
                  </a:lnTo>
                  <a:lnTo>
                    <a:pt x="47690" y="41385"/>
                  </a:lnTo>
                  <a:lnTo>
                    <a:pt x="48327" y="40688"/>
                  </a:lnTo>
                  <a:lnTo>
                    <a:pt x="48964" y="39991"/>
                  </a:lnTo>
                  <a:lnTo>
                    <a:pt x="49596" y="39286"/>
                  </a:lnTo>
                  <a:lnTo>
                    <a:pt x="50223" y="38571"/>
                  </a:lnTo>
                  <a:lnTo>
                    <a:pt x="50850" y="37848"/>
                  </a:lnTo>
                  <a:lnTo>
                    <a:pt x="51472" y="37125"/>
                  </a:lnTo>
                  <a:lnTo>
                    <a:pt x="52089" y="36384"/>
                  </a:lnTo>
                  <a:lnTo>
                    <a:pt x="52701" y="35634"/>
                  </a:lnTo>
                  <a:lnTo>
                    <a:pt x="53303" y="34884"/>
                  </a:lnTo>
                  <a:lnTo>
                    <a:pt x="53905" y="34126"/>
                  </a:lnTo>
                  <a:lnTo>
                    <a:pt x="54496" y="33358"/>
                  </a:lnTo>
                  <a:lnTo>
                    <a:pt x="55078" y="32582"/>
                  </a:lnTo>
                  <a:lnTo>
                    <a:pt x="55655" y="31797"/>
                  </a:lnTo>
                  <a:lnTo>
                    <a:pt x="56227" y="31012"/>
                  </a:lnTo>
                  <a:lnTo>
                    <a:pt x="56784" y="30218"/>
                  </a:lnTo>
                  <a:lnTo>
                    <a:pt x="57330" y="29416"/>
                  </a:lnTo>
                  <a:lnTo>
                    <a:pt x="57872" y="28613"/>
                  </a:lnTo>
                  <a:lnTo>
                    <a:pt x="58399" y="27802"/>
                  </a:lnTo>
                  <a:lnTo>
                    <a:pt x="58915" y="26981"/>
                  </a:lnTo>
                  <a:lnTo>
                    <a:pt x="59422" y="26161"/>
                  </a:lnTo>
                  <a:lnTo>
                    <a:pt x="59913" y="25332"/>
                  </a:lnTo>
                  <a:lnTo>
                    <a:pt x="60390" y="24494"/>
                  </a:lnTo>
                  <a:lnTo>
                    <a:pt x="60856" y="23656"/>
                  </a:lnTo>
                  <a:lnTo>
                    <a:pt x="61087" y="23242"/>
                  </a:lnTo>
                  <a:lnTo>
                    <a:pt x="61308" y="22818"/>
                  </a:lnTo>
                  <a:lnTo>
                    <a:pt x="61529" y="22395"/>
                  </a:lnTo>
                  <a:lnTo>
                    <a:pt x="61744" y="21972"/>
                  </a:lnTo>
                  <a:lnTo>
                    <a:pt x="61960" y="21539"/>
                  </a:lnTo>
                  <a:lnTo>
                    <a:pt x="62166" y="21116"/>
                  </a:lnTo>
                  <a:lnTo>
                    <a:pt x="62371" y="20693"/>
                  </a:lnTo>
                  <a:lnTo>
                    <a:pt x="62572" y="20260"/>
                  </a:lnTo>
                  <a:lnTo>
                    <a:pt x="62772" y="19828"/>
                  </a:lnTo>
                  <a:lnTo>
                    <a:pt x="62963" y="19396"/>
                  </a:lnTo>
                  <a:lnTo>
                    <a:pt x="63154" y="18964"/>
                  </a:lnTo>
                  <a:lnTo>
                    <a:pt x="63339" y="18532"/>
                  </a:lnTo>
                  <a:lnTo>
                    <a:pt x="63515" y="18100"/>
                  </a:lnTo>
                  <a:lnTo>
                    <a:pt x="63695" y="17667"/>
                  </a:lnTo>
                  <a:lnTo>
                    <a:pt x="63866" y="17235"/>
                  </a:lnTo>
                  <a:lnTo>
                    <a:pt x="64031" y="16794"/>
                  </a:lnTo>
                  <a:lnTo>
                    <a:pt x="64192" y="16362"/>
                  </a:lnTo>
                  <a:lnTo>
                    <a:pt x="64352" y="15921"/>
                  </a:lnTo>
                  <a:lnTo>
                    <a:pt x="64503" y="15480"/>
                  </a:lnTo>
                  <a:lnTo>
                    <a:pt x="64648" y="15048"/>
                  </a:lnTo>
                  <a:lnTo>
                    <a:pt x="64794" y="14607"/>
                  </a:lnTo>
                  <a:lnTo>
                    <a:pt x="64929" y="14166"/>
                  </a:lnTo>
                  <a:lnTo>
                    <a:pt x="63886" y="14130"/>
                  </a:lnTo>
                  <a:lnTo>
                    <a:pt x="62833" y="14086"/>
                  </a:lnTo>
                  <a:lnTo>
                    <a:pt x="61774" y="14016"/>
                  </a:lnTo>
                  <a:lnTo>
                    <a:pt x="60716" y="13936"/>
                  </a:lnTo>
                  <a:lnTo>
                    <a:pt x="59653" y="13831"/>
                  </a:lnTo>
                  <a:lnTo>
                    <a:pt x="58594" y="13716"/>
                  </a:lnTo>
                  <a:lnTo>
                    <a:pt x="58068" y="13645"/>
                  </a:lnTo>
                  <a:lnTo>
                    <a:pt x="57541" y="13566"/>
                  </a:lnTo>
                  <a:lnTo>
                    <a:pt x="57014" y="13487"/>
                  </a:lnTo>
                  <a:lnTo>
                    <a:pt x="56493" y="13407"/>
                  </a:lnTo>
                  <a:lnTo>
                    <a:pt x="55971" y="13310"/>
                  </a:lnTo>
                  <a:lnTo>
                    <a:pt x="55454" y="13213"/>
                  </a:lnTo>
                  <a:lnTo>
                    <a:pt x="54938" y="13116"/>
                  </a:lnTo>
                  <a:lnTo>
                    <a:pt x="54426" y="13001"/>
                  </a:lnTo>
                  <a:lnTo>
                    <a:pt x="53920" y="12887"/>
                  </a:lnTo>
                  <a:lnTo>
                    <a:pt x="53413" y="12763"/>
                  </a:lnTo>
                  <a:lnTo>
                    <a:pt x="52916" y="12640"/>
                  </a:lnTo>
                  <a:lnTo>
                    <a:pt x="52420" y="12499"/>
                  </a:lnTo>
                  <a:lnTo>
                    <a:pt x="51928" y="12358"/>
                  </a:lnTo>
                  <a:lnTo>
                    <a:pt x="51442" y="12208"/>
                  </a:lnTo>
                  <a:lnTo>
                    <a:pt x="50960" y="12049"/>
                  </a:lnTo>
                  <a:lnTo>
                    <a:pt x="50484" y="11890"/>
                  </a:lnTo>
                  <a:lnTo>
                    <a:pt x="50017" y="11714"/>
                  </a:lnTo>
                  <a:lnTo>
                    <a:pt x="49551" y="11537"/>
                  </a:lnTo>
                  <a:lnTo>
                    <a:pt x="49094" y="11352"/>
                  </a:lnTo>
                  <a:lnTo>
                    <a:pt x="48648" y="11158"/>
                  </a:lnTo>
                  <a:lnTo>
                    <a:pt x="48207" y="10955"/>
                  </a:lnTo>
                  <a:lnTo>
                    <a:pt x="47770" y="10743"/>
                  </a:lnTo>
                  <a:lnTo>
                    <a:pt x="47344" y="10523"/>
                  </a:lnTo>
                  <a:lnTo>
                    <a:pt x="46923" y="10302"/>
                  </a:lnTo>
                  <a:lnTo>
                    <a:pt x="46511" y="10064"/>
                  </a:lnTo>
                  <a:lnTo>
                    <a:pt x="46110" y="9817"/>
                  </a:lnTo>
                  <a:lnTo>
                    <a:pt x="45719" y="9570"/>
                  </a:lnTo>
                  <a:lnTo>
                    <a:pt x="45333" y="9306"/>
                  </a:lnTo>
                  <a:lnTo>
                    <a:pt x="44956" y="9032"/>
                  </a:lnTo>
                  <a:lnTo>
                    <a:pt x="44595" y="8750"/>
                  </a:lnTo>
                  <a:lnTo>
                    <a:pt x="44239" y="8468"/>
                  </a:lnTo>
                  <a:lnTo>
                    <a:pt x="43898" y="8168"/>
                  </a:lnTo>
                  <a:lnTo>
                    <a:pt x="43562" y="7859"/>
                  </a:lnTo>
                  <a:lnTo>
                    <a:pt x="43241" y="7542"/>
                  </a:lnTo>
                  <a:lnTo>
                    <a:pt x="42930" y="7207"/>
                  </a:lnTo>
                  <a:lnTo>
                    <a:pt x="42629" y="6871"/>
                  </a:lnTo>
                  <a:lnTo>
                    <a:pt x="42343" y="6527"/>
                  </a:lnTo>
                  <a:lnTo>
                    <a:pt x="42203" y="6351"/>
                  </a:lnTo>
                  <a:lnTo>
                    <a:pt x="42067" y="6166"/>
                  </a:lnTo>
                  <a:lnTo>
                    <a:pt x="41937" y="5981"/>
                  </a:lnTo>
                  <a:lnTo>
                    <a:pt x="41807" y="5795"/>
                  </a:lnTo>
                  <a:lnTo>
                    <a:pt x="41681" y="5610"/>
                  </a:lnTo>
                  <a:lnTo>
                    <a:pt x="41556" y="5416"/>
                  </a:lnTo>
                  <a:lnTo>
                    <a:pt x="41435" y="5222"/>
                  </a:lnTo>
                  <a:lnTo>
                    <a:pt x="41320" y="5028"/>
                  </a:lnTo>
                  <a:lnTo>
                    <a:pt x="41210" y="4834"/>
                  </a:lnTo>
                  <a:lnTo>
                    <a:pt x="41099" y="4631"/>
                  </a:lnTo>
                  <a:lnTo>
                    <a:pt x="40994" y="4428"/>
                  </a:lnTo>
                  <a:lnTo>
                    <a:pt x="40889" y="4217"/>
                  </a:lnTo>
                  <a:lnTo>
                    <a:pt x="40788" y="4005"/>
                  </a:lnTo>
                  <a:lnTo>
                    <a:pt x="40693" y="3793"/>
                  </a:lnTo>
                  <a:lnTo>
                    <a:pt x="40603" y="3581"/>
                  </a:lnTo>
                  <a:lnTo>
                    <a:pt x="40513" y="3361"/>
                  </a:lnTo>
                  <a:lnTo>
                    <a:pt x="40427" y="3140"/>
                  </a:lnTo>
                  <a:lnTo>
                    <a:pt x="40347" y="2920"/>
                  </a:lnTo>
                  <a:lnTo>
                    <a:pt x="40272" y="2691"/>
                  </a:lnTo>
                  <a:lnTo>
                    <a:pt x="40197" y="2461"/>
                  </a:lnTo>
                  <a:lnTo>
                    <a:pt x="40126" y="2223"/>
                  </a:lnTo>
                  <a:lnTo>
                    <a:pt x="40061" y="1994"/>
                  </a:lnTo>
                  <a:lnTo>
                    <a:pt x="40001" y="1756"/>
                  </a:lnTo>
                  <a:lnTo>
                    <a:pt x="39941" y="1509"/>
                  </a:lnTo>
                  <a:lnTo>
                    <a:pt x="39886" y="1271"/>
                  </a:lnTo>
                  <a:lnTo>
                    <a:pt x="39835" y="1024"/>
                  </a:lnTo>
                  <a:lnTo>
                    <a:pt x="39790" y="768"/>
                  </a:lnTo>
                  <a:lnTo>
                    <a:pt x="39750" y="521"/>
                  </a:lnTo>
                  <a:lnTo>
                    <a:pt x="39710" y="265"/>
                  </a:lnTo>
                  <a:lnTo>
                    <a:pt x="39680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1"/>
            <p:cNvSpPr/>
            <p:nvPr/>
          </p:nvSpPr>
          <p:spPr>
            <a:xfrm>
              <a:off x="2908525" y="-4348825"/>
              <a:ext cx="1623250" cy="3525225"/>
            </a:xfrm>
            <a:custGeom>
              <a:avLst/>
              <a:gdLst/>
              <a:ahLst/>
              <a:cxnLst/>
              <a:rect l="l" t="t" r="r" b="b"/>
              <a:pathLst>
                <a:path w="64930" h="141009" fill="none" extrusionOk="0">
                  <a:moveTo>
                    <a:pt x="64929" y="14166"/>
                  </a:moveTo>
                  <a:lnTo>
                    <a:pt x="64929" y="14166"/>
                  </a:lnTo>
                  <a:lnTo>
                    <a:pt x="64794" y="14607"/>
                  </a:lnTo>
                  <a:lnTo>
                    <a:pt x="64648" y="15048"/>
                  </a:lnTo>
                  <a:lnTo>
                    <a:pt x="64503" y="15480"/>
                  </a:lnTo>
                  <a:lnTo>
                    <a:pt x="64352" y="15921"/>
                  </a:lnTo>
                  <a:lnTo>
                    <a:pt x="64192" y="16362"/>
                  </a:lnTo>
                  <a:lnTo>
                    <a:pt x="64031" y="16794"/>
                  </a:lnTo>
                  <a:lnTo>
                    <a:pt x="63866" y="17235"/>
                  </a:lnTo>
                  <a:lnTo>
                    <a:pt x="63695" y="17667"/>
                  </a:lnTo>
                  <a:lnTo>
                    <a:pt x="63515" y="18100"/>
                  </a:lnTo>
                  <a:lnTo>
                    <a:pt x="63339" y="18532"/>
                  </a:lnTo>
                  <a:lnTo>
                    <a:pt x="63154" y="18964"/>
                  </a:lnTo>
                  <a:lnTo>
                    <a:pt x="62963" y="19396"/>
                  </a:lnTo>
                  <a:lnTo>
                    <a:pt x="62772" y="19828"/>
                  </a:lnTo>
                  <a:lnTo>
                    <a:pt x="62572" y="20260"/>
                  </a:lnTo>
                  <a:lnTo>
                    <a:pt x="62371" y="20693"/>
                  </a:lnTo>
                  <a:lnTo>
                    <a:pt x="62166" y="21116"/>
                  </a:lnTo>
                  <a:lnTo>
                    <a:pt x="61960" y="21539"/>
                  </a:lnTo>
                  <a:lnTo>
                    <a:pt x="61744" y="21972"/>
                  </a:lnTo>
                  <a:lnTo>
                    <a:pt x="61529" y="22395"/>
                  </a:lnTo>
                  <a:lnTo>
                    <a:pt x="61308" y="22818"/>
                  </a:lnTo>
                  <a:lnTo>
                    <a:pt x="61087" y="23242"/>
                  </a:lnTo>
                  <a:lnTo>
                    <a:pt x="60856" y="23656"/>
                  </a:lnTo>
                  <a:lnTo>
                    <a:pt x="60390" y="24494"/>
                  </a:lnTo>
                  <a:lnTo>
                    <a:pt x="59913" y="25332"/>
                  </a:lnTo>
                  <a:lnTo>
                    <a:pt x="59422" y="26161"/>
                  </a:lnTo>
                  <a:lnTo>
                    <a:pt x="58915" y="26981"/>
                  </a:lnTo>
                  <a:lnTo>
                    <a:pt x="58399" y="27802"/>
                  </a:lnTo>
                  <a:lnTo>
                    <a:pt x="57872" y="28613"/>
                  </a:lnTo>
                  <a:lnTo>
                    <a:pt x="57330" y="29416"/>
                  </a:lnTo>
                  <a:lnTo>
                    <a:pt x="56784" y="30218"/>
                  </a:lnTo>
                  <a:lnTo>
                    <a:pt x="56227" y="31012"/>
                  </a:lnTo>
                  <a:lnTo>
                    <a:pt x="55655" y="31797"/>
                  </a:lnTo>
                  <a:lnTo>
                    <a:pt x="55078" y="32582"/>
                  </a:lnTo>
                  <a:lnTo>
                    <a:pt x="54496" y="33358"/>
                  </a:lnTo>
                  <a:lnTo>
                    <a:pt x="53905" y="34126"/>
                  </a:lnTo>
                  <a:lnTo>
                    <a:pt x="53303" y="34884"/>
                  </a:lnTo>
                  <a:lnTo>
                    <a:pt x="52701" y="35634"/>
                  </a:lnTo>
                  <a:lnTo>
                    <a:pt x="52089" y="36384"/>
                  </a:lnTo>
                  <a:lnTo>
                    <a:pt x="51472" y="37125"/>
                  </a:lnTo>
                  <a:lnTo>
                    <a:pt x="50850" y="37848"/>
                  </a:lnTo>
                  <a:lnTo>
                    <a:pt x="50223" y="38571"/>
                  </a:lnTo>
                  <a:lnTo>
                    <a:pt x="49596" y="39286"/>
                  </a:lnTo>
                  <a:lnTo>
                    <a:pt x="48964" y="39991"/>
                  </a:lnTo>
                  <a:lnTo>
                    <a:pt x="48327" y="40688"/>
                  </a:lnTo>
                  <a:lnTo>
                    <a:pt x="47690" y="41385"/>
                  </a:lnTo>
                  <a:lnTo>
                    <a:pt x="47053" y="42064"/>
                  </a:lnTo>
                  <a:lnTo>
                    <a:pt x="46411" y="42734"/>
                  </a:lnTo>
                  <a:lnTo>
                    <a:pt x="45774" y="43396"/>
                  </a:lnTo>
                  <a:lnTo>
                    <a:pt x="45132" y="44048"/>
                  </a:lnTo>
                  <a:lnTo>
                    <a:pt x="44495" y="44692"/>
                  </a:lnTo>
                  <a:lnTo>
                    <a:pt x="43853" y="45327"/>
                  </a:lnTo>
                  <a:lnTo>
                    <a:pt x="43216" y="45945"/>
                  </a:lnTo>
                  <a:lnTo>
                    <a:pt x="42584" y="46562"/>
                  </a:lnTo>
                  <a:lnTo>
                    <a:pt x="41952" y="47162"/>
                  </a:lnTo>
                  <a:lnTo>
                    <a:pt x="41325" y="47753"/>
                  </a:lnTo>
                  <a:lnTo>
                    <a:pt x="40703" y="48344"/>
                  </a:lnTo>
                  <a:lnTo>
                    <a:pt x="40081" y="48908"/>
                  </a:lnTo>
                  <a:lnTo>
                    <a:pt x="39469" y="49473"/>
                  </a:lnTo>
                  <a:lnTo>
                    <a:pt x="38857" y="50020"/>
                  </a:lnTo>
                  <a:lnTo>
                    <a:pt x="37659" y="51087"/>
                  </a:lnTo>
                  <a:lnTo>
                    <a:pt x="36490" y="52101"/>
                  </a:lnTo>
                  <a:lnTo>
                    <a:pt x="35356" y="53072"/>
                  </a:lnTo>
                  <a:lnTo>
                    <a:pt x="34258" y="53998"/>
                  </a:lnTo>
                  <a:lnTo>
                    <a:pt x="33200" y="54862"/>
                  </a:lnTo>
                  <a:lnTo>
                    <a:pt x="32186" y="55682"/>
                  </a:lnTo>
                  <a:lnTo>
                    <a:pt x="31228" y="56441"/>
                  </a:lnTo>
                  <a:lnTo>
                    <a:pt x="30325" y="57155"/>
                  </a:lnTo>
                  <a:lnTo>
                    <a:pt x="30325" y="57155"/>
                  </a:lnTo>
                  <a:lnTo>
                    <a:pt x="30020" y="57393"/>
                  </a:lnTo>
                  <a:lnTo>
                    <a:pt x="29724" y="57649"/>
                  </a:lnTo>
                  <a:lnTo>
                    <a:pt x="29428" y="57923"/>
                  </a:lnTo>
                  <a:lnTo>
                    <a:pt x="29142" y="58205"/>
                  </a:lnTo>
                  <a:lnTo>
                    <a:pt x="28856" y="58505"/>
                  </a:lnTo>
                  <a:lnTo>
                    <a:pt x="28575" y="58813"/>
                  </a:lnTo>
                  <a:lnTo>
                    <a:pt x="28304" y="59131"/>
                  </a:lnTo>
                  <a:lnTo>
                    <a:pt x="28033" y="59466"/>
                  </a:lnTo>
                  <a:lnTo>
                    <a:pt x="27772" y="59810"/>
                  </a:lnTo>
                  <a:lnTo>
                    <a:pt x="27517" y="60163"/>
                  </a:lnTo>
                  <a:lnTo>
                    <a:pt x="27261" y="60525"/>
                  </a:lnTo>
                  <a:lnTo>
                    <a:pt x="27015" y="60904"/>
                  </a:lnTo>
                  <a:lnTo>
                    <a:pt x="26774" y="61292"/>
                  </a:lnTo>
                  <a:lnTo>
                    <a:pt x="26544" y="61698"/>
                  </a:lnTo>
                  <a:lnTo>
                    <a:pt x="26313" y="62103"/>
                  </a:lnTo>
                  <a:lnTo>
                    <a:pt x="26092" y="62527"/>
                  </a:lnTo>
                  <a:lnTo>
                    <a:pt x="25877" y="62959"/>
                  </a:lnTo>
                  <a:lnTo>
                    <a:pt x="25666" y="63391"/>
                  </a:lnTo>
                  <a:lnTo>
                    <a:pt x="25465" y="63841"/>
                  </a:lnTo>
                  <a:lnTo>
                    <a:pt x="25270" y="64300"/>
                  </a:lnTo>
                  <a:lnTo>
                    <a:pt x="25079" y="64776"/>
                  </a:lnTo>
                  <a:lnTo>
                    <a:pt x="24898" y="65252"/>
                  </a:lnTo>
                  <a:lnTo>
                    <a:pt x="24723" y="65737"/>
                  </a:lnTo>
                  <a:lnTo>
                    <a:pt x="24552" y="66231"/>
                  </a:lnTo>
                  <a:lnTo>
                    <a:pt x="24392" y="66734"/>
                  </a:lnTo>
                  <a:lnTo>
                    <a:pt x="24241" y="67246"/>
                  </a:lnTo>
                  <a:lnTo>
                    <a:pt x="24091" y="67766"/>
                  </a:lnTo>
                  <a:lnTo>
                    <a:pt x="23955" y="68286"/>
                  </a:lnTo>
                  <a:lnTo>
                    <a:pt x="23825" y="68824"/>
                  </a:lnTo>
                  <a:lnTo>
                    <a:pt x="23700" y="69362"/>
                  </a:lnTo>
                  <a:lnTo>
                    <a:pt x="23584" y="69909"/>
                  </a:lnTo>
                  <a:lnTo>
                    <a:pt x="23479" y="70465"/>
                  </a:lnTo>
                  <a:lnTo>
                    <a:pt x="10804" y="138989"/>
                  </a:lnTo>
                  <a:lnTo>
                    <a:pt x="10804" y="138989"/>
                  </a:lnTo>
                  <a:lnTo>
                    <a:pt x="10769" y="139130"/>
                  </a:lnTo>
                  <a:lnTo>
                    <a:pt x="10729" y="139262"/>
                  </a:lnTo>
                  <a:lnTo>
                    <a:pt x="10684" y="139386"/>
                  </a:lnTo>
                  <a:lnTo>
                    <a:pt x="10639" y="139509"/>
                  </a:lnTo>
                  <a:lnTo>
                    <a:pt x="10593" y="139624"/>
                  </a:lnTo>
                  <a:lnTo>
                    <a:pt x="10543" y="139739"/>
                  </a:lnTo>
                  <a:lnTo>
                    <a:pt x="10488" y="139845"/>
                  </a:lnTo>
                  <a:lnTo>
                    <a:pt x="10433" y="139942"/>
                  </a:lnTo>
                  <a:lnTo>
                    <a:pt x="10373" y="140039"/>
                  </a:lnTo>
                  <a:lnTo>
                    <a:pt x="10313" y="140136"/>
                  </a:lnTo>
                  <a:lnTo>
                    <a:pt x="10247" y="140224"/>
                  </a:lnTo>
                  <a:lnTo>
                    <a:pt x="10182" y="140303"/>
                  </a:lnTo>
                  <a:lnTo>
                    <a:pt x="10112" y="140383"/>
                  </a:lnTo>
                  <a:lnTo>
                    <a:pt x="10042" y="140453"/>
                  </a:lnTo>
                  <a:lnTo>
                    <a:pt x="9966" y="140515"/>
                  </a:lnTo>
                  <a:lnTo>
                    <a:pt x="9891" y="140585"/>
                  </a:lnTo>
                  <a:lnTo>
                    <a:pt x="9811" y="140638"/>
                  </a:lnTo>
                  <a:lnTo>
                    <a:pt x="9731" y="140691"/>
                  </a:lnTo>
                  <a:lnTo>
                    <a:pt x="9650" y="140744"/>
                  </a:lnTo>
                  <a:lnTo>
                    <a:pt x="9565" y="140788"/>
                  </a:lnTo>
                  <a:lnTo>
                    <a:pt x="9390" y="140868"/>
                  </a:lnTo>
                  <a:lnTo>
                    <a:pt x="9209" y="140929"/>
                  </a:lnTo>
                  <a:lnTo>
                    <a:pt x="9019" y="140974"/>
                  </a:lnTo>
                  <a:lnTo>
                    <a:pt x="8823" y="141000"/>
                  </a:lnTo>
                  <a:lnTo>
                    <a:pt x="8617" y="141009"/>
                  </a:lnTo>
                  <a:lnTo>
                    <a:pt x="8412" y="141009"/>
                  </a:lnTo>
                  <a:lnTo>
                    <a:pt x="8196" y="140991"/>
                  </a:lnTo>
                  <a:lnTo>
                    <a:pt x="7980" y="140965"/>
                  </a:lnTo>
                  <a:lnTo>
                    <a:pt x="7755" y="140912"/>
                  </a:lnTo>
                  <a:lnTo>
                    <a:pt x="7529" y="140859"/>
                  </a:lnTo>
                  <a:lnTo>
                    <a:pt x="7298" y="140788"/>
                  </a:lnTo>
                  <a:lnTo>
                    <a:pt x="7062" y="140709"/>
                  </a:lnTo>
                  <a:lnTo>
                    <a:pt x="6827" y="140612"/>
                  </a:lnTo>
                  <a:lnTo>
                    <a:pt x="6591" y="140506"/>
                  </a:lnTo>
                  <a:lnTo>
                    <a:pt x="6350" y="140391"/>
                  </a:lnTo>
                  <a:lnTo>
                    <a:pt x="6104" y="140259"/>
                  </a:lnTo>
                  <a:lnTo>
                    <a:pt x="5864" y="140118"/>
                  </a:lnTo>
                  <a:lnTo>
                    <a:pt x="5618" y="139977"/>
                  </a:lnTo>
                  <a:lnTo>
                    <a:pt x="5372" y="139818"/>
                  </a:lnTo>
                  <a:lnTo>
                    <a:pt x="5126" y="139651"/>
                  </a:lnTo>
                  <a:lnTo>
                    <a:pt x="4886" y="139483"/>
                  </a:lnTo>
                  <a:lnTo>
                    <a:pt x="4645" y="139298"/>
                  </a:lnTo>
                  <a:lnTo>
                    <a:pt x="4404" y="139112"/>
                  </a:lnTo>
                  <a:lnTo>
                    <a:pt x="4163" y="138918"/>
                  </a:lnTo>
                  <a:lnTo>
                    <a:pt x="3928" y="138716"/>
                  </a:lnTo>
                  <a:lnTo>
                    <a:pt x="3692" y="138504"/>
                  </a:lnTo>
                  <a:lnTo>
                    <a:pt x="3461" y="138292"/>
                  </a:lnTo>
                  <a:lnTo>
                    <a:pt x="3235" y="138081"/>
                  </a:lnTo>
                  <a:lnTo>
                    <a:pt x="3010" y="137851"/>
                  </a:lnTo>
                  <a:lnTo>
                    <a:pt x="2794" y="137631"/>
                  </a:lnTo>
                  <a:lnTo>
                    <a:pt x="2578" y="137401"/>
                  </a:lnTo>
                  <a:lnTo>
                    <a:pt x="2373" y="137163"/>
                  </a:lnTo>
                  <a:lnTo>
                    <a:pt x="2167" y="136925"/>
                  </a:lnTo>
                  <a:lnTo>
                    <a:pt x="1971" y="136687"/>
                  </a:lnTo>
                  <a:lnTo>
                    <a:pt x="1781" y="136449"/>
                  </a:lnTo>
                  <a:lnTo>
                    <a:pt x="1600" y="136211"/>
                  </a:lnTo>
                  <a:lnTo>
                    <a:pt x="1425" y="135964"/>
                  </a:lnTo>
                  <a:lnTo>
                    <a:pt x="1259" y="135717"/>
                  </a:lnTo>
                  <a:lnTo>
                    <a:pt x="1099" y="135479"/>
                  </a:lnTo>
                  <a:lnTo>
                    <a:pt x="953" y="135232"/>
                  </a:lnTo>
                  <a:lnTo>
                    <a:pt x="813" y="134993"/>
                  </a:lnTo>
                  <a:lnTo>
                    <a:pt x="677" y="134746"/>
                  </a:lnTo>
                  <a:lnTo>
                    <a:pt x="557" y="134508"/>
                  </a:lnTo>
                  <a:lnTo>
                    <a:pt x="447" y="134279"/>
                  </a:lnTo>
                  <a:lnTo>
                    <a:pt x="351" y="134041"/>
                  </a:lnTo>
                  <a:lnTo>
                    <a:pt x="261" y="133812"/>
                  </a:lnTo>
                  <a:lnTo>
                    <a:pt x="186" y="133582"/>
                  </a:lnTo>
                  <a:lnTo>
                    <a:pt x="121" y="133362"/>
                  </a:lnTo>
                  <a:lnTo>
                    <a:pt x="70" y="133141"/>
                  </a:lnTo>
                  <a:lnTo>
                    <a:pt x="35" y="132930"/>
                  </a:lnTo>
                  <a:lnTo>
                    <a:pt x="20" y="132824"/>
                  </a:lnTo>
                  <a:lnTo>
                    <a:pt x="10" y="132718"/>
                  </a:lnTo>
                  <a:lnTo>
                    <a:pt x="0" y="132612"/>
                  </a:lnTo>
                  <a:lnTo>
                    <a:pt x="0" y="132515"/>
                  </a:lnTo>
                  <a:lnTo>
                    <a:pt x="0" y="132418"/>
                  </a:lnTo>
                  <a:lnTo>
                    <a:pt x="5" y="132321"/>
                  </a:lnTo>
                  <a:lnTo>
                    <a:pt x="10" y="132224"/>
                  </a:lnTo>
                  <a:lnTo>
                    <a:pt x="20" y="132127"/>
                  </a:lnTo>
                  <a:lnTo>
                    <a:pt x="20" y="132127"/>
                  </a:lnTo>
                  <a:lnTo>
                    <a:pt x="973" y="125432"/>
                  </a:lnTo>
                  <a:lnTo>
                    <a:pt x="1991" y="118350"/>
                  </a:lnTo>
                  <a:lnTo>
                    <a:pt x="2523" y="114698"/>
                  </a:lnTo>
                  <a:lnTo>
                    <a:pt x="3065" y="110976"/>
                  </a:lnTo>
                  <a:lnTo>
                    <a:pt x="3617" y="107219"/>
                  </a:lnTo>
                  <a:lnTo>
                    <a:pt x="4183" y="103417"/>
                  </a:lnTo>
                  <a:lnTo>
                    <a:pt x="4755" y="99589"/>
                  </a:lnTo>
                  <a:lnTo>
                    <a:pt x="5337" y="95752"/>
                  </a:lnTo>
                  <a:lnTo>
                    <a:pt x="5924" y="91907"/>
                  </a:lnTo>
                  <a:lnTo>
                    <a:pt x="6521" y="88070"/>
                  </a:lnTo>
                  <a:lnTo>
                    <a:pt x="7118" y="84260"/>
                  </a:lnTo>
                  <a:lnTo>
                    <a:pt x="7719" y="80476"/>
                  </a:lnTo>
                  <a:lnTo>
                    <a:pt x="8326" y="76736"/>
                  </a:lnTo>
                  <a:lnTo>
                    <a:pt x="8933" y="73058"/>
                  </a:lnTo>
                  <a:lnTo>
                    <a:pt x="9535" y="69442"/>
                  </a:lnTo>
                  <a:lnTo>
                    <a:pt x="9841" y="67660"/>
                  </a:lnTo>
                  <a:lnTo>
                    <a:pt x="10142" y="65905"/>
                  </a:lnTo>
                  <a:lnTo>
                    <a:pt x="10448" y="64167"/>
                  </a:lnTo>
                  <a:lnTo>
                    <a:pt x="10749" y="62456"/>
                  </a:lnTo>
                  <a:lnTo>
                    <a:pt x="11050" y="60772"/>
                  </a:lnTo>
                  <a:lnTo>
                    <a:pt x="11346" y="59113"/>
                  </a:lnTo>
                  <a:lnTo>
                    <a:pt x="11647" y="57482"/>
                  </a:lnTo>
                  <a:lnTo>
                    <a:pt x="11943" y="55885"/>
                  </a:lnTo>
                  <a:lnTo>
                    <a:pt x="12239" y="54315"/>
                  </a:lnTo>
                  <a:lnTo>
                    <a:pt x="12535" y="52772"/>
                  </a:lnTo>
                  <a:lnTo>
                    <a:pt x="12830" y="51272"/>
                  </a:lnTo>
                  <a:lnTo>
                    <a:pt x="13121" y="49808"/>
                  </a:lnTo>
                  <a:lnTo>
                    <a:pt x="13407" y="48370"/>
                  </a:lnTo>
                  <a:lnTo>
                    <a:pt x="13698" y="46986"/>
                  </a:lnTo>
                  <a:lnTo>
                    <a:pt x="13984" y="45627"/>
                  </a:lnTo>
                  <a:lnTo>
                    <a:pt x="14265" y="44322"/>
                  </a:lnTo>
                  <a:lnTo>
                    <a:pt x="14546" y="43052"/>
                  </a:lnTo>
                  <a:lnTo>
                    <a:pt x="14822" y="41826"/>
                  </a:lnTo>
                  <a:lnTo>
                    <a:pt x="15098" y="40653"/>
                  </a:lnTo>
                  <a:lnTo>
                    <a:pt x="15373" y="39524"/>
                  </a:lnTo>
                  <a:lnTo>
                    <a:pt x="15639" y="38439"/>
                  </a:lnTo>
                  <a:lnTo>
                    <a:pt x="15905" y="37407"/>
                  </a:lnTo>
                  <a:lnTo>
                    <a:pt x="16171" y="36428"/>
                  </a:lnTo>
                  <a:lnTo>
                    <a:pt x="16432" y="35502"/>
                  </a:lnTo>
                  <a:lnTo>
                    <a:pt x="16688" y="34629"/>
                  </a:lnTo>
                  <a:lnTo>
                    <a:pt x="16813" y="34214"/>
                  </a:lnTo>
                  <a:lnTo>
                    <a:pt x="16938" y="33808"/>
                  </a:lnTo>
                  <a:lnTo>
                    <a:pt x="17064" y="33420"/>
                  </a:lnTo>
                  <a:lnTo>
                    <a:pt x="17184" y="33050"/>
                  </a:lnTo>
                  <a:lnTo>
                    <a:pt x="17310" y="32688"/>
                  </a:lnTo>
                  <a:lnTo>
                    <a:pt x="17430" y="32353"/>
                  </a:lnTo>
                  <a:lnTo>
                    <a:pt x="17550" y="32018"/>
                  </a:lnTo>
                  <a:lnTo>
                    <a:pt x="17671" y="31709"/>
                  </a:lnTo>
                  <a:lnTo>
                    <a:pt x="17791" y="31409"/>
                  </a:lnTo>
                  <a:lnTo>
                    <a:pt x="17906" y="31127"/>
                  </a:lnTo>
                  <a:lnTo>
                    <a:pt x="17906" y="31127"/>
                  </a:lnTo>
                  <a:lnTo>
                    <a:pt x="17967" y="31003"/>
                  </a:lnTo>
                  <a:lnTo>
                    <a:pt x="18042" y="30853"/>
                  </a:lnTo>
                  <a:lnTo>
                    <a:pt x="18132" y="30686"/>
                  </a:lnTo>
                  <a:lnTo>
                    <a:pt x="18243" y="30492"/>
                  </a:lnTo>
                  <a:lnTo>
                    <a:pt x="18513" y="30033"/>
                  </a:lnTo>
                  <a:lnTo>
                    <a:pt x="18844" y="29504"/>
                  </a:lnTo>
                  <a:lnTo>
                    <a:pt x="19236" y="28895"/>
                  </a:lnTo>
                  <a:lnTo>
                    <a:pt x="19682" y="28207"/>
                  </a:lnTo>
                  <a:lnTo>
                    <a:pt x="20184" y="27458"/>
                  </a:lnTo>
                  <a:lnTo>
                    <a:pt x="20730" y="26637"/>
                  </a:lnTo>
                  <a:lnTo>
                    <a:pt x="21327" y="25764"/>
                  </a:lnTo>
                  <a:lnTo>
                    <a:pt x="21964" y="24838"/>
                  </a:lnTo>
                  <a:lnTo>
                    <a:pt x="23349" y="22836"/>
                  </a:lnTo>
                  <a:lnTo>
                    <a:pt x="24863" y="20666"/>
                  </a:lnTo>
                  <a:lnTo>
                    <a:pt x="26478" y="18382"/>
                  </a:lnTo>
                  <a:lnTo>
                    <a:pt x="28164" y="16000"/>
                  </a:lnTo>
                  <a:lnTo>
                    <a:pt x="29894" y="13575"/>
                  </a:lnTo>
                  <a:lnTo>
                    <a:pt x="31645" y="11132"/>
                  </a:lnTo>
                  <a:lnTo>
                    <a:pt x="33380" y="8715"/>
                  </a:lnTo>
                  <a:lnTo>
                    <a:pt x="36716" y="4093"/>
                  </a:lnTo>
                  <a:lnTo>
                    <a:pt x="39680" y="0"/>
                  </a:lnTo>
                  <a:lnTo>
                    <a:pt x="39680" y="0"/>
                  </a:lnTo>
                  <a:lnTo>
                    <a:pt x="39710" y="265"/>
                  </a:lnTo>
                  <a:lnTo>
                    <a:pt x="39750" y="521"/>
                  </a:lnTo>
                  <a:lnTo>
                    <a:pt x="39790" y="768"/>
                  </a:lnTo>
                  <a:lnTo>
                    <a:pt x="39835" y="1024"/>
                  </a:lnTo>
                  <a:lnTo>
                    <a:pt x="39886" y="1271"/>
                  </a:lnTo>
                  <a:lnTo>
                    <a:pt x="39941" y="1509"/>
                  </a:lnTo>
                  <a:lnTo>
                    <a:pt x="40001" y="1756"/>
                  </a:lnTo>
                  <a:lnTo>
                    <a:pt x="40061" y="1994"/>
                  </a:lnTo>
                  <a:lnTo>
                    <a:pt x="40126" y="2223"/>
                  </a:lnTo>
                  <a:lnTo>
                    <a:pt x="40197" y="2461"/>
                  </a:lnTo>
                  <a:lnTo>
                    <a:pt x="40272" y="2691"/>
                  </a:lnTo>
                  <a:lnTo>
                    <a:pt x="40347" y="2920"/>
                  </a:lnTo>
                  <a:lnTo>
                    <a:pt x="40427" y="3140"/>
                  </a:lnTo>
                  <a:lnTo>
                    <a:pt x="40513" y="3361"/>
                  </a:lnTo>
                  <a:lnTo>
                    <a:pt x="40603" y="3581"/>
                  </a:lnTo>
                  <a:lnTo>
                    <a:pt x="40693" y="3793"/>
                  </a:lnTo>
                  <a:lnTo>
                    <a:pt x="40788" y="4005"/>
                  </a:lnTo>
                  <a:lnTo>
                    <a:pt x="40889" y="4217"/>
                  </a:lnTo>
                  <a:lnTo>
                    <a:pt x="40994" y="4428"/>
                  </a:lnTo>
                  <a:lnTo>
                    <a:pt x="41099" y="4631"/>
                  </a:lnTo>
                  <a:lnTo>
                    <a:pt x="41210" y="4834"/>
                  </a:lnTo>
                  <a:lnTo>
                    <a:pt x="41320" y="5028"/>
                  </a:lnTo>
                  <a:lnTo>
                    <a:pt x="41435" y="5222"/>
                  </a:lnTo>
                  <a:lnTo>
                    <a:pt x="41556" y="5416"/>
                  </a:lnTo>
                  <a:lnTo>
                    <a:pt x="41681" y="5610"/>
                  </a:lnTo>
                  <a:lnTo>
                    <a:pt x="41807" y="5795"/>
                  </a:lnTo>
                  <a:lnTo>
                    <a:pt x="41937" y="5981"/>
                  </a:lnTo>
                  <a:lnTo>
                    <a:pt x="42067" y="6166"/>
                  </a:lnTo>
                  <a:lnTo>
                    <a:pt x="42203" y="6351"/>
                  </a:lnTo>
                  <a:lnTo>
                    <a:pt x="42343" y="6527"/>
                  </a:lnTo>
                  <a:lnTo>
                    <a:pt x="42629" y="6871"/>
                  </a:lnTo>
                  <a:lnTo>
                    <a:pt x="42930" y="7207"/>
                  </a:lnTo>
                  <a:lnTo>
                    <a:pt x="43241" y="7542"/>
                  </a:lnTo>
                  <a:lnTo>
                    <a:pt x="43562" y="7859"/>
                  </a:lnTo>
                  <a:lnTo>
                    <a:pt x="43898" y="8168"/>
                  </a:lnTo>
                  <a:lnTo>
                    <a:pt x="44239" y="8468"/>
                  </a:lnTo>
                  <a:lnTo>
                    <a:pt x="44595" y="8750"/>
                  </a:lnTo>
                  <a:lnTo>
                    <a:pt x="44956" y="9032"/>
                  </a:lnTo>
                  <a:lnTo>
                    <a:pt x="45333" y="9306"/>
                  </a:lnTo>
                  <a:lnTo>
                    <a:pt x="45719" y="9570"/>
                  </a:lnTo>
                  <a:lnTo>
                    <a:pt x="46110" y="9817"/>
                  </a:lnTo>
                  <a:lnTo>
                    <a:pt x="46511" y="10064"/>
                  </a:lnTo>
                  <a:lnTo>
                    <a:pt x="46923" y="10302"/>
                  </a:lnTo>
                  <a:lnTo>
                    <a:pt x="47344" y="10523"/>
                  </a:lnTo>
                  <a:lnTo>
                    <a:pt x="47770" y="10743"/>
                  </a:lnTo>
                  <a:lnTo>
                    <a:pt x="48207" y="10955"/>
                  </a:lnTo>
                  <a:lnTo>
                    <a:pt x="48648" y="11158"/>
                  </a:lnTo>
                  <a:lnTo>
                    <a:pt x="49094" y="11352"/>
                  </a:lnTo>
                  <a:lnTo>
                    <a:pt x="49551" y="11537"/>
                  </a:lnTo>
                  <a:lnTo>
                    <a:pt x="50017" y="11714"/>
                  </a:lnTo>
                  <a:lnTo>
                    <a:pt x="50484" y="11890"/>
                  </a:lnTo>
                  <a:lnTo>
                    <a:pt x="50960" y="12049"/>
                  </a:lnTo>
                  <a:lnTo>
                    <a:pt x="51442" y="12208"/>
                  </a:lnTo>
                  <a:lnTo>
                    <a:pt x="51928" y="12358"/>
                  </a:lnTo>
                  <a:lnTo>
                    <a:pt x="52420" y="12499"/>
                  </a:lnTo>
                  <a:lnTo>
                    <a:pt x="52916" y="12640"/>
                  </a:lnTo>
                  <a:lnTo>
                    <a:pt x="53413" y="12763"/>
                  </a:lnTo>
                  <a:lnTo>
                    <a:pt x="53920" y="12887"/>
                  </a:lnTo>
                  <a:lnTo>
                    <a:pt x="54426" y="13001"/>
                  </a:lnTo>
                  <a:lnTo>
                    <a:pt x="54938" y="13116"/>
                  </a:lnTo>
                  <a:lnTo>
                    <a:pt x="55454" y="13213"/>
                  </a:lnTo>
                  <a:lnTo>
                    <a:pt x="55971" y="13310"/>
                  </a:lnTo>
                  <a:lnTo>
                    <a:pt x="56493" y="13407"/>
                  </a:lnTo>
                  <a:lnTo>
                    <a:pt x="57014" y="13487"/>
                  </a:lnTo>
                  <a:lnTo>
                    <a:pt x="57541" y="13566"/>
                  </a:lnTo>
                  <a:lnTo>
                    <a:pt x="58068" y="13645"/>
                  </a:lnTo>
                  <a:lnTo>
                    <a:pt x="58594" y="13716"/>
                  </a:lnTo>
                  <a:lnTo>
                    <a:pt x="59653" y="13831"/>
                  </a:lnTo>
                  <a:lnTo>
                    <a:pt x="60716" y="13936"/>
                  </a:lnTo>
                  <a:lnTo>
                    <a:pt x="61774" y="14016"/>
                  </a:lnTo>
                  <a:lnTo>
                    <a:pt x="62833" y="14086"/>
                  </a:lnTo>
                  <a:lnTo>
                    <a:pt x="63886" y="14130"/>
                  </a:lnTo>
                  <a:lnTo>
                    <a:pt x="64929" y="141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1"/>
            <p:cNvSpPr/>
            <p:nvPr/>
          </p:nvSpPr>
          <p:spPr>
            <a:xfrm>
              <a:off x="3289100" y="-367400"/>
              <a:ext cx="406550" cy="605550"/>
            </a:xfrm>
            <a:custGeom>
              <a:avLst/>
              <a:gdLst/>
              <a:ahLst/>
              <a:cxnLst/>
              <a:rect l="l" t="t" r="r" b="b"/>
              <a:pathLst>
                <a:path w="16262" h="24222" extrusionOk="0">
                  <a:moveTo>
                    <a:pt x="9450" y="1"/>
                  </a:moveTo>
                  <a:lnTo>
                    <a:pt x="8943" y="4684"/>
                  </a:lnTo>
                  <a:lnTo>
                    <a:pt x="8612" y="5213"/>
                  </a:lnTo>
                  <a:lnTo>
                    <a:pt x="8226" y="5840"/>
                  </a:lnTo>
                  <a:lnTo>
                    <a:pt x="7724" y="6660"/>
                  </a:lnTo>
                  <a:lnTo>
                    <a:pt x="7122" y="7639"/>
                  </a:lnTo>
                  <a:lnTo>
                    <a:pt x="6450" y="8759"/>
                  </a:lnTo>
                  <a:lnTo>
                    <a:pt x="5723" y="9985"/>
                  </a:lnTo>
                  <a:lnTo>
                    <a:pt x="4966" y="11291"/>
                  </a:lnTo>
                  <a:lnTo>
                    <a:pt x="4579" y="11961"/>
                  </a:lnTo>
                  <a:lnTo>
                    <a:pt x="4193" y="12631"/>
                  </a:lnTo>
                  <a:lnTo>
                    <a:pt x="3812" y="13310"/>
                  </a:lnTo>
                  <a:lnTo>
                    <a:pt x="3436" y="13990"/>
                  </a:lnTo>
                  <a:lnTo>
                    <a:pt x="3065" y="14669"/>
                  </a:lnTo>
                  <a:lnTo>
                    <a:pt x="2704" y="15339"/>
                  </a:lnTo>
                  <a:lnTo>
                    <a:pt x="2357" y="15992"/>
                  </a:lnTo>
                  <a:lnTo>
                    <a:pt x="2031" y="16636"/>
                  </a:lnTo>
                  <a:lnTo>
                    <a:pt x="1720" y="17253"/>
                  </a:lnTo>
                  <a:lnTo>
                    <a:pt x="1430" y="17853"/>
                  </a:lnTo>
                  <a:lnTo>
                    <a:pt x="1159" y="18426"/>
                  </a:lnTo>
                  <a:lnTo>
                    <a:pt x="923" y="18964"/>
                  </a:lnTo>
                  <a:lnTo>
                    <a:pt x="813" y="19220"/>
                  </a:lnTo>
                  <a:lnTo>
                    <a:pt x="712" y="19476"/>
                  </a:lnTo>
                  <a:lnTo>
                    <a:pt x="617" y="19714"/>
                  </a:lnTo>
                  <a:lnTo>
                    <a:pt x="532" y="19943"/>
                  </a:lnTo>
                  <a:lnTo>
                    <a:pt x="451" y="20164"/>
                  </a:lnTo>
                  <a:lnTo>
                    <a:pt x="386" y="20367"/>
                  </a:lnTo>
                  <a:lnTo>
                    <a:pt x="326" y="20569"/>
                  </a:lnTo>
                  <a:lnTo>
                    <a:pt x="276" y="20746"/>
                  </a:lnTo>
                  <a:lnTo>
                    <a:pt x="196" y="21099"/>
                  </a:lnTo>
                  <a:lnTo>
                    <a:pt x="130" y="21416"/>
                  </a:lnTo>
                  <a:lnTo>
                    <a:pt x="80" y="21716"/>
                  </a:lnTo>
                  <a:lnTo>
                    <a:pt x="40" y="21998"/>
                  </a:lnTo>
                  <a:lnTo>
                    <a:pt x="15" y="22263"/>
                  </a:lnTo>
                  <a:lnTo>
                    <a:pt x="5" y="22501"/>
                  </a:lnTo>
                  <a:lnTo>
                    <a:pt x="0" y="22616"/>
                  </a:lnTo>
                  <a:lnTo>
                    <a:pt x="5" y="22722"/>
                  </a:lnTo>
                  <a:lnTo>
                    <a:pt x="10" y="22819"/>
                  </a:lnTo>
                  <a:lnTo>
                    <a:pt x="15" y="22924"/>
                  </a:lnTo>
                  <a:lnTo>
                    <a:pt x="25" y="23013"/>
                  </a:lnTo>
                  <a:lnTo>
                    <a:pt x="40" y="23110"/>
                  </a:lnTo>
                  <a:lnTo>
                    <a:pt x="55" y="23189"/>
                  </a:lnTo>
                  <a:lnTo>
                    <a:pt x="75" y="23277"/>
                  </a:lnTo>
                  <a:lnTo>
                    <a:pt x="100" y="23348"/>
                  </a:lnTo>
                  <a:lnTo>
                    <a:pt x="125" y="23427"/>
                  </a:lnTo>
                  <a:lnTo>
                    <a:pt x="150" y="23498"/>
                  </a:lnTo>
                  <a:lnTo>
                    <a:pt x="181" y="23559"/>
                  </a:lnTo>
                  <a:lnTo>
                    <a:pt x="216" y="23621"/>
                  </a:lnTo>
                  <a:lnTo>
                    <a:pt x="251" y="23683"/>
                  </a:lnTo>
                  <a:lnTo>
                    <a:pt x="286" y="23736"/>
                  </a:lnTo>
                  <a:lnTo>
                    <a:pt x="331" y="23789"/>
                  </a:lnTo>
                  <a:lnTo>
                    <a:pt x="416" y="23877"/>
                  </a:lnTo>
                  <a:lnTo>
                    <a:pt x="512" y="23956"/>
                  </a:lnTo>
                  <a:lnTo>
                    <a:pt x="622" y="24027"/>
                  </a:lnTo>
                  <a:lnTo>
                    <a:pt x="732" y="24080"/>
                  </a:lnTo>
                  <a:lnTo>
                    <a:pt x="858" y="24133"/>
                  </a:lnTo>
                  <a:lnTo>
                    <a:pt x="988" y="24168"/>
                  </a:lnTo>
                  <a:lnTo>
                    <a:pt x="1124" y="24195"/>
                  </a:lnTo>
                  <a:lnTo>
                    <a:pt x="1269" y="24212"/>
                  </a:lnTo>
                  <a:lnTo>
                    <a:pt x="1419" y="24221"/>
                  </a:lnTo>
                  <a:lnTo>
                    <a:pt x="1740" y="24221"/>
                  </a:lnTo>
                  <a:lnTo>
                    <a:pt x="1906" y="24203"/>
                  </a:lnTo>
                  <a:lnTo>
                    <a:pt x="2257" y="24168"/>
                  </a:lnTo>
                  <a:lnTo>
                    <a:pt x="2628" y="24124"/>
                  </a:lnTo>
                  <a:lnTo>
                    <a:pt x="3009" y="24062"/>
                  </a:lnTo>
                  <a:lnTo>
                    <a:pt x="3220" y="24018"/>
                  </a:lnTo>
                  <a:lnTo>
                    <a:pt x="3461" y="23948"/>
                  </a:lnTo>
                  <a:lnTo>
                    <a:pt x="3727" y="23851"/>
                  </a:lnTo>
                  <a:lnTo>
                    <a:pt x="4023" y="23727"/>
                  </a:lnTo>
                  <a:lnTo>
                    <a:pt x="4339" y="23586"/>
                  </a:lnTo>
                  <a:lnTo>
                    <a:pt x="4675" y="23427"/>
                  </a:lnTo>
                  <a:lnTo>
                    <a:pt x="5036" y="23242"/>
                  </a:lnTo>
                  <a:lnTo>
                    <a:pt x="5412" y="23048"/>
                  </a:lnTo>
                  <a:lnTo>
                    <a:pt x="5803" y="22836"/>
                  </a:lnTo>
                  <a:lnTo>
                    <a:pt x="6210" y="22607"/>
                  </a:lnTo>
                  <a:lnTo>
                    <a:pt x="7052" y="22122"/>
                  </a:lnTo>
                  <a:lnTo>
                    <a:pt x="7920" y="21593"/>
                  </a:lnTo>
                  <a:lnTo>
                    <a:pt x="8803" y="21037"/>
                  </a:lnTo>
                  <a:lnTo>
                    <a:pt x="9680" y="20481"/>
                  </a:lnTo>
                  <a:lnTo>
                    <a:pt x="10538" y="19917"/>
                  </a:lnTo>
                  <a:lnTo>
                    <a:pt x="11356" y="19370"/>
                  </a:lnTo>
                  <a:lnTo>
                    <a:pt x="12123" y="18850"/>
                  </a:lnTo>
                  <a:lnTo>
                    <a:pt x="12820" y="18364"/>
                  </a:lnTo>
                  <a:lnTo>
                    <a:pt x="13427" y="17932"/>
                  </a:lnTo>
                  <a:lnTo>
                    <a:pt x="13929" y="17562"/>
                  </a:lnTo>
                  <a:lnTo>
                    <a:pt x="14315" y="17271"/>
                  </a:lnTo>
                  <a:lnTo>
                    <a:pt x="14471" y="17147"/>
                  </a:lnTo>
                  <a:lnTo>
                    <a:pt x="14621" y="17015"/>
                  </a:lnTo>
                  <a:lnTo>
                    <a:pt x="14761" y="16891"/>
                  </a:lnTo>
                  <a:lnTo>
                    <a:pt x="14902" y="16759"/>
                  </a:lnTo>
                  <a:lnTo>
                    <a:pt x="15032" y="16618"/>
                  </a:lnTo>
                  <a:lnTo>
                    <a:pt x="15158" y="16477"/>
                  </a:lnTo>
                  <a:lnTo>
                    <a:pt x="15273" y="16336"/>
                  </a:lnTo>
                  <a:lnTo>
                    <a:pt x="15388" y="16186"/>
                  </a:lnTo>
                  <a:lnTo>
                    <a:pt x="15494" y="16036"/>
                  </a:lnTo>
                  <a:lnTo>
                    <a:pt x="15589" y="15886"/>
                  </a:lnTo>
                  <a:lnTo>
                    <a:pt x="15684" y="15718"/>
                  </a:lnTo>
                  <a:lnTo>
                    <a:pt x="15770" y="15551"/>
                  </a:lnTo>
                  <a:lnTo>
                    <a:pt x="15850" y="15383"/>
                  </a:lnTo>
                  <a:lnTo>
                    <a:pt x="15920" y="15207"/>
                  </a:lnTo>
                  <a:lnTo>
                    <a:pt x="15985" y="15022"/>
                  </a:lnTo>
                  <a:lnTo>
                    <a:pt x="16045" y="14828"/>
                  </a:lnTo>
                  <a:lnTo>
                    <a:pt x="16096" y="14633"/>
                  </a:lnTo>
                  <a:lnTo>
                    <a:pt x="16141" y="14431"/>
                  </a:lnTo>
                  <a:lnTo>
                    <a:pt x="16181" y="14210"/>
                  </a:lnTo>
                  <a:lnTo>
                    <a:pt x="16211" y="13998"/>
                  </a:lnTo>
                  <a:lnTo>
                    <a:pt x="16231" y="13769"/>
                  </a:lnTo>
                  <a:lnTo>
                    <a:pt x="16251" y="13531"/>
                  </a:lnTo>
                  <a:lnTo>
                    <a:pt x="16256" y="13284"/>
                  </a:lnTo>
                  <a:lnTo>
                    <a:pt x="16261" y="13028"/>
                  </a:lnTo>
                  <a:lnTo>
                    <a:pt x="16256" y="12772"/>
                  </a:lnTo>
                  <a:lnTo>
                    <a:pt x="16241" y="12499"/>
                  </a:lnTo>
                  <a:lnTo>
                    <a:pt x="16221" y="12217"/>
                  </a:lnTo>
                  <a:lnTo>
                    <a:pt x="16196" y="11926"/>
                  </a:lnTo>
                  <a:lnTo>
                    <a:pt x="16161" y="11617"/>
                  </a:lnTo>
                  <a:lnTo>
                    <a:pt x="16116" y="11308"/>
                  </a:lnTo>
                  <a:lnTo>
                    <a:pt x="16066" y="10982"/>
                  </a:lnTo>
                  <a:lnTo>
                    <a:pt x="16010" y="10647"/>
                  </a:lnTo>
                  <a:lnTo>
                    <a:pt x="15885" y="9976"/>
                  </a:lnTo>
                  <a:lnTo>
                    <a:pt x="15765" y="9341"/>
                  </a:lnTo>
                  <a:lnTo>
                    <a:pt x="15644" y="8742"/>
                  </a:lnTo>
                  <a:lnTo>
                    <a:pt x="15524" y="8177"/>
                  </a:lnTo>
                  <a:lnTo>
                    <a:pt x="15408" y="7648"/>
                  </a:lnTo>
                  <a:lnTo>
                    <a:pt x="15303" y="7154"/>
                  </a:lnTo>
                  <a:lnTo>
                    <a:pt x="15102" y="6298"/>
                  </a:lnTo>
                  <a:lnTo>
                    <a:pt x="14932" y="5610"/>
                  </a:lnTo>
                  <a:lnTo>
                    <a:pt x="14802" y="5099"/>
                  </a:lnTo>
                  <a:lnTo>
                    <a:pt x="14691" y="4684"/>
                  </a:lnTo>
                  <a:lnTo>
                    <a:pt x="14962" y="1544"/>
                  </a:lnTo>
                  <a:lnTo>
                    <a:pt x="9450" y="1"/>
                  </a:lnTo>
                  <a:close/>
                </a:path>
              </a:pathLst>
            </a:custGeom>
            <a:solidFill>
              <a:srgbClr val="FFBC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1"/>
            <p:cNvSpPr/>
            <p:nvPr/>
          </p:nvSpPr>
          <p:spPr>
            <a:xfrm>
              <a:off x="3289100" y="-232000"/>
              <a:ext cx="406550" cy="470125"/>
            </a:xfrm>
            <a:custGeom>
              <a:avLst/>
              <a:gdLst/>
              <a:ahLst/>
              <a:cxnLst/>
              <a:rect l="l" t="t" r="r" b="b"/>
              <a:pathLst>
                <a:path w="16262" h="18805" extrusionOk="0">
                  <a:moveTo>
                    <a:pt x="14882" y="0"/>
                  </a:moveTo>
                  <a:lnTo>
                    <a:pt x="14726" y="97"/>
                  </a:lnTo>
                  <a:lnTo>
                    <a:pt x="14536" y="212"/>
                  </a:lnTo>
                  <a:lnTo>
                    <a:pt x="14280" y="353"/>
                  </a:lnTo>
                  <a:lnTo>
                    <a:pt x="13959" y="512"/>
                  </a:lnTo>
                  <a:lnTo>
                    <a:pt x="13588" y="680"/>
                  </a:lnTo>
                  <a:lnTo>
                    <a:pt x="13382" y="759"/>
                  </a:lnTo>
                  <a:lnTo>
                    <a:pt x="13166" y="847"/>
                  </a:lnTo>
                  <a:lnTo>
                    <a:pt x="12941" y="926"/>
                  </a:lnTo>
                  <a:lnTo>
                    <a:pt x="12705" y="997"/>
                  </a:lnTo>
                  <a:lnTo>
                    <a:pt x="12459" y="1068"/>
                  </a:lnTo>
                  <a:lnTo>
                    <a:pt x="12203" y="1129"/>
                  </a:lnTo>
                  <a:lnTo>
                    <a:pt x="11943" y="1182"/>
                  </a:lnTo>
                  <a:lnTo>
                    <a:pt x="11672" y="1226"/>
                  </a:lnTo>
                  <a:lnTo>
                    <a:pt x="11396" y="1253"/>
                  </a:lnTo>
                  <a:lnTo>
                    <a:pt x="11110" y="1279"/>
                  </a:lnTo>
                  <a:lnTo>
                    <a:pt x="10824" y="1288"/>
                  </a:lnTo>
                  <a:lnTo>
                    <a:pt x="10533" y="1279"/>
                  </a:lnTo>
                  <a:lnTo>
                    <a:pt x="10237" y="1262"/>
                  </a:lnTo>
                  <a:lnTo>
                    <a:pt x="9941" y="1226"/>
                  </a:lnTo>
                  <a:lnTo>
                    <a:pt x="9640" y="1165"/>
                  </a:lnTo>
                  <a:lnTo>
                    <a:pt x="9339" y="1094"/>
                  </a:lnTo>
                  <a:lnTo>
                    <a:pt x="9033" y="997"/>
                  </a:lnTo>
                  <a:lnTo>
                    <a:pt x="8883" y="944"/>
                  </a:lnTo>
                  <a:lnTo>
                    <a:pt x="8732" y="882"/>
                  </a:lnTo>
                  <a:lnTo>
                    <a:pt x="8582" y="812"/>
                  </a:lnTo>
                  <a:lnTo>
                    <a:pt x="8432" y="741"/>
                  </a:lnTo>
                  <a:lnTo>
                    <a:pt x="8281" y="662"/>
                  </a:lnTo>
                  <a:lnTo>
                    <a:pt x="8131" y="574"/>
                  </a:lnTo>
                  <a:lnTo>
                    <a:pt x="7248" y="2020"/>
                  </a:lnTo>
                  <a:lnTo>
                    <a:pt x="6726" y="2885"/>
                  </a:lnTo>
                  <a:lnTo>
                    <a:pt x="6164" y="3828"/>
                  </a:lnTo>
                  <a:lnTo>
                    <a:pt x="5573" y="4825"/>
                  </a:lnTo>
                  <a:lnTo>
                    <a:pt x="4966" y="5875"/>
                  </a:lnTo>
                  <a:lnTo>
                    <a:pt x="4349" y="6942"/>
                  </a:lnTo>
                  <a:lnTo>
                    <a:pt x="3737" y="8027"/>
                  </a:lnTo>
                  <a:lnTo>
                    <a:pt x="3140" y="9112"/>
                  </a:lnTo>
                  <a:lnTo>
                    <a:pt x="2849" y="9650"/>
                  </a:lnTo>
                  <a:lnTo>
                    <a:pt x="2568" y="10179"/>
                  </a:lnTo>
                  <a:lnTo>
                    <a:pt x="2292" y="10699"/>
                  </a:lnTo>
                  <a:lnTo>
                    <a:pt x="2031" y="11211"/>
                  </a:lnTo>
                  <a:lnTo>
                    <a:pt x="1781" y="11714"/>
                  </a:lnTo>
                  <a:lnTo>
                    <a:pt x="1540" y="12199"/>
                  </a:lnTo>
                  <a:lnTo>
                    <a:pt x="1319" y="12666"/>
                  </a:lnTo>
                  <a:lnTo>
                    <a:pt x="1114" y="13116"/>
                  </a:lnTo>
                  <a:lnTo>
                    <a:pt x="923" y="13548"/>
                  </a:lnTo>
                  <a:lnTo>
                    <a:pt x="752" y="13954"/>
                  </a:lnTo>
                  <a:lnTo>
                    <a:pt x="597" y="14342"/>
                  </a:lnTo>
                  <a:lnTo>
                    <a:pt x="466" y="14704"/>
                  </a:lnTo>
                  <a:lnTo>
                    <a:pt x="411" y="14871"/>
                  </a:lnTo>
                  <a:lnTo>
                    <a:pt x="361" y="15030"/>
                  </a:lnTo>
                  <a:lnTo>
                    <a:pt x="316" y="15189"/>
                  </a:lnTo>
                  <a:lnTo>
                    <a:pt x="276" y="15330"/>
                  </a:lnTo>
                  <a:lnTo>
                    <a:pt x="196" y="15683"/>
                  </a:lnTo>
                  <a:lnTo>
                    <a:pt x="130" y="16000"/>
                  </a:lnTo>
                  <a:lnTo>
                    <a:pt x="80" y="16300"/>
                  </a:lnTo>
                  <a:lnTo>
                    <a:pt x="40" y="16582"/>
                  </a:lnTo>
                  <a:lnTo>
                    <a:pt x="15" y="16847"/>
                  </a:lnTo>
                  <a:lnTo>
                    <a:pt x="5" y="17085"/>
                  </a:lnTo>
                  <a:lnTo>
                    <a:pt x="0" y="17200"/>
                  </a:lnTo>
                  <a:lnTo>
                    <a:pt x="5" y="17306"/>
                  </a:lnTo>
                  <a:lnTo>
                    <a:pt x="10" y="17403"/>
                  </a:lnTo>
                  <a:lnTo>
                    <a:pt x="15" y="17508"/>
                  </a:lnTo>
                  <a:lnTo>
                    <a:pt x="25" y="17597"/>
                  </a:lnTo>
                  <a:lnTo>
                    <a:pt x="40" y="17694"/>
                  </a:lnTo>
                  <a:lnTo>
                    <a:pt x="55" y="17773"/>
                  </a:lnTo>
                  <a:lnTo>
                    <a:pt x="75" y="17861"/>
                  </a:lnTo>
                  <a:lnTo>
                    <a:pt x="100" y="17932"/>
                  </a:lnTo>
                  <a:lnTo>
                    <a:pt x="125" y="18011"/>
                  </a:lnTo>
                  <a:lnTo>
                    <a:pt x="150" y="18082"/>
                  </a:lnTo>
                  <a:lnTo>
                    <a:pt x="181" y="18143"/>
                  </a:lnTo>
                  <a:lnTo>
                    <a:pt x="216" y="18205"/>
                  </a:lnTo>
                  <a:lnTo>
                    <a:pt x="251" y="18267"/>
                  </a:lnTo>
                  <a:lnTo>
                    <a:pt x="286" y="18320"/>
                  </a:lnTo>
                  <a:lnTo>
                    <a:pt x="331" y="18373"/>
                  </a:lnTo>
                  <a:lnTo>
                    <a:pt x="416" y="18461"/>
                  </a:lnTo>
                  <a:lnTo>
                    <a:pt x="512" y="18540"/>
                  </a:lnTo>
                  <a:lnTo>
                    <a:pt x="622" y="18611"/>
                  </a:lnTo>
                  <a:lnTo>
                    <a:pt x="732" y="18664"/>
                  </a:lnTo>
                  <a:lnTo>
                    <a:pt x="858" y="18717"/>
                  </a:lnTo>
                  <a:lnTo>
                    <a:pt x="988" y="18752"/>
                  </a:lnTo>
                  <a:lnTo>
                    <a:pt x="1124" y="18779"/>
                  </a:lnTo>
                  <a:lnTo>
                    <a:pt x="1269" y="18796"/>
                  </a:lnTo>
                  <a:lnTo>
                    <a:pt x="1419" y="18805"/>
                  </a:lnTo>
                  <a:lnTo>
                    <a:pt x="1740" y="18805"/>
                  </a:lnTo>
                  <a:lnTo>
                    <a:pt x="1906" y="18787"/>
                  </a:lnTo>
                  <a:lnTo>
                    <a:pt x="2257" y="18752"/>
                  </a:lnTo>
                  <a:lnTo>
                    <a:pt x="2628" y="18708"/>
                  </a:lnTo>
                  <a:lnTo>
                    <a:pt x="3009" y="18646"/>
                  </a:lnTo>
                  <a:lnTo>
                    <a:pt x="3220" y="18602"/>
                  </a:lnTo>
                  <a:lnTo>
                    <a:pt x="3461" y="18532"/>
                  </a:lnTo>
                  <a:lnTo>
                    <a:pt x="3727" y="18435"/>
                  </a:lnTo>
                  <a:lnTo>
                    <a:pt x="4023" y="18311"/>
                  </a:lnTo>
                  <a:lnTo>
                    <a:pt x="4339" y="18170"/>
                  </a:lnTo>
                  <a:lnTo>
                    <a:pt x="4675" y="18011"/>
                  </a:lnTo>
                  <a:lnTo>
                    <a:pt x="5036" y="17826"/>
                  </a:lnTo>
                  <a:lnTo>
                    <a:pt x="5412" y="17632"/>
                  </a:lnTo>
                  <a:lnTo>
                    <a:pt x="5803" y="17420"/>
                  </a:lnTo>
                  <a:lnTo>
                    <a:pt x="6210" y="17191"/>
                  </a:lnTo>
                  <a:lnTo>
                    <a:pt x="7052" y="16706"/>
                  </a:lnTo>
                  <a:lnTo>
                    <a:pt x="7920" y="16177"/>
                  </a:lnTo>
                  <a:lnTo>
                    <a:pt x="8803" y="15621"/>
                  </a:lnTo>
                  <a:lnTo>
                    <a:pt x="9680" y="15065"/>
                  </a:lnTo>
                  <a:lnTo>
                    <a:pt x="10538" y="14501"/>
                  </a:lnTo>
                  <a:lnTo>
                    <a:pt x="11356" y="13954"/>
                  </a:lnTo>
                  <a:lnTo>
                    <a:pt x="12123" y="13434"/>
                  </a:lnTo>
                  <a:lnTo>
                    <a:pt x="12820" y="12948"/>
                  </a:lnTo>
                  <a:lnTo>
                    <a:pt x="13427" y="12516"/>
                  </a:lnTo>
                  <a:lnTo>
                    <a:pt x="13929" y="12146"/>
                  </a:lnTo>
                  <a:lnTo>
                    <a:pt x="14315" y="11855"/>
                  </a:lnTo>
                  <a:lnTo>
                    <a:pt x="14471" y="11731"/>
                  </a:lnTo>
                  <a:lnTo>
                    <a:pt x="14621" y="11599"/>
                  </a:lnTo>
                  <a:lnTo>
                    <a:pt x="14761" y="11475"/>
                  </a:lnTo>
                  <a:lnTo>
                    <a:pt x="14902" y="11343"/>
                  </a:lnTo>
                  <a:lnTo>
                    <a:pt x="15032" y="11202"/>
                  </a:lnTo>
                  <a:lnTo>
                    <a:pt x="15158" y="11061"/>
                  </a:lnTo>
                  <a:lnTo>
                    <a:pt x="15273" y="10920"/>
                  </a:lnTo>
                  <a:lnTo>
                    <a:pt x="15388" y="10770"/>
                  </a:lnTo>
                  <a:lnTo>
                    <a:pt x="15494" y="10620"/>
                  </a:lnTo>
                  <a:lnTo>
                    <a:pt x="15589" y="10470"/>
                  </a:lnTo>
                  <a:lnTo>
                    <a:pt x="15684" y="10302"/>
                  </a:lnTo>
                  <a:lnTo>
                    <a:pt x="15770" y="10135"/>
                  </a:lnTo>
                  <a:lnTo>
                    <a:pt x="15850" y="9967"/>
                  </a:lnTo>
                  <a:lnTo>
                    <a:pt x="15920" y="9791"/>
                  </a:lnTo>
                  <a:lnTo>
                    <a:pt x="15985" y="9606"/>
                  </a:lnTo>
                  <a:lnTo>
                    <a:pt x="16045" y="9412"/>
                  </a:lnTo>
                  <a:lnTo>
                    <a:pt x="16096" y="9217"/>
                  </a:lnTo>
                  <a:lnTo>
                    <a:pt x="16141" y="9015"/>
                  </a:lnTo>
                  <a:lnTo>
                    <a:pt x="16181" y="8794"/>
                  </a:lnTo>
                  <a:lnTo>
                    <a:pt x="16211" y="8582"/>
                  </a:lnTo>
                  <a:lnTo>
                    <a:pt x="16231" y="8353"/>
                  </a:lnTo>
                  <a:lnTo>
                    <a:pt x="16251" y="8115"/>
                  </a:lnTo>
                  <a:lnTo>
                    <a:pt x="16256" y="7868"/>
                  </a:lnTo>
                  <a:lnTo>
                    <a:pt x="16261" y="7612"/>
                  </a:lnTo>
                  <a:lnTo>
                    <a:pt x="16256" y="7356"/>
                  </a:lnTo>
                  <a:lnTo>
                    <a:pt x="16241" y="7083"/>
                  </a:lnTo>
                  <a:lnTo>
                    <a:pt x="16221" y="6801"/>
                  </a:lnTo>
                  <a:lnTo>
                    <a:pt x="16196" y="6510"/>
                  </a:lnTo>
                  <a:lnTo>
                    <a:pt x="16161" y="6201"/>
                  </a:lnTo>
                  <a:lnTo>
                    <a:pt x="16116" y="5892"/>
                  </a:lnTo>
                  <a:lnTo>
                    <a:pt x="16066" y="5566"/>
                  </a:lnTo>
                  <a:lnTo>
                    <a:pt x="16010" y="5231"/>
                  </a:lnTo>
                  <a:lnTo>
                    <a:pt x="15845" y="4340"/>
                  </a:lnTo>
                  <a:lnTo>
                    <a:pt x="15679" y="3511"/>
                  </a:lnTo>
                  <a:lnTo>
                    <a:pt x="15524" y="2752"/>
                  </a:lnTo>
                  <a:lnTo>
                    <a:pt x="15373" y="2055"/>
                  </a:lnTo>
                  <a:lnTo>
                    <a:pt x="15228" y="1429"/>
                  </a:lnTo>
                  <a:lnTo>
                    <a:pt x="15102" y="874"/>
                  </a:lnTo>
                  <a:lnTo>
                    <a:pt x="14982" y="397"/>
                  </a:lnTo>
                  <a:lnTo>
                    <a:pt x="1488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1"/>
            <p:cNvSpPr/>
            <p:nvPr/>
          </p:nvSpPr>
          <p:spPr>
            <a:xfrm>
              <a:off x="3289975" y="-59125"/>
              <a:ext cx="405300" cy="297050"/>
            </a:xfrm>
            <a:custGeom>
              <a:avLst/>
              <a:gdLst/>
              <a:ahLst/>
              <a:cxnLst/>
              <a:rect l="l" t="t" r="r" b="b"/>
              <a:pathLst>
                <a:path w="16212" h="11882" extrusionOk="0">
                  <a:moveTo>
                    <a:pt x="16186" y="0"/>
                  </a:moveTo>
                  <a:lnTo>
                    <a:pt x="16161" y="106"/>
                  </a:lnTo>
                  <a:lnTo>
                    <a:pt x="16131" y="212"/>
                  </a:lnTo>
                  <a:lnTo>
                    <a:pt x="16096" y="327"/>
                  </a:lnTo>
                  <a:lnTo>
                    <a:pt x="16056" y="433"/>
                  </a:lnTo>
                  <a:lnTo>
                    <a:pt x="16010" y="538"/>
                  </a:lnTo>
                  <a:lnTo>
                    <a:pt x="15960" y="644"/>
                  </a:lnTo>
                  <a:lnTo>
                    <a:pt x="15905" y="759"/>
                  </a:lnTo>
                  <a:lnTo>
                    <a:pt x="15850" y="865"/>
                  </a:lnTo>
                  <a:lnTo>
                    <a:pt x="15785" y="971"/>
                  </a:lnTo>
                  <a:lnTo>
                    <a:pt x="15720" y="1076"/>
                  </a:lnTo>
                  <a:lnTo>
                    <a:pt x="15569" y="1297"/>
                  </a:lnTo>
                  <a:lnTo>
                    <a:pt x="15404" y="1509"/>
                  </a:lnTo>
                  <a:lnTo>
                    <a:pt x="15223" y="1720"/>
                  </a:lnTo>
                  <a:lnTo>
                    <a:pt x="15027" y="1941"/>
                  </a:lnTo>
                  <a:lnTo>
                    <a:pt x="14817" y="2153"/>
                  </a:lnTo>
                  <a:lnTo>
                    <a:pt x="14586" y="2373"/>
                  </a:lnTo>
                  <a:lnTo>
                    <a:pt x="14345" y="2594"/>
                  </a:lnTo>
                  <a:lnTo>
                    <a:pt x="14094" y="2814"/>
                  </a:lnTo>
                  <a:lnTo>
                    <a:pt x="13824" y="3035"/>
                  </a:lnTo>
                  <a:lnTo>
                    <a:pt x="13543" y="3255"/>
                  </a:lnTo>
                  <a:lnTo>
                    <a:pt x="13252" y="3476"/>
                  </a:lnTo>
                  <a:lnTo>
                    <a:pt x="12951" y="3705"/>
                  </a:lnTo>
                  <a:lnTo>
                    <a:pt x="12635" y="3934"/>
                  </a:lnTo>
                  <a:lnTo>
                    <a:pt x="11978" y="4402"/>
                  </a:lnTo>
                  <a:lnTo>
                    <a:pt x="11281" y="4878"/>
                  </a:lnTo>
                  <a:lnTo>
                    <a:pt x="10553" y="5372"/>
                  </a:lnTo>
                  <a:lnTo>
                    <a:pt x="9013" y="6404"/>
                  </a:lnTo>
                  <a:lnTo>
                    <a:pt x="8216" y="6942"/>
                  </a:lnTo>
                  <a:lnTo>
                    <a:pt x="7403" y="7506"/>
                  </a:lnTo>
                  <a:lnTo>
                    <a:pt x="7092" y="7727"/>
                  </a:lnTo>
                  <a:lnTo>
                    <a:pt x="6781" y="7930"/>
                  </a:lnTo>
                  <a:lnTo>
                    <a:pt x="6475" y="8124"/>
                  </a:lnTo>
                  <a:lnTo>
                    <a:pt x="6180" y="8309"/>
                  </a:lnTo>
                  <a:lnTo>
                    <a:pt x="5884" y="8485"/>
                  </a:lnTo>
                  <a:lnTo>
                    <a:pt x="5593" y="8653"/>
                  </a:lnTo>
                  <a:lnTo>
                    <a:pt x="5307" y="8812"/>
                  </a:lnTo>
                  <a:lnTo>
                    <a:pt x="5026" y="8962"/>
                  </a:lnTo>
                  <a:lnTo>
                    <a:pt x="4745" y="9112"/>
                  </a:lnTo>
                  <a:lnTo>
                    <a:pt x="4474" y="9244"/>
                  </a:lnTo>
                  <a:lnTo>
                    <a:pt x="3948" y="9491"/>
                  </a:lnTo>
                  <a:lnTo>
                    <a:pt x="3441" y="9711"/>
                  </a:lnTo>
                  <a:lnTo>
                    <a:pt x="2954" y="9897"/>
                  </a:lnTo>
                  <a:lnTo>
                    <a:pt x="2493" y="10064"/>
                  </a:lnTo>
                  <a:lnTo>
                    <a:pt x="2057" y="10205"/>
                  </a:lnTo>
                  <a:lnTo>
                    <a:pt x="1645" y="10329"/>
                  </a:lnTo>
                  <a:lnTo>
                    <a:pt x="1259" y="10426"/>
                  </a:lnTo>
                  <a:lnTo>
                    <a:pt x="903" y="10505"/>
                  </a:lnTo>
                  <a:lnTo>
                    <a:pt x="572" y="10576"/>
                  </a:lnTo>
                  <a:lnTo>
                    <a:pt x="271" y="10629"/>
                  </a:lnTo>
                  <a:lnTo>
                    <a:pt x="0" y="10664"/>
                  </a:lnTo>
                  <a:lnTo>
                    <a:pt x="20" y="10796"/>
                  </a:lnTo>
                  <a:lnTo>
                    <a:pt x="50" y="10920"/>
                  </a:lnTo>
                  <a:lnTo>
                    <a:pt x="80" y="11034"/>
                  </a:lnTo>
                  <a:lnTo>
                    <a:pt x="121" y="11140"/>
                  </a:lnTo>
                  <a:lnTo>
                    <a:pt x="166" y="11237"/>
                  </a:lnTo>
                  <a:lnTo>
                    <a:pt x="216" y="11326"/>
                  </a:lnTo>
                  <a:lnTo>
                    <a:pt x="271" y="11405"/>
                  </a:lnTo>
                  <a:lnTo>
                    <a:pt x="331" y="11475"/>
                  </a:lnTo>
                  <a:lnTo>
                    <a:pt x="396" y="11546"/>
                  </a:lnTo>
                  <a:lnTo>
                    <a:pt x="467" y="11608"/>
                  </a:lnTo>
                  <a:lnTo>
                    <a:pt x="542" y="11661"/>
                  </a:lnTo>
                  <a:lnTo>
                    <a:pt x="622" y="11705"/>
                  </a:lnTo>
                  <a:lnTo>
                    <a:pt x="707" y="11749"/>
                  </a:lnTo>
                  <a:lnTo>
                    <a:pt x="798" y="11784"/>
                  </a:lnTo>
                  <a:lnTo>
                    <a:pt x="888" y="11811"/>
                  </a:lnTo>
                  <a:lnTo>
                    <a:pt x="988" y="11837"/>
                  </a:lnTo>
                  <a:lnTo>
                    <a:pt x="1089" y="11855"/>
                  </a:lnTo>
                  <a:lnTo>
                    <a:pt x="1194" y="11872"/>
                  </a:lnTo>
                  <a:lnTo>
                    <a:pt x="1415" y="11881"/>
                  </a:lnTo>
                  <a:lnTo>
                    <a:pt x="1645" y="11881"/>
                  </a:lnTo>
                  <a:lnTo>
                    <a:pt x="1891" y="11872"/>
                  </a:lnTo>
                  <a:lnTo>
                    <a:pt x="2152" y="11846"/>
                  </a:lnTo>
                  <a:lnTo>
                    <a:pt x="2418" y="11819"/>
                  </a:lnTo>
                  <a:lnTo>
                    <a:pt x="2974" y="11731"/>
                  </a:lnTo>
                  <a:lnTo>
                    <a:pt x="3185" y="11687"/>
                  </a:lnTo>
                  <a:lnTo>
                    <a:pt x="3426" y="11617"/>
                  </a:lnTo>
                  <a:lnTo>
                    <a:pt x="3692" y="11520"/>
                  </a:lnTo>
                  <a:lnTo>
                    <a:pt x="3988" y="11396"/>
                  </a:lnTo>
                  <a:lnTo>
                    <a:pt x="4304" y="11255"/>
                  </a:lnTo>
                  <a:lnTo>
                    <a:pt x="4640" y="11096"/>
                  </a:lnTo>
                  <a:lnTo>
                    <a:pt x="5001" y="10911"/>
                  </a:lnTo>
                  <a:lnTo>
                    <a:pt x="5377" y="10717"/>
                  </a:lnTo>
                  <a:lnTo>
                    <a:pt x="5768" y="10505"/>
                  </a:lnTo>
                  <a:lnTo>
                    <a:pt x="6175" y="10276"/>
                  </a:lnTo>
                  <a:lnTo>
                    <a:pt x="7017" y="9791"/>
                  </a:lnTo>
                  <a:lnTo>
                    <a:pt x="7885" y="9262"/>
                  </a:lnTo>
                  <a:lnTo>
                    <a:pt x="8768" y="8706"/>
                  </a:lnTo>
                  <a:lnTo>
                    <a:pt x="9645" y="8150"/>
                  </a:lnTo>
                  <a:lnTo>
                    <a:pt x="10503" y="7586"/>
                  </a:lnTo>
                  <a:lnTo>
                    <a:pt x="11321" y="7039"/>
                  </a:lnTo>
                  <a:lnTo>
                    <a:pt x="12088" y="6519"/>
                  </a:lnTo>
                  <a:lnTo>
                    <a:pt x="12785" y="6033"/>
                  </a:lnTo>
                  <a:lnTo>
                    <a:pt x="13392" y="5601"/>
                  </a:lnTo>
                  <a:lnTo>
                    <a:pt x="13894" y="5231"/>
                  </a:lnTo>
                  <a:lnTo>
                    <a:pt x="14280" y="4940"/>
                  </a:lnTo>
                  <a:lnTo>
                    <a:pt x="14536" y="4728"/>
                  </a:lnTo>
                  <a:lnTo>
                    <a:pt x="14772" y="4516"/>
                  </a:lnTo>
                  <a:lnTo>
                    <a:pt x="14882" y="4402"/>
                  </a:lnTo>
                  <a:lnTo>
                    <a:pt x="14992" y="4287"/>
                  </a:lnTo>
                  <a:lnTo>
                    <a:pt x="15098" y="4172"/>
                  </a:lnTo>
                  <a:lnTo>
                    <a:pt x="15193" y="4058"/>
                  </a:lnTo>
                  <a:lnTo>
                    <a:pt x="15288" y="3934"/>
                  </a:lnTo>
                  <a:lnTo>
                    <a:pt x="15378" y="3811"/>
                  </a:lnTo>
                  <a:lnTo>
                    <a:pt x="15464" y="3687"/>
                  </a:lnTo>
                  <a:lnTo>
                    <a:pt x="15549" y="3555"/>
                  </a:lnTo>
                  <a:lnTo>
                    <a:pt x="15624" y="3423"/>
                  </a:lnTo>
                  <a:lnTo>
                    <a:pt x="15694" y="3281"/>
                  </a:lnTo>
                  <a:lnTo>
                    <a:pt x="15765" y="3140"/>
                  </a:lnTo>
                  <a:lnTo>
                    <a:pt x="15825" y="2990"/>
                  </a:lnTo>
                  <a:lnTo>
                    <a:pt x="15885" y="2840"/>
                  </a:lnTo>
                  <a:lnTo>
                    <a:pt x="15940" y="2691"/>
                  </a:lnTo>
                  <a:lnTo>
                    <a:pt x="15985" y="2532"/>
                  </a:lnTo>
                  <a:lnTo>
                    <a:pt x="16031" y="2373"/>
                  </a:lnTo>
                  <a:lnTo>
                    <a:pt x="16071" y="2205"/>
                  </a:lnTo>
                  <a:lnTo>
                    <a:pt x="16106" y="2029"/>
                  </a:lnTo>
                  <a:lnTo>
                    <a:pt x="16136" y="1853"/>
                  </a:lnTo>
                  <a:lnTo>
                    <a:pt x="16161" y="1667"/>
                  </a:lnTo>
                  <a:lnTo>
                    <a:pt x="16181" y="1482"/>
                  </a:lnTo>
                  <a:lnTo>
                    <a:pt x="16196" y="1288"/>
                  </a:lnTo>
                  <a:lnTo>
                    <a:pt x="16206" y="1085"/>
                  </a:lnTo>
                  <a:lnTo>
                    <a:pt x="16211" y="882"/>
                  </a:lnTo>
                  <a:lnTo>
                    <a:pt x="16211" y="671"/>
                  </a:lnTo>
                  <a:lnTo>
                    <a:pt x="16206" y="450"/>
                  </a:lnTo>
                  <a:lnTo>
                    <a:pt x="16196" y="230"/>
                  </a:lnTo>
                  <a:lnTo>
                    <a:pt x="161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1"/>
            <p:cNvSpPr/>
            <p:nvPr/>
          </p:nvSpPr>
          <p:spPr>
            <a:xfrm>
              <a:off x="3610475" y="-3837925"/>
              <a:ext cx="410700" cy="960550"/>
            </a:xfrm>
            <a:custGeom>
              <a:avLst/>
              <a:gdLst/>
              <a:ahLst/>
              <a:cxnLst/>
              <a:rect l="l" t="t" r="r" b="b"/>
              <a:pathLst>
                <a:path w="16428" h="38422" extrusionOk="0">
                  <a:moveTo>
                    <a:pt x="16427" y="1"/>
                  </a:moveTo>
                  <a:lnTo>
                    <a:pt x="14426" y="3211"/>
                  </a:lnTo>
                  <a:lnTo>
                    <a:pt x="9957" y="10382"/>
                  </a:lnTo>
                  <a:lnTo>
                    <a:pt x="7509" y="14290"/>
                  </a:lnTo>
                  <a:lnTo>
                    <a:pt x="5307" y="17800"/>
                  </a:lnTo>
                  <a:lnTo>
                    <a:pt x="4389" y="19255"/>
                  </a:lnTo>
                  <a:lnTo>
                    <a:pt x="3632" y="20437"/>
                  </a:lnTo>
                  <a:lnTo>
                    <a:pt x="3085" y="21293"/>
                  </a:lnTo>
                  <a:lnTo>
                    <a:pt x="2900" y="21575"/>
                  </a:lnTo>
                  <a:lnTo>
                    <a:pt x="2779" y="21751"/>
                  </a:lnTo>
                  <a:lnTo>
                    <a:pt x="2749" y="21804"/>
                  </a:lnTo>
                  <a:lnTo>
                    <a:pt x="2714" y="21866"/>
                  </a:lnTo>
                  <a:lnTo>
                    <a:pt x="2684" y="21937"/>
                  </a:lnTo>
                  <a:lnTo>
                    <a:pt x="2649" y="22025"/>
                  </a:lnTo>
                  <a:lnTo>
                    <a:pt x="2579" y="22228"/>
                  </a:lnTo>
                  <a:lnTo>
                    <a:pt x="2503" y="22484"/>
                  </a:lnTo>
                  <a:lnTo>
                    <a:pt x="2428" y="22775"/>
                  </a:lnTo>
                  <a:lnTo>
                    <a:pt x="2348" y="23110"/>
                  </a:lnTo>
                  <a:lnTo>
                    <a:pt x="2268" y="23480"/>
                  </a:lnTo>
                  <a:lnTo>
                    <a:pt x="2182" y="23886"/>
                  </a:lnTo>
                  <a:lnTo>
                    <a:pt x="2097" y="24327"/>
                  </a:lnTo>
                  <a:lnTo>
                    <a:pt x="2007" y="24794"/>
                  </a:lnTo>
                  <a:lnTo>
                    <a:pt x="1916" y="25297"/>
                  </a:lnTo>
                  <a:lnTo>
                    <a:pt x="1826" y="25826"/>
                  </a:lnTo>
                  <a:lnTo>
                    <a:pt x="1636" y="26947"/>
                  </a:lnTo>
                  <a:lnTo>
                    <a:pt x="1445" y="28155"/>
                  </a:lnTo>
                  <a:lnTo>
                    <a:pt x="1249" y="29416"/>
                  </a:lnTo>
                  <a:lnTo>
                    <a:pt x="1059" y="30722"/>
                  </a:lnTo>
                  <a:lnTo>
                    <a:pt x="863" y="32053"/>
                  </a:lnTo>
                  <a:lnTo>
                    <a:pt x="678" y="33385"/>
                  </a:lnTo>
                  <a:lnTo>
                    <a:pt x="497" y="34708"/>
                  </a:lnTo>
                  <a:lnTo>
                    <a:pt x="321" y="36005"/>
                  </a:lnTo>
                  <a:lnTo>
                    <a:pt x="0" y="38422"/>
                  </a:lnTo>
                  <a:lnTo>
                    <a:pt x="642" y="37945"/>
                  </a:lnTo>
                  <a:lnTo>
                    <a:pt x="1335" y="37416"/>
                  </a:lnTo>
                  <a:lnTo>
                    <a:pt x="2082" y="36843"/>
                  </a:lnTo>
                  <a:lnTo>
                    <a:pt x="2874" y="36225"/>
                  </a:lnTo>
                  <a:lnTo>
                    <a:pt x="3712" y="35564"/>
                  </a:lnTo>
                  <a:lnTo>
                    <a:pt x="4595" y="34858"/>
                  </a:lnTo>
                  <a:lnTo>
                    <a:pt x="5513" y="34109"/>
                  </a:lnTo>
                  <a:lnTo>
                    <a:pt x="6466" y="33315"/>
                  </a:lnTo>
                  <a:lnTo>
                    <a:pt x="7454" y="32486"/>
                  </a:lnTo>
                  <a:lnTo>
                    <a:pt x="8467" y="31621"/>
                  </a:lnTo>
                  <a:lnTo>
                    <a:pt x="9510" y="30713"/>
                  </a:lnTo>
                  <a:lnTo>
                    <a:pt x="10579" y="29769"/>
                  </a:lnTo>
                  <a:lnTo>
                    <a:pt x="11662" y="28781"/>
                  </a:lnTo>
                  <a:lnTo>
                    <a:pt x="12766" y="27767"/>
                  </a:lnTo>
                  <a:lnTo>
                    <a:pt x="13884" y="26717"/>
                  </a:lnTo>
                  <a:lnTo>
                    <a:pt x="15013" y="25632"/>
                  </a:lnTo>
                  <a:lnTo>
                    <a:pt x="16427" y="1"/>
                  </a:lnTo>
                  <a:close/>
                </a:path>
              </a:pathLst>
            </a:custGeom>
            <a:solidFill>
              <a:srgbClr val="010A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1"/>
            <p:cNvSpPr/>
            <p:nvPr/>
          </p:nvSpPr>
          <p:spPr>
            <a:xfrm>
              <a:off x="3610475" y="-3837925"/>
              <a:ext cx="410700" cy="960550"/>
            </a:xfrm>
            <a:custGeom>
              <a:avLst/>
              <a:gdLst/>
              <a:ahLst/>
              <a:cxnLst/>
              <a:rect l="l" t="t" r="r" b="b"/>
              <a:pathLst>
                <a:path w="16428" h="38422" fill="none" extrusionOk="0">
                  <a:moveTo>
                    <a:pt x="0" y="38422"/>
                  </a:moveTo>
                  <a:lnTo>
                    <a:pt x="0" y="38422"/>
                  </a:lnTo>
                  <a:lnTo>
                    <a:pt x="321" y="36005"/>
                  </a:lnTo>
                  <a:lnTo>
                    <a:pt x="497" y="34708"/>
                  </a:lnTo>
                  <a:lnTo>
                    <a:pt x="678" y="33385"/>
                  </a:lnTo>
                  <a:lnTo>
                    <a:pt x="863" y="32053"/>
                  </a:lnTo>
                  <a:lnTo>
                    <a:pt x="1059" y="30722"/>
                  </a:lnTo>
                  <a:lnTo>
                    <a:pt x="1249" y="29416"/>
                  </a:lnTo>
                  <a:lnTo>
                    <a:pt x="1445" y="28155"/>
                  </a:lnTo>
                  <a:lnTo>
                    <a:pt x="1636" y="26947"/>
                  </a:lnTo>
                  <a:lnTo>
                    <a:pt x="1826" y="25826"/>
                  </a:lnTo>
                  <a:lnTo>
                    <a:pt x="1916" y="25297"/>
                  </a:lnTo>
                  <a:lnTo>
                    <a:pt x="2007" y="24794"/>
                  </a:lnTo>
                  <a:lnTo>
                    <a:pt x="2097" y="24327"/>
                  </a:lnTo>
                  <a:lnTo>
                    <a:pt x="2182" y="23886"/>
                  </a:lnTo>
                  <a:lnTo>
                    <a:pt x="2268" y="23480"/>
                  </a:lnTo>
                  <a:lnTo>
                    <a:pt x="2348" y="23110"/>
                  </a:lnTo>
                  <a:lnTo>
                    <a:pt x="2428" y="22775"/>
                  </a:lnTo>
                  <a:lnTo>
                    <a:pt x="2503" y="22484"/>
                  </a:lnTo>
                  <a:lnTo>
                    <a:pt x="2579" y="22228"/>
                  </a:lnTo>
                  <a:lnTo>
                    <a:pt x="2649" y="22025"/>
                  </a:lnTo>
                  <a:lnTo>
                    <a:pt x="2684" y="21937"/>
                  </a:lnTo>
                  <a:lnTo>
                    <a:pt x="2714" y="21866"/>
                  </a:lnTo>
                  <a:lnTo>
                    <a:pt x="2749" y="21804"/>
                  </a:lnTo>
                  <a:lnTo>
                    <a:pt x="2779" y="21751"/>
                  </a:lnTo>
                  <a:lnTo>
                    <a:pt x="2779" y="21751"/>
                  </a:lnTo>
                  <a:lnTo>
                    <a:pt x="2900" y="21575"/>
                  </a:lnTo>
                  <a:lnTo>
                    <a:pt x="3085" y="21293"/>
                  </a:lnTo>
                  <a:lnTo>
                    <a:pt x="3632" y="20437"/>
                  </a:lnTo>
                  <a:lnTo>
                    <a:pt x="4389" y="19255"/>
                  </a:lnTo>
                  <a:lnTo>
                    <a:pt x="5307" y="17800"/>
                  </a:lnTo>
                  <a:lnTo>
                    <a:pt x="7509" y="14290"/>
                  </a:lnTo>
                  <a:lnTo>
                    <a:pt x="9957" y="10382"/>
                  </a:lnTo>
                  <a:lnTo>
                    <a:pt x="14426" y="3211"/>
                  </a:lnTo>
                  <a:lnTo>
                    <a:pt x="16427" y="1"/>
                  </a:lnTo>
                  <a:lnTo>
                    <a:pt x="15013" y="25632"/>
                  </a:lnTo>
                  <a:lnTo>
                    <a:pt x="15013" y="25632"/>
                  </a:lnTo>
                  <a:lnTo>
                    <a:pt x="13884" y="26717"/>
                  </a:lnTo>
                  <a:lnTo>
                    <a:pt x="12766" y="27767"/>
                  </a:lnTo>
                  <a:lnTo>
                    <a:pt x="11662" y="28781"/>
                  </a:lnTo>
                  <a:lnTo>
                    <a:pt x="10579" y="29769"/>
                  </a:lnTo>
                  <a:lnTo>
                    <a:pt x="9510" y="30713"/>
                  </a:lnTo>
                  <a:lnTo>
                    <a:pt x="8467" y="31621"/>
                  </a:lnTo>
                  <a:lnTo>
                    <a:pt x="7454" y="32486"/>
                  </a:lnTo>
                  <a:lnTo>
                    <a:pt x="6466" y="33315"/>
                  </a:lnTo>
                  <a:lnTo>
                    <a:pt x="5513" y="34109"/>
                  </a:lnTo>
                  <a:lnTo>
                    <a:pt x="4595" y="34858"/>
                  </a:lnTo>
                  <a:lnTo>
                    <a:pt x="3712" y="35564"/>
                  </a:lnTo>
                  <a:lnTo>
                    <a:pt x="2874" y="36225"/>
                  </a:lnTo>
                  <a:lnTo>
                    <a:pt x="2082" y="36843"/>
                  </a:lnTo>
                  <a:lnTo>
                    <a:pt x="1335" y="37416"/>
                  </a:lnTo>
                  <a:lnTo>
                    <a:pt x="642" y="37945"/>
                  </a:lnTo>
                  <a:lnTo>
                    <a:pt x="0" y="3842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1"/>
            <p:cNvSpPr/>
            <p:nvPr/>
          </p:nvSpPr>
          <p:spPr>
            <a:xfrm>
              <a:off x="3456750" y="-4063725"/>
              <a:ext cx="1469250" cy="3738475"/>
            </a:xfrm>
            <a:custGeom>
              <a:avLst/>
              <a:gdLst/>
              <a:ahLst/>
              <a:cxnLst/>
              <a:rect l="l" t="t" r="r" b="b"/>
              <a:pathLst>
                <a:path w="58770" h="149539" extrusionOk="0">
                  <a:moveTo>
                    <a:pt x="27301" y="1"/>
                  </a:moveTo>
                  <a:lnTo>
                    <a:pt x="26107" y="2259"/>
                  </a:lnTo>
                  <a:lnTo>
                    <a:pt x="24868" y="4632"/>
                  </a:lnTo>
                  <a:lnTo>
                    <a:pt x="23589" y="7075"/>
                  </a:lnTo>
                  <a:lnTo>
                    <a:pt x="22295" y="9571"/>
                  </a:lnTo>
                  <a:lnTo>
                    <a:pt x="21001" y="12093"/>
                  </a:lnTo>
                  <a:lnTo>
                    <a:pt x="19717" y="14598"/>
                  </a:lnTo>
                  <a:lnTo>
                    <a:pt x="18468" y="17077"/>
                  </a:lnTo>
                  <a:lnTo>
                    <a:pt x="17861" y="18285"/>
                  </a:lnTo>
                  <a:lnTo>
                    <a:pt x="17264" y="19485"/>
                  </a:lnTo>
                  <a:lnTo>
                    <a:pt x="16688" y="20649"/>
                  </a:lnTo>
                  <a:lnTo>
                    <a:pt x="16131" y="21796"/>
                  </a:lnTo>
                  <a:lnTo>
                    <a:pt x="15589" y="22907"/>
                  </a:lnTo>
                  <a:lnTo>
                    <a:pt x="15072" y="23983"/>
                  </a:lnTo>
                  <a:lnTo>
                    <a:pt x="14581" y="25024"/>
                  </a:lnTo>
                  <a:lnTo>
                    <a:pt x="14114" y="26021"/>
                  </a:lnTo>
                  <a:lnTo>
                    <a:pt x="13678" y="26973"/>
                  </a:lnTo>
                  <a:lnTo>
                    <a:pt x="13267" y="27873"/>
                  </a:lnTo>
                  <a:lnTo>
                    <a:pt x="12896" y="28728"/>
                  </a:lnTo>
                  <a:lnTo>
                    <a:pt x="12555" y="29522"/>
                  </a:lnTo>
                  <a:lnTo>
                    <a:pt x="12254" y="30254"/>
                  </a:lnTo>
                  <a:lnTo>
                    <a:pt x="11988" y="30925"/>
                  </a:lnTo>
                  <a:lnTo>
                    <a:pt x="11872" y="31233"/>
                  </a:lnTo>
                  <a:lnTo>
                    <a:pt x="11762" y="31524"/>
                  </a:lnTo>
                  <a:lnTo>
                    <a:pt x="11667" y="31807"/>
                  </a:lnTo>
                  <a:lnTo>
                    <a:pt x="11581" y="32062"/>
                  </a:lnTo>
                  <a:lnTo>
                    <a:pt x="11511" y="32301"/>
                  </a:lnTo>
                  <a:lnTo>
                    <a:pt x="11446" y="32521"/>
                  </a:lnTo>
                  <a:lnTo>
                    <a:pt x="11396" y="32715"/>
                  </a:lnTo>
                  <a:lnTo>
                    <a:pt x="11361" y="32900"/>
                  </a:lnTo>
                  <a:lnTo>
                    <a:pt x="11311" y="33174"/>
                  </a:lnTo>
                  <a:lnTo>
                    <a:pt x="11255" y="33562"/>
                  </a:lnTo>
                  <a:lnTo>
                    <a:pt x="11185" y="34056"/>
                  </a:lnTo>
                  <a:lnTo>
                    <a:pt x="11110" y="34647"/>
                  </a:lnTo>
                  <a:lnTo>
                    <a:pt x="10924" y="36128"/>
                  </a:lnTo>
                  <a:lnTo>
                    <a:pt x="10709" y="37981"/>
                  </a:lnTo>
                  <a:lnTo>
                    <a:pt x="10458" y="40177"/>
                  </a:lnTo>
                  <a:lnTo>
                    <a:pt x="10172" y="42700"/>
                  </a:lnTo>
                  <a:lnTo>
                    <a:pt x="9866" y="45513"/>
                  </a:lnTo>
                  <a:lnTo>
                    <a:pt x="9530" y="48609"/>
                  </a:lnTo>
                  <a:lnTo>
                    <a:pt x="9174" y="51943"/>
                  </a:lnTo>
                  <a:lnTo>
                    <a:pt x="8793" y="55506"/>
                  </a:lnTo>
                  <a:lnTo>
                    <a:pt x="7980" y="63206"/>
                  </a:lnTo>
                  <a:lnTo>
                    <a:pt x="7117" y="71515"/>
                  </a:lnTo>
                  <a:lnTo>
                    <a:pt x="6215" y="80221"/>
                  </a:lnTo>
                  <a:lnTo>
                    <a:pt x="5302" y="89129"/>
                  </a:lnTo>
                  <a:lnTo>
                    <a:pt x="4389" y="98055"/>
                  </a:lnTo>
                  <a:lnTo>
                    <a:pt x="3496" y="106796"/>
                  </a:lnTo>
                  <a:lnTo>
                    <a:pt x="2648" y="115149"/>
                  </a:lnTo>
                  <a:lnTo>
                    <a:pt x="1154" y="129940"/>
                  </a:lnTo>
                  <a:lnTo>
                    <a:pt x="55" y="140842"/>
                  </a:lnTo>
                  <a:lnTo>
                    <a:pt x="30" y="141142"/>
                  </a:lnTo>
                  <a:lnTo>
                    <a:pt x="10" y="141441"/>
                  </a:lnTo>
                  <a:lnTo>
                    <a:pt x="0" y="141741"/>
                  </a:lnTo>
                  <a:lnTo>
                    <a:pt x="0" y="142041"/>
                  </a:lnTo>
                  <a:lnTo>
                    <a:pt x="10" y="142332"/>
                  </a:lnTo>
                  <a:lnTo>
                    <a:pt x="25" y="142623"/>
                  </a:lnTo>
                  <a:lnTo>
                    <a:pt x="50" y="142914"/>
                  </a:lnTo>
                  <a:lnTo>
                    <a:pt x="80" y="143197"/>
                  </a:lnTo>
                  <a:lnTo>
                    <a:pt x="120" y="143479"/>
                  </a:lnTo>
                  <a:lnTo>
                    <a:pt x="166" y="143761"/>
                  </a:lnTo>
                  <a:lnTo>
                    <a:pt x="221" y="144026"/>
                  </a:lnTo>
                  <a:lnTo>
                    <a:pt x="281" y="144299"/>
                  </a:lnTo>
                  <a:lnTo>
                    <a:pt x="346" y="144555"/>
                  </a:lnTo>
                  <a:lnTo>
                    <a:pt x="421" y="144811"/>
                  </a:lnTo>
                  <a:lnTo>
                    <a:pt x="502" y="145058"/>
                  </a:lnTo>
                  <a:lnTo>
                    <a:pt x="592" y="145296"/>
                  </a:lnTo>
                  <a:lnTo>
                    <a:pt x="687" y="145534"/>
                  </a:lnTo>
                  <a:lnTo>
                    <a:pt x="788" y="145755"/>
                  </a:lnTo>
                  <a:lnTo>
                    <a:pt x="893" y="145975"/>
                  </a:lnTo>
                  <a:lnTo>
                    <a:pt x="1003" y="146187"/>
                  </a:lnTo>
                  <a:lnTo>
                    <a:pt x="1119" y="146381"/>
                  </a:lnTo>
                  <a:lnTo>
                    <a:pt x="1244" y="146575"/>
                  </a:lnTo>
                  <a:lnTo>
                    <a:pt x="1374" y="146751"/>
                  </a:lnTo>
                  <a:lnTo>
                    <a:pt x="1505" y="146919"/>
                  </a:lnTo>
                  <a:lnTo>
                    <a:pt x="1645" y="147078"/>
                  </a:lnTo>
                  <a:lnTo>
                    <a:pt x="1786" y="147228"/>
                  </a:lnTo>
                  <a:lnTo>
                    <a:pt x="1936" y="147369"/>
                  </a:lnTo>
                  <a:lnTo>
                    <a:pt x="2087" y="147492"/>
                  </a:lnTo>
                  <a:lnTo>
                    <a:pt x="2247" y="147598"/>
                  </a:lnTo>
                  <a:lnTo>
                    <a:pt x="2408" y="147704"/>
                  </a:lnTo>
                  <a:lnTo>
                    <a:pt x="2573" y="147783"/>
                  </a:lnTo>
                  <a:lnTo>
                    <a:pt x="2744" y="147854"/>
                  </a:lnTo>
                  <a:lnTo>
                    <a:pt x="8256" y="149397"/>
                  </a:lnTo>
                  <a:lnTo>
                    <a:pt x="8427" y="149459"/>
                  </a:lnTo>
                  <a:lnTo>
                    <a:pt x="8602" y="149503"/>
                  </a:lnTo>
                  <a:lnTo>
                    <a:pt x="8773" y="149530"/>
                  </a:lnTo>
                  <a:lnTo>
                    <a:pt x="8943" y="149538"/>
                  </a:lnTo>
                  <a:lnTo>
                    <a:pt x="9114" y="149538"/>
                  </a:lnTo>
                  <a:lnTo>
                    <a:pt x="9284" y="149521"/>
                  </a:lnTo>
                  <a:lnTo>
                    <a:pt x="9450" y="149486"/>
                  </a:lnTo>
                  <a:lnTo>
                    <a:pt x="9615" y="149441"/>
                  </a:lnTo>
                  <a:lnTo>
                    <a:pt x="9781" y="149380"/>
                  </a:lnTo>
                  <a:lnTo>
                    <a:pt x="9941" y="149309"/>
                  </a:lnTo>
                  <a:lnTo>
                    <a:pt x="10097" y="149221"/>
                  </a:lnTo>
                  <a:lnTo>
                    <a:pt x="10252" y="149124"/>
                  </a:lnTo>
                  <a:lnTo>
                    <a:pt x="10408" y="149009"/>
                  </a:lnTo>
                  <a:lnTo>
                    <a:pt x="10553" y="148886"/>
                  </a:lnTo>
                  <a:lnTo>
                    <a:pt x="10699" y="148745"/>
                  </a:lnTo>
                  <a:lnTo>
                    <a:pt x="10844" y="148595"/>
                  </a:lnTo>
                  <a:lnTo>
                    <a:pt x="10980" y="148436"/>
                  </a:lnTo>
                  <a:lnTo>
                    <a:pt x="11110" y="148268"/>
                  </a:lnTo>
                  <a:lnTo>
                    <a:pt x="11240" y="148083"/>
                  </a:lnTo>
                  <a:lnTo>
                    <a:pt x="11361" y="147889"/>
                  </a:lnTo>
                  <a:lnTo>
                    <a:pt x="11481" y="147686"/>
                  </a:lnTo>
                  <a:lnTo>
                    <a:pt x="11592" y="147475"/>
                  </a:lnTo>
                  <a:lnTo>
                    <a:pt x="11702" y="147245"/>
                  </a:lnTo>
                  <a:lnTo>
                    <a:pt x="11802" y="147016"/>
                  </a:lnTo>
                  <a:lnTo>
                    <a:pt x="11897" y="146769"/>
                  </a:lnTo>
                  <a:lnTo>
                    <a:pt x="11983" y="146522"/>
                  </a:lnTo>
                  <a:lnTo>
                    <a:pt x="12068" y="146257"/>
                  </a:lnTo>
                  <a:lnTo>
                    <a:pt x="12138" y="145993"/>
                  </a:lnTo>
                  <a:lnTo>
                    <a:pt x="12208" y="145710"/>
                  </a:lnTo>
                  <a:lnTo>
                    <a:pt x="12269" y="145428"/>
                  </a:lnTo>
                  <a:lnTo>
                    <a:pt x="12319" y="145137"/>
                  </a:lnTo>
                  <a:lnTo>
                    <a:pt x="12364" y="144837"/>
                  </a:lnTo>
                  <a:lnTo>
                    <a:pt x="12645" y="142703"/>
                  </a:lnTo>
                  <a:lnTo>
                    <a:pt x="12956" y="140286"/>
                  </a:lnTo>
                  <a:lnTo>
                    <a:pt x="13292" y="137622"/>
                  </a:lnTo>
                  <a:lnTo>
                    <a:pt x="13653" y="134729"/>
                  </a:lnTo>
                  <a:lnTo>
                    <a:pt x="14034" y="131625"/>
                  </a:lnTo>
                  <a:lnTo>
                    <a:pt x="14440" y="128335"/>
                  </a:lnTo>
                  <a:lnTo>
                    <a:pt x="15298" y="121279"/>
                  </a:lnTo>
                  <a:lnTo>
                    <a:pt x="16206" y="113737"/>
                  </a:lnTo>
                  <a:lnTo>
                    <a:pt x="17149" y="105896"/>
                  </a:lnTo>
                  <a:lnTo>
                    <a:pt x="19055" y="89993"/>
                  </a:lnTo>
                  <a:lnTo>
                    <a:pt x="19983" y="82285"/>
                  </a:lnTo>
                  <a:lnTo>
                    <a:pt x="20871" y="74981"/>
                  </a:lnTo>
                  <a:lnTo>
                    <a:pt x="21292" y="71542"/>
                  </a:lnTo>
                  <a:lnTo>
                    <a:pt x="21698" y="68260"/>
                  </a:lnTo>
                  <a:lnTo>
                    <a:pt x="22085" y="65173"/>
                  </a:lnTo>
                  <a:lnTo>
                    <a:pt x="22451" y="62289"/>
                  </a:lnTo>
                  <a:lnTo>
                    <a:pt x="22792" y="59643"/>
                  </a:lnTo>
                  <a:lnTo>
                    <a:pt x="23103" y="57253"/>
                  </a:lnTo>
                  <a:lnTo>
                    <a:pt x="23389" y="55136"/>
                  </a:lnTo>
                  <a:lnTo>
                    <a:pt x="23639" y="53319"/>
                  </a:lnTo>
                  <a:lnTo>
                    <a:pt x="23755" y="52534"/>
                  </a:lnTo>
                  <a:lnTo>
                    <a:pt x="23860" y="51828"/>
                  </a:lnTo>
                  <a:lnTo>
                    <a:pt x="23955" y="51211"/>
                  </a:lnTo>
                  <a:lnTo>
                    <a:pt x="24041" y="50673"/>
                  </a:lnTo>
                  <a:lnTo>
                    <a:pt x="24121" y="50241"/>
                  </a:lnTo>
                  <a:lnTo>
                    <a:pt x="24186" y="49888"/>
                  </a:lnTo>
                  <a:lnTo>
                    <a:pt x="24246" y="49641"/>
                  </a:lnTo>
                  <a:lnTo>
                    <a:pt x="24271" y="49553"/>
                  </a:lnTo>
                  <a:lnTo>
                    <a:pt x="24291" y="49491"/>
                  </a:lnTo>
                  <a:lnTo>
                    <a:pt x="24322" y="49438"/>
                  </a:lnTo>
                  <a:lnTo>
                    <a:pt x="24357" y="49368"/>
                  </a:lnTo>
                  <a:lnTo>
                    <a:pt x="24402" y="49306"/>
                  </a:lnTo>
                  <a:lnTo>
                    <a:pt x="24457" y="49235"/>
                  </a:lnTo>
                  <a:lnTo>
                    <a:pt x="24587" y="49085"/>
                  </a:lnTo>
                  <a:lnTo>
                    <a:pt x="24748" y="48918"/>
                  </a:lnTo>
                  <a:lnTo>
                    <a:pt x="24943" y="48741"/>
                  </a:lnTo>
                  <a:lnTo>
                    <a:pt x="25164" y="48547"/>
                  </a:lnTo>
                  <a:lnTo>
                    <a:pt x="25410" y="48344"/>
                  </a:lnTo>
                  <a:lnTo>
                    <a:pt x="25686" y="48124"/>
                  </a:lnTo>
                  <a:lnTo>
                    <a:pt x="25987" y="47895"/>
                  </a:lnTo>
                  <a:lnTo>
                    <a:pt x="26318" y="47656"/>
                  </a:lnTo>
                  <a:lnTo>
                    <a:pt x="27045" y="47127"/>
                  </a:lnTo>
                  <a:lnTo>
                    <a:pt x="27863" y="46554"/>
                  </a:lnTo>
                  <a:lnTo>
                    <a:pt x="28760" y="45928"/>
                  </a:lnTo>
                  <a:lnTo>
                    <a:pt x="30777" y="44543"/>
                  </a:lnTo>
                  <a:lnTo>
                    <a:pt x="31875" y="43784"/>
                  </a:lnTo>
                  <a:lnTo>
                    <a:pt x="33029" y="42973"/>
                  </a:lnTo>
                  <a:lnTo>
                    <a:pt x="34228" y="42126"/>
                  </a:lnTo>
                  <a:lnTo>
                    <a:pt x="35462" y="41244"/>
                  </a:lnTo>
                  <a:lnTo>
                    <a:pt x="36726" y="40318"/>
                  </a:lnTo>
                  <a:lnTo>
                    <a:pt x="37368" y="39842"/>
                  </a:lnTo>
                  <a:lnTo>
                    <a:pt x="38015" y="39348"/>
                  </a:lnTo>
                  <a:lnTo>
                    <a:pt x="38662" y="38854"/>
                  </a:lnTo>
                  <a:lnTo>
                    <a:pt x="39314" y="38351"/>
                  </a:lnTo>
                  <a:lnTo>
                    <a:pt x="39966" y="37831"/>
                  </a:lnTo>
                  <a:lnTo>
                    <a:pt x="40623" y="37310"/>
                  </a:lnTo>
                  <a:lnTo>
                    <a:pt x="41275" y="36781"/>
                  </a:lnTo>
                  <a:lnTo>
                    <a:pt x="41927" y="36243"/>
                  </a:lnTo>
                  <a:lnTo>
                    <a:pt x="42579" y="35687"/>
                  </a:lnTo>
                  <a:lnTo>
                    <a:pt x="43226" y="35132"/>
                  </a:lnTo>
                  <a:lnTo>
                    <a:pt x="43868" y="34567"/>
                  </a:lnTo>
                  <a:lnTo>
                    <a:pt x="44505" y="33994"/>
                  </a:lnTo>
                  <a:lnTo>
                    <a:pt x="45142" y="33412"/>
                  </a:lnTo>
                  <a:lnTo>
                    <a:pt x="45764" y="32830"/>
                  </a:lnTo>
                  <a:lnTo>
                    <a:pt x="46386" y="32230"/>
                  </a:lnTo>
                  <a:lnTo>
                    <a:pt x="46993" y="31630"/>
                  </a:lnTo>
                  <a:lnTo>
                    <a:pt x="47595" y="31022"/>
                  </a:lnTo>
                  <a:lnTo>
                    <a:pt x="48182" y="30404"/>
                  </a:lnTo>
                  <a:lnTo>
                    <a:pt x="48763" y="29778"/>
                  </a:lnTo>
                  <a:lnTo>
                    <a:pt x="49325" y="29152"/>
                  </a:lnTo>
                  <a:lnTo>
                    <a:pt x="49877" y="28517"/>
                  </a:lnTo>
                  <a:lnTo>
                    <a:pt x="50414" y="27873"/>
                  </a:lnTo>
                  <a:lnTo>
                    <a:pt x="50940" y="27220"/>
                  </a:lnTo>
                  <a:lnTo>
                    <a:pt x="51191" y="26894"/>
                  </a:lnTo>
                  <a:lnTo>
                    <a:pt x="51442" y="26567"/>
                  </a:lnTo>
                  <a:lnTo>
                    <a:pt x="51693" y="26241"/>
                  </a:lnTo>
                  <a:lnTo>
                    <a:pt x="51933" y="25906"/>
                  </a:lnTo>
                  <a:lnTo>
                    <a:pt x="52169" y="25571"/>
                  </a:lnTo>
                  <a:lnTo>
                    <a:pt x="52405" y="25236"/>
                  </a:lnTo>
                  <a:lnTo>
                    <a:pt x="52631" y="24900"/>
                  </a:lnTo>
                  <a:lnTo>
                    <a:pt x="52856" y="24565"/>
                  </a:lnTo>
                  <a:lnTo>
                    <a:pt x="53072" y="24230"/>
                  </a:lnTo>
                  <a:lnTo>
                    <a:pt x="53288" y="23895"/>
                  </a:lnTo>
                  <a:lnTo>
                    <a:pt x="53493" y="23551"/>
                  </a:lnTo>
                  <a:lnTo>
                    <a:pt x="53699" y="23207"/>
                  </a:lnTo>
                  <a:lnTo>
                    <a:pt x="53894" y="22863"/>
                  </a:lnTo>
                  <a:lnTo>
                    <a:pt x="54085" y="22519"/>
                  </a:lnTo>
                  <a:lnTo>
                    <a:pt x="54271" y="22175"/>
                  </a:lnTo>
                  <a:lnTo>
                    <a:pt x="54451" y="21831"/>
                  </a:lnTo>
                  <a:lnTo>
                    <a:pt x="54627" y="21478"/>
                  </a:lnTo>
                  <a:lnTo>
                    <a:pt x="54792" y="21134"/>
                  </a:lnTo>
                  <a:lnTo>
                    <a:pt x="54958" y="20781"/>
                  </a:lnTo>
                  <a:lnTo>
                    <a:pt x="55113" y="20429"/>
                  </a:lnTo>
                  <a:lnTo>
                    <a:pt x="55259" y="20076"/>
                  </a:lnTo>
                  <a:lnTo>
                    <a:pt x="55404" y="19723"/>
                  </a:lnTo>
                  <a:lnTo>
                    <a:pt x="55605" y="19203"/>
                  </a:lnTo>
                  <a:lnTo>
                    <a:pt x="55795" y="18673"/>
                  </a:lnTo>
                  <a:lnTo>
                    <a:pt x="55981" y="18144"/>
                  </a:lnTo>
                  <a:lnTo>
                    <a:pt x="56162" y="17606"/>
                  </a:lnTo>
                  <a:lnTo>
                    <a:pt x="56332" y="17068"/>
                  </a:lnTo>
                  <a:lnTo>
                    <a:pt x="56498" y="16521"/>
                  </a:lnTo>
                  <a:lnTo>
                    <a:pt x="56658" y="15974"/>
                  </a:lnTo>
                  <a:lnTo>
                    <a:pt x="56809" y="15419"/>
                  </a:lnTo>
                  <a:lnTo>
                    <a:pt x="56954" y="14863"/>
                  </a:lnTo>
                  <a:lnTo>
                    <a:pt x="57095" y="14307"/>
                  </a:lnTo>
                  <a:lnTo>
                    <a:pt x="57225" y="13743"/>
                  </a:lnTo>
                  <a:lnTo>
                    <a:pt x="57350" y="13178"/>
                  </a:lnTo>
                  <a:lnTo>
                    <a:pt x="57471" y="12605"/>
                  </a:lnTo>
                  <a:lnTo>
                    <a:pt x="57586" y="12041"/>
                  </a:lnTo>
                  <a:lnTo>
                    <a:pt x="57696" y="11467"/>
                  </a:lnTo>
                  <a:lnTo>
                    <a:pt x="57797" y="10894"/>
                  </a:lnTo>
                  <a:lnTo>
                    <a:pt x="57897" y="10321"/>
                  </a:lnTo>
                  <a:lnTo>
                    <a:pt x="57987" y="9747"/>
                  </a:lnTo>
                  <a:lnTo>
                    <a:pt x="58078" y="9174"/>
                  </a:lnTo>
                  <a:lnTo>
                    <a:pt x="58158" y="8592"/>
                  </a:lnTo>
                  <a:lnTo>
                    <a:pt x="58233" y="8019"/>
                  </a:lnTo>
                  <a:lnTo>
                    <a:pt x="58303" y="7436"/>
                  </a:lnTo>
                  <a:lnTo>
                    <a:pt x="58374" y="6863"/>
                  </a:lnTo>
                  <a:lnTo>
                    <a:pt x="58434" y="6290"/>
                  </a:lnTo>
                  <a:lnTo>
                    <a:pt x="58489" y="5708"/>
                  </a:lnTo>
                  <a:lnTo>
                    <a:pt x="58544" y="5134"/>
                  </a:lnTo>
                  <a:lnTo>
                    <a:pt x="58589" y="4561"/>
                  </a:lnTo>
                  <a:lnTo>
                    <a:pt x="58634" y="3997"/>
                  </a:lnTo>
                  <a:lnTo>
                    <a:pt x="58675" y="3423"/>
                  </a:lnTo>
                  <a:lnTo>
                    <a:pt x="58710" y="2859"/>
                  </a:lnTo>
                  <a:lnTo>
                    <a:pt x="58745" y="2294"/>
                  </a:lnTo>
                  <a:lnTo>
                    <a:pt x="58770" y="1730"/>
                  </a:lnTo>
                  <a:lnTo>
                    <a:pt x="57892" y="1853"/>
                  </a:lnTo>
                  <a:lnTo>
                    <a:pt x="56743" y="2012"/>
                  </a:lnTo>
                  <a:lnTo>
                    <a:pt x="56076" y="2091"/>
                  </a:lnTo>
                  <a:lnTo>
                    <a:pt x="55349" y="2180"/>
                  </a:lnTo>
                  <a:lnTo>
                    <a:pt x="54572" y="2259"/>
                  </a:lnTo>
                  <a:lnTo>
                    <a:pt x="53739" y="2347"/>
                  </a:lnTo>
                  <a:lnTo>
                    <a:pt x="52856" y="2427"/>
                  </a:lnTo>
                  <a:lnTo>
                    <a:pt x="51933" y="2497"/>
                  </a:lnTo>
                  <a:lnTo>
                    <a:pt x="50970" y="2568"/>
                  </a:lnTo>
                  <a:lnTo>
                    <a:pt x="49967" y="2629"/>
                  </a:lnTo>
                  <a:lnTo>
                    <a:pt x="48934" y="2682"/>
                  </a:lnTo>
                  <a:lnTo>
                    <a:pt x="47866" y="2726"/>
                  </a:lnTo>
                  <a:lnTo>
                    <a:pt x="46772" y="2762"/>
                  </a:lnTo>
                  <a:lnTo>
                    <a:pt x="45654" y="2779"/>
                  </a:lnTo>
                  <a:lnTo>
                    <a:pt x="44515" y="2779"/>
                  </a:lnTo>
                  <a:lnTo>
                    <a:pt x="43361" y="2771"/>
                  </a:lnTo>
                  <a:lnTo>
                    <a:pt x="42193" y="2735"/>
                  </a:lnTo>
                  <a:lnTo>
                    <a:pt x="41014" y="2682"/>
                  </a:lnTo>
                  <a:lnTo>
                    <a:pt x="40422" y="2656"/>
                  </a:lnTo>
                  <a:lnTo>
                    <a:pt x="39825" y="2612"/>
                  </a:lnTo>
                  <a:lnTo>
                    <a:pt x="39233" y="2568"/>
                  </a:lnTo>
                  <a:lnTo>
                    <a:pt x="38637" y="2515"/>
                  </a:lnTo>
                  <a:lnTo>
                    <a:pt x="38040" y="2462"/>
                  </a:lnTo>
                  <a:lnTo>
                    <a:pt x="37448" y="2400"/>
                  </a:lnTo>
                  <a:lnTo>
                    <a:pt x="36851" y="2330"/>
                  </a:lnTo>
                  <a:lnTo>
                    <a:pt x="36259" y="2259"/>
                  </a:lnTo>
                  <a:lnTo>
                    <a:pt x="35672" y="2171"/>
                  </a:lnTo>
                  <a:lnTo>
                    <a:pt x="35080" y="2083"/>
                  </a:lnTo>
                  <a:lnTo>
                    <a:pt x="34494" y="1986"/>
                  </a:lnTo>
                  <a:lnTo>
                    <a:pt x="33912" y="1889"/>
                  </a:lnTo>
                  <a:lnTo>
                    <a:pt x="33335" y="1774"/>
                  </a:lnTo>
                  <a:lnTo>
                    <a:pt x="32758" y="1659"/>
                  </a:lnTo>
                  <a:lnTo>
                    <a:pt x="32186" y="1527"/>
                  </a:lnTo>
                  <a:lnTo>
                    <a:pt x="31619" y="1395"/>
                  </a:lnTo>
                  <a:lnTo>
                    <a:pt x="31058" y="1253"/>
                  </a:lnTo>
                  <a:lnTo>
                    <a:pt x="30501" y="1104"/>
                  </a:lnTo>
                  <a:lnTo>
                    <a:pt x="29949" y="936"/>
                  </a:lnTo>
                  <a:lnTo>
                    <a:pt x="29403" y="768"/>
                  </a:lnTo>
                  <a:lnTo>
                    <a:pt x="28866" y="592"/>
                  </a:lnTo>
                  <a:lnTo>
                    <a:pt x="28339" y="407"/>
                  </a:lnTo>
                  <a:lnTo>
                    <a:pt x="27813" y="213"/>
                  </a:lnTo>
                  <a:lnTo>
                    <a:pt x="27301" y="1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1"/>
            <p:cNvSpPr/>
            <p:nvPr/>
          </p:nvSpPr>
          <p:spPr>
            <a:xfrm>
              <a:off x="3362200" y="-7348575"/>
              <a:ext cx="361775" cy="986775"/>
            </a:xfrm>
            <a:custGeom>
              <a:avLst/>
              <a:gdLst/>
              <a:ahLst/>
              <a:cxnLst/>
              <a:rect l="l" t="t" r="r" b="b"/>
              <a:pathLst>
                <a:path w="14471" h="39471" extrusionOk="0">
                  <a:moveTo>
                    <a:pt x="9836" y="1"/>
                  </a:moveTo>
                  <a:lnTo>
                    <a:pt x="9771" y="18"/>
                  </a:lnTo>
                  <a:lnTo>
                    <a:pt x="1149" y="1915"/>
                  </a:lnTo>
                  <a:lnTo>
                    <a:pt x="1079" y="1932"/>
                  </a:lnTo>
                  <a:lnTo>
                    <a:pt x="1013" y="1959"/>
                  </a:lnTo>
                  <a:lnTo>
                    <a:pt x="948" y="1985"/>
                  </a:lnTo>
                  <a:lnTo>
                    <a:pt x="883" y="2020"/>
                  </a:lnTo>
                  <a:lnTo>
                    <a:pt x="823" y="2065"/>
                  </a:lnTo>
                  <a:lnTo>
                    <a:pt x="763" y="2109"/>
                  </a:lnTo>
                  <a:lnTo>
                    <a:pt x="702" y="2162"/>
                  </a:lnTo>
                  <a:lnTo>
                    <a:pt x="647" y="2215"/>
                  </a:lnTo>
                  <a:lnTo>
                    <a:pt x="592" y="2276"/>
                  </a:lnTo>
                  <a:lnTo>
                    <a:pt x="537" y="2347"/>
                  </a:lnTo>
                  <a:lnTo>
                    <a:pt x="487" y="2409"/>
                  </a:lnTo>
                  <a:lnTo>
                    <a:pt x="437" y="2488"/>
                  </a:lnTo>
                  <a:lnTo>
                    <a:pt x="391" y="2567"/>
                  </a:lnTo>
                  <a:lnTo>
                    <a:pt x="346" y="2647"/>
                  </a:lnTo>
                  <a:lnTo>
                    <a:pt x="306" y="2726"/>
                  </a:lnTo>
                  <a:lnTo>
                    <a:pt x="266" y="2814"/>
                  </a:lnTo>
                  <a:lnTo>
                    <a:pt x="226" y="2911"/>
                  </a:lnTo>
                  <a:lnTo>
                    <a:pt x="191" y="3000"/>
                  </a:lnTo>
                  <a:lnTo>
                    <a:pt x="161" y="3105"/>
                  </a:lnTo>
                  <a:lnTo>
                    <a:pt x="131" y="3202"/>
                  </a:lnTo>
                  <a:lnTo>
                    <a:pt x="106" y="3308"/>
                  </a:lnTo>
                  <a:lnTo>
                    <a:pt x="80" y="3414"/>
                  </a:lnTo>
                  <a:lnTo>
                    <a:pt x="60" y="3520"/>
                  </a:lnTo>
                  <a:lnTo>
                    <a:pt x="40" y="3626"/>
                  </a:lnTo>
                  <a:lnTo>
                    <a:pt x="25" y="3740"/>
                  </a:lnTo>
                  <a:lnTo>
                    <a:pt x="15" y="3855"/>
                  </a:lnTo>
                  <a:lnTo>
                    <a:pt x="5" y="3970"/>
                  </a:lnTo>
                  <a:lnTo>
                    <a:pt x="0" y="4084"/>
                  </a:lnTo>
                  <a:lnTo>
                    <a:pt x="0" y="4199"/>
                  </a:lnTo>
                  <a:lnTo>
                    <a:pt x="0" y="4323"/>
                  </a:lnTo>
                  <a:lnTo>
                    <a:pt x="5" y="4437"/>
                  </a:lnTo>
                  <a:lnTo>
                    <a:pt x="15" y="4561"/>
                  </a:lnTo>
                  <a:lnTo>
                    <a:pt x="2899" y="37504"/>
                  </a:lnTo>
                  <a:lnTo>
                    <a:pt x="2909" y="37628"/>
                  </a:lnTo>
                  <a:lnTo>
                    <a:pt x="2924" y="37733"/>
                  </a:lnTo>
                  <a:lnTo>
                    <a:pt x="2944" y="37848"/>
                  </a:lnTo>
                  <a:lnTo>
                    <a:pt x="2965" y="37954"/>
                  </a:lnTo>
                  <a:lnTo>
                    <a:pt x="2990" y="38060"/>
                  </a:lnTo>
                  <a:lnTo>
                    <a:pt x="3015" y="38166"/>
                  </a:lnTo>
                  <a:lnTo>
                    <a:pt x="3045" y="38263"/>
                  </a:lnTo>
                  <a:lnTo>
                    <a:pt x="3075" y="38360"/>
                  </a:lnTo>
                  <a:lnTo>
                    <a:pt x="3110" y="38457"/>
                  </a:lnTo>
                  <a:lnTo>
                    <a:pt x="3145" y="38545"/>
                  </a:lnTo>
                  <a:lnTo>
                    <a:pt x="3225" y="38712"/>
                  </a:lnTo>
                  <a:lnTo>
                    <a:pt x="3316" y="38871"/>
                  </a:lnTo>
                  <a:lnTo>
                    <a:pt x="3411" y="39012"/>
                  </a:lnTo>
                  <a:lnTo>
                    <a:pt x="3516" y="39136"/>
                  </a:lnTo>
                  <a:lnTo>
                    <a:pt x="3627" y="39233"/>
                  </a:lnTo>
                  <a:lnTo>
                    <a:pt x="3742" y="39321"/>
                  </a:lnTo>
                  <a:lnTo>
                    <a:pt x="3802" y="39356"/>
                  </a:lnTo>
                  <a:lnTo>
                    <a:pt x="3862" y="39392"/>
                  </a:lnTo>
                  <a:lnTo>
                    <a:pt x="3923" y="39418"/>
                  </a:lnTo>
                  <a:lnTo>
                    <a:pt x="3988" y="39436"/>
                  </a:lnTo>
                  <a:lnTo>
                    <a:pt x="4048" y="39453"/>
                  </a:lnTo>
                  <a:lnTo>
                    <a:pt x="4113" y="39462"/>
                  </a:lnTo>
                  <a:lnTo>
                    <a:pt x="4178" y="39471"/>
                  </a:lnTo>
                  <a:lnTo>
                    <a:pt x="4244" y="39462"/>
                  </a:lnTo>
                  <a:lnTo>
                    <a:pt x="4309" y="39462"/>
                  </a:lnTo>
                  <a:lnTo>
                    <a:pt x="4374" y="39445"/>
                  </a:lnTo>
                  <a:lnTo>
                    <a:pt x="13337" y="37266"/>
                  </a:lnTo>
                  <a:lnTo>
                    <a:pt x="13407" y="37248"/>
                  </a:lnTo>
                  <a:lnTo>
                    <a:pt x="13473" y="37222"/>
                  </a:lnTo>
                  <a:lnTo>
                    <a:pt x="13538" y="37195"/>
                  </a:lnTo>
                  <a:lnTo>
                    <a:pt x="13603" y="37151"/>
                  </a:lnTo>
                  <a:lnTo>
                    <a:pt x="13663" y="37116"/>
                  </a:lnTo>
                  <a:lnTo>
                    <a:pt x="13723" y="37063"/>
                  </a:lnTo>
                  <a:lnTo>
                    <a:pt x="13784" y="37010"/>
                  </a:lnTo>
                  <a:lnTo>
                    <a:pt x="13839" y="36957"/>
                  </a:lnTo>
                  <a:lnTo>
                    <a:pt x="13894" y="36895"/>
                  </a:lnTo>
                  <a:lnTo>
                    <a:pt x="13949" y="36825"/>
                  </a:lnTo>
                  <a:lnTo>
                    <a:pt x="13999" y="36754"/>
                  </a:lnTo>
                  <a:lnTo>
                    <a:pt x="14044" y="36684"/>
                  </a:lnTo>
                  <a:lnTo>
                    <a:pt x="14095" y="36604"/>
                  </a:lnTo>
                  <a:lnTo>
                    <a:pt x="14135" y="36516"/>
                  </a:lnTo>
                  <a:lnTo>
                    <a:pt x="14180" y="36437"/>
                  </a:lnTo>
                  <a:lnTo>
                    <a:pt x="14220" y="36340"/>
                  </a:lnTo>
                  <a:lnTo>
                    <a:pt x="14255" y="36252"/>
                  </a:lnTo>
                  <a:lnTo>
                    <a:pt x="14290" y="36155"/>
                  </a:lnTo>
                  <a:lnTo>
                    <a:pt x="14320" y="36058"/>
                  </a:lnTo>
                  <a:lnTo>
                    <a:pt x="14350" y="35952"/>
                  </a:lnTo>
                  <a:lnTo>
                    <a:pt x="14375" y="35846"/>
                  </a:lnTo>
                  <a:lnTo>
                    <a:pt x="14395" y="35740"/>
                  </a:lnTo>
                  <a:lnTo>
                    <a:pt x="14416" y="35634"/>
                  </a:lnTo>
                  <a:lnTo>
                    <a:pt x="14436" y="35520"/>
                  </a:lnTo>
                  <a:lnTo>
                    <a:pt x="14451" y="35414"/>
                  </a:lnTo>
                  <a:lnTo>
                    <a:pt x="14461" y="35299"/>
                  </a:lnTo>
                  <a:lnTo>
                    <a:pt x="14466" y="35184"/>
                  </a:lnTo>
                  <a:lnTo>
                    <a:pt x="14471" y="35061"/>
                  </a:lnTo>
                  <a:lnTo>
                    <a:pt x="14471" y="34946"/>
                  </a:lnTo>
                  <a:lnTo>
                    <a:pt x="14466" y="34823"/>
                  </a:lnTo>
                  <a:lnTo>
                    <a:pt x="14461" y="34708"/>
                  </a:lnTo>
                  <a:lnTo>
                    <a:pt x="14451" y="34585"/>
                  </a:lnTo>
                  <a:lnTo>
                    <a:pt x="11231" y="1915"/>
                  </a:lnTo>
                  <a:lnTo>
                    <a:pt x="11215" y="1800"/>
                  </a:lnTo>
                  <a:lnTo>
                    <a:pt x="11200" y="1694"/>
                  </a:lnTo>
                  <a:lnTo>
                    <a:pt x="11180" y="1579"/>
                  </a:lnTo>
                  <a:lnTo>
                    <a:pt x="11160" y="1474"/>
                  </a:lnTo>
                  <a:lnTo>
                    <a:pt x="11135" y="1377"/>
                  </a:lnTo>
                  <a:lnTo>
                    <a:pt x="11110" y="1271"/>
                  </a:lnTo>
                  <a:lnTo>
                    <a:pt x="11050" y="1086"/>
                  </a:lnTo>
                  <a:lnTo>
                    <a:pt x="10980" y="900"/>
                  </a:lnTo>
                  <a:lnTo>
                    <a:pt x="10899" y="742"/>
                  </a:lnTo>
                  <a:lnTo>
                    <a:pt x="10809" y="592"/>
                  </a:lnTo>
                  <a:lnTo>
                    <a:pt x="10719" y="450"/>
                  </a:lnTo>
                  <a:lnTo>
                    <a:pt x="10614" y="336"/>
                  </a:lnTo>
                  <a:lnTo>
                    <a:pt x="10508" y="230"/>
                  </a:lnTo>
                  <a:lnTo>
                    <a:pt x="10393" y="142"/>
                  </a:lnTo>
                  <a:lnTo>
                    <a:pt x="10278" y="80"/>
                  </a:lnTo>
                  <a:lnTo>
                    <a:pt x="10152" y="27"/>
                  </a:lnTo>
                  <a:lnTo>
                    <a:pt x="10092" y="18"/>
                  </a:lnTo>
                  <a:lnTo>
                    <a:pt x="1002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1"/>
            <p:cNvSpPr/>
            <p:nvPr/>
          </p:nvSpPr>
          <p:spPr>
            <a:xfrm>
              <a:off x="3930350" y="-6366000"/>
              <a:ext cx="784625" cy="1828450"/>
            </a:xfrm>
            <a:custGeom>
              <a:avLst/>
              <a:gdLst/>
              <a:ahLst/>
              <a:cxnLst/>
              <a:rect l="l" t="t" r="r" b="b"/>
              <a:pathLst>
                <a:path w="31385" h="73138" extrusionOk="0">
                  <a:moveTo>
                    <a:pt x="31329" y="0"/>
                  </a:moveTo>
                  <a:lnTo>
                    <a:pt x="31319" y="1121"/>
                  </a:lnTo>
                  <a:lnTo>
                    <a:pt x="31299" y="2276"/>
                  </a:lnTo>
                  <a:lnTo>
                    <a:pt x="31274" y="3449"/>
                  </a:lnTo>
                  <a:lnTo>
                    <a:pt x="31234" y="4640"/>
                  </a:lnTo>
                  <a:lnTo>
                    <a:pt x="31189" y="5848"/>
                  </a:lnTo>
                  <a:lnTo>
                    <a:pt x="31133" y="7083"/>
                  </a:lnTo>
                  <a:lnTo>
                    <a:pt x="31068" y="8327"/>
                  </a:lnTo>
                  <a:lnTo>
                    <a:pt x="30993" y="9597"/>
                  </a:lnTo>
                  <a:lnTo>
                    <a:pt x="30913" y="10876"/>
                  </a:lnTo>
                  <a:lnTo>
                    <a:pt x="30823" y="12163"/>
                  </a:lnTo>
                  <a:lnTo>
                    <a:pt x="30722" y="13469"/>
                  </a:lnTo>
                  <a:lnTo>
                    <a:pt x="30617" y="14783"/>
                  </a:lnTo>
                  <a:lnTo>
                    <a:pt x="30502" y="16106"/>
                  </a:lnTo>
                  <a:lnTo>
                    <a:pt x="30381" y="17447"/>
                  </a:lnTo>
                  <a:lnTo>
                    <a:pt x="30251" y="18787"/>
                  </a:lnTo>
                  <a:lnTo>
                    <a:pt x="30110" y="20137"/>
                  </a:lnTo>
                  <a:lnTo>
                    <a:pt x="29970" y="21486"/>
                  </a:lnTo>
                  <a:lnTo>
                    <a:pt x="29814" y="22845"/>
                  </a:lnTo>
                  <a:lnTo>
                    <a:pt x="29659" y="24203"/>
                  </a:lnTo>
                  <a:lnTo>
                    <a:pt x="29493" y="25561"/>
                  </a:lnTo>
                  <a:lnTo>
                    <a:pt x="29323" y="26920"/>
                  </a:lnTo>
                  <a:lnTo>
                    <a:pt x="29147" y="28278"/>
                  </a:lnTo>
                  <a:lnTo>
                    <a:pt x="28967" y="29636"/>
                  </a:lnTo>
                  <a:lnTo>
                    <a:pt x="28776" y="30986"/>
                  </a:lnTo>
                  <a:lnTo>
                    <a:pt x="28580" y="32326"/>
                  </a:lnTo>
                  <a:lnTo>
                    <a:pt x="28380" y="33667"/>
                  </a:lnTo>
                  <a:lnTo>
                    <a:pt x="28179" y="34999"/>
                  </a:lnTo>
                  <a:lnTo>
                    <a:pt x="27969" y="36331"/>
                  </a:lnTo>
                  <a:lnTo>
                    <a:pt x="27753" y="37645"/>
                  </a:lnTo>
                  <a:lnTo>
                    <a:pt x="27532" y="38942"/>
                  </a:lnTo>
                  <a:lnTo>
                    <a:pt x="27311" y="40229"/>
                  </a:lnTo>
                  <a:lnTo>
                    <a:pt x="27081" y="41508"/>
                  </a:lnTo>
                  <a:lnTo>
                    <a:pt x="26850" y="42769"/>
                  </a:lnTo>
                  <a:lnTo>
                    <a:pt x="26614" y="44013"/>
                  </a:lnTo>
                  <a:lnTo>
                    <a:pt x="26374" y="45248"/>
                  </a:lnTo>
                  <a:lnTo>
                    <a:pt x="26133" y="46456"/>
                  </a:lnTo>
                  <a:lnTo>
                    <a:pt x="25887" y="47638"/>
                  </a:lnTo>
                  <a:lnTo>
                    <a:pt x="25636" y="48811"/>
                  </a:lnTo>
                  <a:lnTo>
                    <a:pt x="25385" y="49958"/>
                  </a:lnTo>
                  <a:lnTo>
                    <a:pt x="25130" y="51078"/>
                  </a:lnTo>
                  <a:lnTo>
                    <a:pt x="24869" y="52172"/>
                  </a:lnTo>
                  <a:lnTo>
                    <a:pt x="24613" y="53248"/>
                  </a:lnTo>
                  <a:lnTo>
                    <a:pt x="24347" y="54289"/>
                  </a:lnTo>
                  <a:lnTo>
                    <a:pt x="24086" y="55303"/>
                  </a:lnTo>
                  <a:lnTo>
                    <a:pt x="23821" y="56291"/>
                  </a:lnTo>
                  <a:lnTo>
                    <a:pt x="23550" y="57243"/>
                  </a:lnTo>
                  <a:lnTo>
                    <a:pt x="23284" y="58161"/>
                  </a:lnTo>
                  <a:lnTo>
                    <a:pt x="23013" y="59052"/>
                  </a:lnTo>
                  <a:lnTo>
                    <a:pt x="22742" y="59907"/>
                  </a:lnTo>
                  <a:lnTo>
                    <a:pt x="22471" y="60719"/>
                  </a:lnTo>
                  <a:lnTo>
                    <a:pt x="22195" y="61504"/>
                  </a:lnTo>
                  <a:lnTo>
                    <a:pt x="22060" y="61874"/>
                  </a:lnTo>
                  <a:lnTo>
                    <a:pt x="21925" y="62244"/>
                  </a:lnTo>
                  <a:lnTo>
                    <a:pt x="21784" y="62597"/>
                  </a:lnTo>
                  <a:lnTo>
                    <a:pt x="21649" y="62941"/>
                  </a:lnTo>
                  <a:lnTo>
                    <a:pt x="21513" y="63276"/>
                  </a:lnTo>
                  <a:lnTo>
                    <a:pt x="21378" y="63603"/>
                  </a:lnTo>
                  <a:lnTo>
                    <a:pt x="21237" y="63920"/>
                  </a:lnTo>
                  <a:lnTo>
                    <a:pt x="21102" y="64220"/>
                  </a:lnTo>
                  <a:lnTo>
                    <a:pt x="20967" y="64511"/>
                  </a:lnTo>
                  <a:lnTo>
                    <a:pt x="20831" y="64794"/>
                  </a:lnTo>
                  <a:lnTo>
                    <a:pt x="20691" y="65067"/>
                  </a:lnTo>
                  <a:lnTo>
                    <a:pt x="20555" y="65323"/>
                  </a:lnTo>
                  <a:lnTo>
                    <a:pt x="20420" y="65570"/>
                  </a:lnTo>
                  <a:lnTo>
                    <a:pt x="20284" y="65808"/>
                  </a:lnTo>
                  <a:lnTo>
                    <a:pt x="20149" y="66037"/>
                  </a:lnTo>
                  <a:lnTo>
                    <a:pt x="20014" y="66249"/>
                  </a:lnTo>
                  <a:lnTo>
                    <a:pt x="19878" y="66443"/>
                  </a:lnTo>
                  <a:lnTo>
                    <a:pt x="19743" y="66637"/>
                  </a:lnTo>
                  <a:lnTo>
                    <a:pt x="19607" y="66813"/>
                  </a:lnTo>
                  <a:lnTo>
                    <a:pt x="19472" y="66972"/>
                  </a:lnTo>
                  <a:lnTo>
                    <a:pt x="19341" y="67122"/>
                  </a:lnTo>
                  <a:lnTo>
                    <a:pt x="19206" y="67263"/>
                  </a:lnTo>
                  <a:lnTo>
                    <a:pt x="19076" y="67387"/>
                  </a:lnTo>
                  <a:lnTo>
                    <a:pt x="18940" y="67492"/>
                  </a:lnTo>
                  <a:lnTo>
                    <a:pt x="18810" y="67590"/>
                  </a:lnTo>
                  <a:lnTo>
                    <a:pt x="18674" y="67678"/>
                  </a:lnTo>
                  <a:lnTo>
                    <a:pt x="18484" y="67784"/>
                  </a:lnTo>
                  <a:lnTo>
                    <a:pt x="18293" y="67872"/>
                  </a:lnTo>
                  <a:lnTo>
                    <a:pt x="18098" y="67951"/>
                  </a:lnTo>
                  <a:lnTo>
                    <a:pt x="17902" y="68013"/>
                  </a:lnTo>
                  <a:lnTo>
                    <a:pt x="17701" y="68057"/>
                  </a:lnTo>
                  <a:lnTo>
                    <a:pt x="17506" y="68092"/>
                  </a:lnTo>
                  <a:lnTo>
                    <a:pt x="17300" y="68110"/>
                  </a:lnTo>
                  <a:lnTo>
                    <a:pt x="17099" y="68119"/>
                  </a:lnTo>
                  <a:lnTo>
                    <a:pt x="16869" y="68110"/>
                  </a:lnTo>
                  <a:lnTo>
                    <a:pt x="16633" y="68083"/>
                  </a:lnTo>
                  <a:lnTo>
                    <a:pt x="16397" y="68039"/>
                  </a:lnTo>
                  <a:lnTo>
                    <a:pt x="16161" y="67986"/>
                  </a:lnTo>
                  <a:lnTo>
                    <a:pt x="15921" y="67907"/>
                  </a:lnTo>
                  <a:lnTo>
                    <a:pt x="15680" y="67819"/>
                  </a:lnTo>
                  <a:lnTo>
                    <a:pt x="15439" y="67713"/>
                  </a:lnTo>
                  <a:lnTo>
                    <a:pt x="15193" y="67590"/>
                  </a:lnTo>
                  <a:lnTo>
                    <a:pt x="14948" y="67448"/>
                  </a:lnTo>
                  <a:lnTo>
                    <a:pt x="14702" y="67298"/>
                  </a:lnTo>
                  <a:lnTo>
                    <a:pt x="14451" y="67131"/>
                  </a:lnTo>
                  <a:lnTo>
                    <a:pt x="14200" y="66946"/>
                  </a:lnTo>
                  <a:lnTo>
                    <a:pt x="13949" y="66752"/>
                  </a:lnTo>
                  <a:lnTo>
                    <a:pt x="13699" y="66540"/>
                  </a:lnTo>
                  <a:lnTo>
                    <a:pt x="13443" y="66319"/>
                  </a:lnTo>
                  <a:lnTo>
                    <a:pt x="13187" y="66081"/>
                  </a:lnTo>
                  <a:lnTo>
                    <a:pt x="12931" y="65825"/>
                  </a:lnTo>
                  <a:lnTo>
                    <a:pt x="12670" y="65561"/>
                  </a:lnTo>
                  <a:lnTo>
                    <a:pt x="12410" y="65287"/>
                  </a:lnTo>
                  <a:lnTo>
                    <a:pt x="12154" y="64996"/>
                  </a:lnTo>
                  <a:lnTo>
                    <a:pt x="11888" y="64688"/>
                  </a:lnTo>
                  <a:lnTo>
                    <a:pt x="11627" y="64370"/>
                  </a:lnTo>
                  <a:lnTo>
                    <a:pt x="11366" y="64044"/>
                  </a:lnTo>
                  <a:lnTo>
                    <a:pt x="11101" y="63709"/>
                  </a:lnTo>
                  <a:lnTo>
                    <a:pt x="10835" y="63356"/>
                  </a:lnTo>
                  <a:lnTo>
                    <a:pt x="10569" y="62994"/>
                  </a:lnTo>
                  <a:lnTo>
                    <a:pt x="10303" y="62615"/>
                  </a:lnTo>
                  <a:lnTo>
                    <a:pt x="10032" y="62236"/>
                  </a:lnTo>
                  <a:lnTo>
                    <a:pt x="9766" y="61839"/>
                  </a:lnTo>
                  <a:lnTo>
                    <a:pt x="9495" y="61433"/>
                  </a:lnTo>
                  <a:lnTo>
                    <a:pt x="9225" y="61010"/>
                  </a:lnTo>
                  <a:lnTo>
                    <a:pt x="8959" y="60586"/>
                  </a:lnTo>
                  <a:lnTo>
                    <a:pt x="8688" y="60154"/>
                  </a:lnTo>
                  <a:lnTo>
                    <a:pt x="8417" y="59704"/>
                  </a:lnTo>
                  <a:lnTo>
                    <a:pt x="8146" y="59246"/>
                  </a:lnTo>
                  <a:lnTo>
                    <a:pt x="7870" y="58787"/>
                  </a:lnTo>
                  <a:lnTo>
                    <a:pt x="7600" y="58311"/>
                  </a:lnTo>
                  <a:lnTo>
                    <a:pt x="7329" y="57826"/>
                  </a:lnTo>
                  <a:lnTo>
                    <a:pt x="7053" y="57332"/>
                  </a:lnTo>
                  <a:lnTo>
                    <a:pt x="6782" y="56838"/>
                  </a:lnTo>
                  <a:lnTo>
                    <a:pt x="6235" y="55815"/>
                  </a:lnTo>
                  <a:lnTo>
                    <a:pt x="5689" y="54756"/>
                  </a:lnTo>
                  <a:lnTo>
                    <a:pt x="5147" y="53680"/>
                  </a:lnTo>
                  <a:lnTo>
                    <a:pt x="4600" y="52569"/>
                  </a:lnTo>
                  <a:lnTo>
                    <a:pt x="4058" y="51440"/>
                  </a:lnTo>
                  <a:lnTo>
                    <a:pt x="3517" y="50284"/>
                  </a:lnTo>
                  <a:lnTo>
                    <a:pt x="2975" y="49102"/>
                  </a:lnTo>
                  <a:lnTo>
                    <a:pt x="2433" y="47912"/>
                  </a:lnTo>
                  <a:lnTo>
                    <a:pt x="1902" y="46694"/>
                  </a:lnTo>
                  <a:lnTo>
                    <a:pt x="1365" y="45468"/>
                  </a:lnTo>
                  <a:lnTo>
                    <a:pt x="838" y="44225"/>
                  </a:lnTo>
                  <a:lnTo>
                    <a:pt x="312" y="42964"/>
                  </a:lnTo>
                  <a:lnTo>
                    <a:pt x="282" y="44445"/>
                  </a:lnTo>
                  <a:lnTo>
                    <a:pt x="251" y="45918"/>
                  </a:lnTo>
                  <a:lnTo>
                    <a:pt x="216" y="47374"/>
                  </a:lnTo>
                  <a:lnTo>
                    <a:pt x="176" y="48820"/>
                  </a:lnTo>
                  <a:lnTo>
                    <a:pt x="136" y="50249"/>
                  </a:lnTo>
                  <a:lnTo>
                    <a:pt x="96" y="51660"/>
                  </a:lnTo>
                  <a:lnTo>
                    <a:pt x="1" y="54439"/>
                  </a:lnTo>
                  <a:lnTo>
                    <a:pt x="517" y="55391"/>
                  </a:lnTo>
                  <a:lnTo>
                    <a:pt x="1079" y="56414"/>
                  </a:lnTo>
                  <a:lnTo>
                    <a:pt x="1681" y="57490"/>
                  </a:lnTo>
                  <a:lnTo>
                    <a:pt x="2328" y="58611"/>
                  </a:lnTo>
                  <a:lnTo>
                    <a:pt x="2664" y="59184"/>
                  </a:lnTo>
                  <a:lnTo>
                    <a:pt x="3005" y="59757"/>
                  </a:lnTo>
                  <a:lnTo>
                    <a:pt x="3361" y="60339"/>
                  </a:lnTo>
                  <a:lnTo>
                    <a:pt x="3717" y="60921"/>
                  </a:lnTo>
                  <a:lnTo>
                    <a:pt x="4083" y="61512"/>
                  </a:lnTo>
                  <a:lnTo>
                    <a:pt x="4455" y="62095"/>
                  </a:lnTo>
                  <a:lnTo>
                    <a:pt x="4836" y="62677"/>
                  </a:lnTo>
                  <a:lnTo>
                    <a:pt x="5217" y="63259"/>
                  </a:lnTo>
                  <a:lnTo>
                    <a:pt x="5603" y="63841"/>
                  </a:lnTo>
                  <a:lnTo>
                    <a:pt x="5994" y="64405"/>
                  </a:lnTo>
                  <a:lnTo>
                    <a:pt x="6391" y="64970"/>
                  </a:lnTo>
                  <a:lnTo>
                    <a:pt x="6792" y="65517"/>
                  </a:lnTo>
                  <a:lnTo>
                    <a:pt x="7193" y="66064"/>
                  </a:lnTo>
                  <a:lnTo>
                    <a:pt x="7595" y="66584"/>
                  </a:lnTo>
                  <a:lnTo>
                    <a:pt x="8001" y="67104"/>
                  </a:lnTo>
                  <a:lnTo>
                    <a:pt x="8407" y="67598"/>
                  </a:lnTo>
                  <a:lnTo>
                    <a:pt x="8813" y="68075"/>
                  </a:lnTo>
                  <a:lnTo>
                    <a:pt x="9225" y="68542"/>
                  </a:lnTo>
                  <a:lnTo>
                    <a:pt x="9631" y="68983"/>
                  </a:lnTo>
                  <a:lnTo>
                    <a:pt x="10037" y="69398"/>
                  </a:lnTo>
                  <a:lnTo>
                    <a:pt x="10438" y="69795"/>
                  </a:lnTo>
                  <a:lnTo>
                    <a:pt x="10644" y="69989"/>
                  </a:lnTo>
                  <a:lnTo>
                    <a:pt x="10845" y="70165"/>
                  </a:lnTo>
                  <a:lnTo>
                    <a:pt x="11045" y="70341"/>
                  </a:lnTo>
                  <a:lnTo>
                    <a:pt x="11241" y="70509"/>
                  </a:lnTo>
                  <a:lnTo>
                    <a:pt x="11442" y="70668"/>
                  </a:lnTo>
                  <a:lnTo>
                    <a:pt x="11642" y="70827"/>
                  </a:lnTo>
                  <a:lnTo>
                    <a:pt x="11973" y="71073"/>
                  </a:lnTo>
                  <a:lnTo>
                    <a:pt x="12309" y="71312"/>
                  </a:lnTo>
                  <a:lnTo>
                    <a:pt x="12640" y="71541"/>
                  </a:lnTo>
                  <a:lnTo>
                    <a:pt x="12971" y="71761"/>
                  </a:lnTo>
                  <a:lnTo>
                    <a:pt x="13307" y="71964"/>
                  </a:lnTo>
                  <a:lnTo>
                    <a:pt x="13639" y="72150"/>
                  </a:lnTo>
                  <a:lnTo>
                    <a:pt x="13970" y="72326"/>
                  </a:lnTo>
                  <a:lnTo>
                    <a:pt x="14301" y="72485"/>
                  </a:lnTo>
                  <a:lnTo>
                    <a:pt x="14632" y="72635"/>
                  </a:lnTo>
                  <a:lnTo>
                    <a:pt x="14963" y="72767"/>
                  </a:lnTo>
                  <a:lnTo>
                    <a:pt x="15294" y="72873"/>
                  </a:lnTo>
                  <a:lnTo>
                    <a:pt x="15625" y="72970"/>
                  </a:lnTo>
                  <a:lnTo>
                    <a:pt x="15951" y="73040"/>
                  </a:lnTo>
                  <a:lnTo>
                    <a:pt x="16277" y="73093"/>
                  </a:lnTo>
                  <a:lnTo>
                    <a:pt x="16442" y="73111"/>
                  </a:lnTo>
                  <a:lnTo>
                    <a:pt x="16608" y="73129"/>
                  </a:lnTo>
                  <a:lnTo>
                    <a:pt x="16768" y="73137"/>
                  </a:lnTo>
                  <a:lnTo>
                    <a:pt x="17129" y="73137"/>
                  </a:lnTo>
                  <a:lnTo>
                    <a:pt x="17330" y="73120"/>
                  </a:lnTo>
                  <a:lnTo>
                    <a:pt x="17531" y="73102"/>
                  </a:lnTo>
                  <a:lnTo>
                    <a:pt x="17726" y="73067"/>
                  </a:lnTo>
                  <a:lnTo>
                    <a:pt x="17927" y="73023"/>
                  </a:lnTo>
                  <a:lnTo>
                    <a:pt x="18123" y="72979"/>
                  </a:lnTo>
                  <a:lnTo>
                    <a:pt x="18318" y="72917"/>
                  </a:lnTo>
                  <a:lnTo>
                    <a:pt x="18519" y="72846"/>
                  </a:lnTo>
                  <a:lnTo>
                    <a:pt x="18714" y="72767"/>
                  </a:lnTo>
                  <a:lnTo>
                    <a:pt x="18910" y="72679"/>
                  </a:lnTo>
                  <a:lnTo>
                    <a:pt x="19101" y="72582"/>
                  </a:lnTo>
                  <a:lnTo>
                    <a:pt x="19296" y="72467"/>
                  </a:lnTo>
                  <a:lnTo>
                    <a:pt x="19492" y="72344"/>
                  </a:lnTo>
                  <a:lnTo>
                    <a:pt x="19683" y="72211"/>
                  </a:lnTo>
                  <a:lnTo>
                    <a:pt x="19873" y="72070"/>
                  </a:lnTo>
                  <a:lnTo>
                    <a:pt x="20064" y="71911"/>
                  </a:lnTo>
                  <a:lnTo>
                    <a:pt x="20254" y="71744"/>
                  </a:lnTo>
                  <a:lnTo>
                    <a:pt x="20445" y="71567"/>
                  </a:lnTo>
                  <a:lnTo>
                    <a:pt x="20636" y="71373"/>
                  </a:lnTo>
                  <a:lnTo>
                    <a:pt x="20821" y="71170"/>
                  </a:lnTo>
                  <a:lnTo>
                    <a:pt x="21012" y="70950"/>
                  </a:lnTo>
                  <a:lnTo>
                    <a:pt x="21197" y="70721"/>
                  </a:lnTo>
                  <a:lnTo>
                    <a:pt x="21383" y="70483"/>
                  </a:lnTo>
                  <a:lnTo>
                    <a:pt x="21568" y="70227"/>
                  </a:lnTo>
                  <a:lnTo>
                    <a:pt x="21754" y="69962"/>
                  </a:lnTo>
                  <a:lnTo>
                    <a:pt x="21935" y="69680"/>
                  </a:lnTo>
                  <a:lnTo>
                    <a:pt x="22115" y="69380"/>
                  </a:lnTo>
                  <a:lnTo>
                    <a:pt x="22296" y="69071"/>
                  </a:lnTo>
                  <a:lnTo>
                    <a:pt x="22476" y="68754"/>
                  </a:lnTo>
                  <a:lnTo>
                    <a:pt x="22657" y="68419"/>
                  </a:lnTo>
                  <a:lnTo>
                    <a:pt x="22837" y="68066"/>
                  </a:lnTo>
                  <a:lnTo>
                    <a:pt x="23013" y="67695"/>
                  </a:lnTo>
                  <a:lnTo>
                    <a:pt x="23189" y="67316"/>
                  </a:lnTo>
                  <a:lnTo>
                    <a:pt x="23364" y="66919"/>
                  </a:lnTo>
                  <a:lnTo>
                    <a:pt x="23540" y="66513"/>
                  </a:lnTo>
                  <a:lnTo>
                    <a:pt x="23710" y="66081"/>
                  </a:lnTo>
                  <a:lnTo>
                    <a:pt x="23886" y="65640"/>
                  </a:lnTo>
                  <a:lnTo>
                    <a:pt x="24056" y="65182"/>
                  </a:lnTo>
                  <a:lnTo>
                    <a:pt x="24227" y="64714"/>
                  </a:lnTo>
                  <a:lnTo>
                    <a:pt x="24392" y="64220"/>
                  </a:lnTo>
                  <a:lnTo>
                    <a:pt x="24563" y="63717"/>
                  </a:lnTo>
                  <a:lnTo>
                    <a:pt x="24728" y="63188"/>
                  </a:lnTo>
                  <a:lnTo>
                    <a:pt x="24894" y="62650"/>
                  </a:lnTo>
                  <a:lnTo>
                    <a:pt x="25054" y="62095"/>
                  </a:lnTo>
                  <a:lnTo>
                    <a:pt x="25220" y="61521"/>
                  </a:lnTo>
                  <a:lnTo>
                    <a:pt x="25380" y="60930"/>
                  </a:lnTo>
                  <a:lnTo>
                    <a:pt x="25541" y="60322"/>
                  </a:lnTo>
                  <a:lnTo>
                    <a:pt x="25696" y="59695"/>
                  </a:lnTo>
                  <a:lnTo>
                    <a:pt x="25857" y="59052"/>
                  </a:lnTo>
                  <a:lnTo>
                    <a:pt x="26012" y="58390"/>
                  </a:lnTo>
                  <a:lnTo>
                    <a:pt x="26168" y="57711"/>
                  </a:lnTo>
                  <a:lnTo>
                    <a:pt x="26318" y="57014"/>
                  </a:lnTo>
                  <a:lnTo>
                    <a:pt x="26474" y="56300"/>
                  </a:lnTo>
                  <a:lnTo>
                    <a:pt x="26624" y="55559"/>
                  </a:lnTo>
                  <a:lnTo>
                    <a:pt x="26770" y="54809"/>
                  </a:lnTo>
                  <a:lnTo>
                    <a:pt x="26920" y="54033"/>
                  </a:lnTo>
                  <a:lnTo>
                    <a:pt x="27066" y="53239"/>
                  </a:lnTo>
                  <a:lnTo>
                    <a:pt x="27211" y="52419"/>
                  </a:lnTo>
                  <a:lnTo>
                    <a:pt x="27352" y="51590"/>
                  </a:lnTo>
                  <a:lnTo>
                    <a:pt x="27497" y="50734"/>
                  </a:lnTo>
                  <a:lnTo>
                    <a:pt x="27632" y="49861"/>
                  </a:lnTo>
                  <a:lnTo>
                    <a:pt x="27773" y="48970"/>
                  </a:lnTo>
                  <a:lnTo>
                    <a:pt x="27908" y="48053"/>
                  </a:lnTo>
                  <a:lnTo>
                    <a:pt x="28044" y="47118"/>
                  </a:lnTo>
                  <a:lnTo>
                    <a:pt x="28229" y="45812"/>
                  </a:lnTo>
                  <a:lnTo>
                    <a:pt x="28405" y="44525"/>
                  </a:lnTo>
                  <a:lnTo>
                    <a:pt x="28575" y="43255"/>
                  </a:lnTo>
                  <a:lnTo>
                    <a:pt x="28736" y="41993"/>
                  </a:lnTo>
                  <a:lnTo>
                    <a:pt x="28891" y="40750"/>
                  </a:lnTo>
                  <a:lnTo>
                    <a:pt x="29042" y="39524"/>
                  </a:lnTo>
                  <a:lnTo>
                    <a:pt x="29187" y="38306"/>
                  </a:lnTo>
                  <a:lnTo>
                    <a:pt x="29328" y="37107"/>
                  </a:lnTo>
                  <a:lnTo>
                    <a:pt x="29458" y="35925"/>
                  </a:lnTo>
                  <a:lnTo>
                    <a:pt x="29584" y="34752"/>
                  </a:lnTo>
                  <a:lnTo>
                    <a:pt x="29709" y="33605"/>
                  </a:lnTo>
                  <a:lnTo>
                    <a:pt x="29824" y="32468"/>
                  </a:lnTo>
                  <a:lnTo>
                    <a:pt x="29935" y="31347"/>
                  </a:lnTo>
                  <a:lnTo>
                    <a:pt x="30040" y="30236"/>
                  </a:lnTo>
                  <a:lnTo>
                    <a:pt x="30140" y="29151"/>
                  </a:lnTo>
                  <a:lnTo>
                    <a:pt x="30236" y="28075"/>
                  </a:lnTo>
                  <a:lnTo>
                    <a:pt x="30326" y="27017"/>
                  </a:lnTo>
                  <a:lnTo>
                    <a:pt x="30411" y="25985"/>
                  </a:lnTo>
                  <a:lnTo>
                    <a:pt x="30491" y="24962"/>
                  </a:lnTo>
                  <a:lnTo>
                    <a:pt x="30567" y="23956"/>
                  </a:lnTo>
                  <a:lnTo>
                    <a:pt x="30707" y="21998"/>
                  </a:lnTo>
                  <a:lnTo>
                    <a:pt x="30833" y="20119"/>
                  </a:lnTo>
                  <a:lnTo>
                    <a:pt x="30943" y="18311"/>
                  </a:lnTo>
                  <a:lnTo>
                    <a:pt x="31033" y="16574"/>
                  </a:lnTo>
                  <a:lnTo>
                    <a:pt x="31113" y="14915"/>
                  </a:lnTo>
                  <a:lnTo>
                    <a:pt x="31184" y="13337"/>
                  </a:lnTo>
                  <a:lnTo>
                    <a:pt x="31239" y="11837"/>
                  </a:lnTo>
                  <a:lnTo>
                    <a:pt x="31284" y="10417"/>
                  </a:lnTo>
                  <a:lnTo>
                    <a:pt x="31319" y="9085"/>
                  </a:lnTo>
                  <a:lnTo>
                    <a:pt x="31344" y="7833"/>
                  </a:lnTo>
                  <a:lnTo>
                    <a:pt x="31364" y="6668"/>
                  </a:lnTo>
                  <a:lnTo>
                    <a:pt x="31374" y="5592"/>
                  </a:lnTo>
                  <a:lnTo>
                    <a:pt x="31379" y="4605"/>
                  </a:lnTo>
                  <a:lnTo>
                    <a:pt x="31384" y="3705"/>
                  </a:lnTo>
                  <a:lnTo>
                    <a:pt x="31379" y="2902"/>
                  </a:lnTo>
                  <a:lnTo>
                    <a:pt x="31374" y="2188"/>
                  </a:lnTo>
                  <a:lnTo>
                    <a:pt x="31354" y="1059"/>
                  </a:lnTo>
                  <a:lnTo>
                    <a:pt x="31339" y="327"/>
                  </a:lnTo>
                  <a:lnTo>
                    <a:pt x="31329" y="0"/>
                  </a:lnTo>
                  <a:close/>
                </a:path>
              </a:pathLst>
            </a:custGeom>
            <a:solidFill>
              <a:srgbClr val="000000">
                <a:alpha val="11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1"/>
            <p:cNvSpPr/>
            <p:nvPr/>
          </p:nvSpPr>
          <p:spPr>
            <a:xfrm>
              <a:off x="3930350" y="-5291925"/>
              <a:ext cx="7800" cy="286900"/>
            </a:xfrm>
            <a:custGeom>
              <a:avLst/>
              <a:gdLst/>
              <a:ahLst/>
              <a:cxnLst/>
              <a:rect l="l" t="t" r="r" b="b"/>
              <a:pathLst>
                <a:path w="312" h="11476" extrusionOk="0">
                  <a:moveTo>
                    <a:pt x="307" y="1"/>
                  </a:moveTo>
                  <a:lnTo>
                    <a:pt x="282" y="1482"/>
                  </a:lnTo>
                  <a:lnTo>
                    <a:pt x="312" y="1"/>
                  </a:lnTo>
                  <a:close/>
                  <a:moveTo>
                    <a:pt x="282" y="1482"/>
                  </a:moveTo>
                  <a:lnTo>
                    <a:pt x="251" y="2946"/>
                  </a:lnTo>
                  <a:lnTo>
                    <a:pt x="216" y="4402"/>
                  </a:lnTo>
                  <a:lnTo>
                    <a:pt x="176" y="5848"/>
                  </a:lnTo>
                  <a:lnTo>
                    <a:pt x="91" y="8697"/>
                  </a:lnTo>
                  <a:lnTo>
                    <a:pt x="1" y="11467"/>
                  </a:lnTo>
                  <a:lnTo>
                    <a:pt x="1" y="11476"/>
                  </a:lnTo>
                  <a:lnTo>
                    <a:pt x="96" y="8697"/>
                  </a:lnTo>
                  <a:lnTo>
                    <a:pt x="136" y="7286"/>
                  </a:lnTo>
                  <a:lnTo>
                    <a:pt x="176" y="5857"/>
                  </a:lnTo>
                  <a:lnTo>
                    <a:pt x="216" y="4411"/>
                  </a:lnTo>
                  <a:lnTo>
                    <a:pt x="251" y="2955"/>
                  </a:lnTo>
                  <a:lnTo>
                    <a:pt x="282" y="1482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1"/>
            <p:cNvSpPr/>
            <p:nvPr/>
          </p:nvSpPr>
          <p:spPr>
            <a:xfrm>
              <a:off x="3930350" y="-5291925"/>
              <a:ext cx="7800" cy="286900"/>
            </a:xfrm>
            <a:custGeom>
              <a:avLst/>
              <a:gdLst/>
              <a:ahLst/>
              <a:cxnLst/>
              <a:rect l="l" t="t" r="r" b="b"/>
              <a:pathLst>
                <a:path w="312" h="11476" fill="none" extrusionOk="0">
                  <a:moveTo>
                    <a:pt x="1" y="11476"/>
                  </a:moveTo>
                  <a:lnTo>
                    <a:pt x="1" y="11476"/>
                  </a:lnTo>
                  <a:lnTo>
                    <a:pt x="1" y="11467"/>
                  </a:lnTo>
                  <a:lnTo>
                    <a:pt x="1" y="11467"/>
                  </a:lnTo>
                  <a:lnTo>
                    <a:pt x="91" y="8697"/>
                  </a:lnTo>
                  <a:lnTo>
                    <a:pt x="176" y="5848"/>
                  </a:lnTo>
                  <a:lnTo>
                    <a:pt x="216" y="4402"/>
                  </a:lnTo>
                  <a:lnTo>
                    <a:pt x="251" y="2946"/>
                  </a:lnTo>
                  <a:lnTo>
                    <a:pt x="282" y="1482"/>
                  </a:lnTo>
                  <a:lnTo>
                    <a:pt x="307" y="1"/>
                  </a:lnTo>
                  <a:lnTo>
                    <a:pt x="307" y="1"/>
                  </a:lnTo>
                  <a:lnTo>
                    <a:pt x="312" y="1"/>
                  </a:lnTo>
                  <a:lnTo>
                    <a:pt x="312" y="1"/>
                  </a:lnTo>
                  <a:lnTo>
                    <a:pt x="282" y="1482"/>
                  </a:lnTo>
                  <a:lnTo>
                    <a:pt x="251" y="2955"/>
                  </a:lnTo>
                  <a:lnTo>
                    <a:pt x="216" y="4411"/>
                  </a:lnTo>
                  <a:lnTo>
                    <a:pt x="176" y="5857"/>
                  </a:lnTo>
                  <a:lnTo>
                    <a:pt x="136" y="7286"/>
                  </a:lnTo>
                  <a:lnTo>
                    <a:pt x="96" y="8697"/>
                  </a:lnTo>
                  <a:lnTo>
                    <a:pt x="1" y="1147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1"/>
            <p:cNvSpPr/>
            <p:nvPr/>
          </p:nvSpPr>
          <p:spPr>
            <a:xfrm>
              <a:off x="3382375" y="-7005025"/>
              <a:ext cx="81400" cy="506525"/>
            </a:xfrm>
            <a:custGeom>
              <a:avLst/>
              <a:gdLst/>
              <a:ahLst/>
              <a:cxnLst/>
              <a:rect l="l" t="t" r="r" b="b"/>
              <a:pathLst>
                <a:path w="3256" h="20261" extrusionOk="0">
                  <a:moveTo>
                    <a:pt x="2022" y="1"/>
                  </a:moveTo>
                  <a:lnTo>
                    <a:pt x="1932" y="18"/>
                  </a:lnTo>
                  <a:lnTo>
                    <a:pt x="1842" y="53"/>
                  </a:lnTo>
                  <a:lnTo>
                    <a:pt x="1751" y="106"/>
                  </a:lnTo>
                  <a:lnTo>
                    <a:pt x="1656" y="177"/>
                  </a:lnTo>
                  <a:lnTo>
                    <a:pt x="1561" y="256"/>
                  </a:lnTo>
                  <a:lnTo>
                    <a:pt x="1465" y="353"/>
                  </a:lnTo>
                  <a:lnTo>
                    <a:pt x="1370" y="468"/>
                  </a:lnTo>
                  <a:lnTo>
                    <a:pt x="1280" y="591"/>
                  </a:lnTo>
                  <a:lnTo>
                    <a:pt x="1184" y="733"/>
                  </a:lnTo>
                  <a:lnTo>
                    <a:pt x="1089" y="883"/>
                  </a:lnTo>
                  <a:lnTo>
                    <a:pt x="999" y="1041"/>
                  </a:lnTo>
                  <a:lnTo>
                    <a:pt x="909" y="1209"/>
                  </a:lnTo>
                  <a:lnTo>
                    <a:pt x="823" y="1385"/>
                  </a:lnTo>
                  <a:lnTo>
                    <a:pt x="738" y="1571"/>
                  </a:lnTo>
                  <a:lnTo>
                    <a:pt x="658" y="1756"/>
                  </a:lnTo>
                  <a:lnTo>
                    <a:pt x="578" y="1959"/>
                  </a:lnTo>
                  <a:lnTo>
                    <a:pt x="507" y="2161"/>
                  </a:lnTo>
                  <a:lnTo>
                    <a:pt x="437" y="2364"/>
                  </a:lnTo>
                  <a:lnTo>
                    <a:pt x="372" y="2576"/>
                  </a:lnTo>
                  <a:lnTo>
                    <a:pt x="312" y="2797"/>
                  </a:lnTo>
                  <a:lnTo>
                    <a:pt x="257" y="3008"/>
                  </a:lnTo>
                  <a:lnTo>
                    <a:pt x="206" y="3229"/>
                  </a:lnTo>
                  <a:lnTo>
                    <a:pt x="166" y="3449"/>
                  </a:lnTo>
                  <a:lnTo>
                    <a:pt x="131" y="3661"/>
                  </a:lnTo>
                  <a:lnTo>
                    <a:pt x="101" y="3881"/>
                  </a:lnTo>
                  <a:lnTo>
                    <a:pt x="81" y="4093"/>
                  </a:lnTo>
                  <a:lnTo>
                    <a:pt x="51" y="4534"/>
                  </a:lnTo>
                  <a:lnTo>
                    <a:pt x="26" y="5002"/>
                  </a:lnTo>
                  <a:lnTo>
                    <a:pt x="11" y="5513"/>
                  </a:lnTo>
                  <a:lnTo>
                    <a:pt x="1" y="6042"/>
                  </a:lnTo>
                  <a:lnTo>
                    <a:pt x="1" y="6607"/>
                  </a:lnTo>
                  <a:lnTo>
                    <a:pt x="6" y="7189"/>
                  </a:lnTo>
                  <a:lnTo>
                    <a:pt x="21" y="7798"/>
                  </a:lnTo>
                  <a:lnTo>
                    <a:pt x="41" y="8433"/>
                  </a:lnTo>
                  <a:lnTo>
                    <a:pt x="71" y="9076"/>
                  </a:lnTo>
                  <a:lnTo>
                    <a:pt x="111" y="9747"/>
                  </a:lnTo>
                  <a:lnTo>
                    <a:pt x="156" y="10426"/>
                  </a:lnTo>
                  <a:lnTo>
                    <a:pt x="206" y="11123"/>
                  </a:lnTo>
                  <a:lnTo>
                    <a:pt x="272" y="11820"/>
                  </a:lnTo>
                  <a:lnTo>
                    <a:pt x="342" y="12534"/>
                  </a:lnTo>
                  <a:lnTo>
                    <a:pt x="422" y="13257"/>
                  </a:lnTo>
                  <a:lnTo>
                    <a:pt x="507" y="13981"/>
                  </a:lnTo>
                  <a:lnTo>
                    <a:pt x="598" y="14695"/>
                  </a:lnTo>
                  <a:lnTo>
                    <a:pt x="678" y="15383"/>
                  </a:lnTo>
                  <a:lnTo>
                    <a:pt x="823" y="16662"/>
                  </a:lnTo>
                  <a:lnTo>
                    <a:pt x="894" y="17244"/>
                  </a:lnTo>
                  <a:lnTo>
                    <a:pt x="959" y="17791"/>
                  </a:lnTo>
                  <a:lnTo>
                    <a:pt x="1024" y="18285"/>
                  </a:lnTo>
                  <a:lnTo>
                    <a:pt x="1094" y="18743"/>
                  </a:lnTo>
                  <a:lnTo>
                    <a:pt x="1159" y="19140"/>
                  </a:lnTo>
                  <a:lnTo>
                    <a:pt x="1195" y="19317"/>
                  </a:lnTo>
                  <a:lnTo>
                    <a:pt x="1230" y="19484"/>
                  </a:lnTo>
                  <a:lnTo>
                    <a:pt x="1270" y="19634"/>
                  </a:lnTo>
                  <a:lnTo>
                    <a:pt x="1305" y="19775"/>
                  </a:lnTo>
                  <a:lnTo>
                    <a:pt x="1345" y="19890"/>
                  </a:lnTo>
                  <a:lnTo>
                    <a:pt x="1385" y="19996"/>
                  </a:lnTo>
                  <a:lnTo>
                    <a:pt x="1430" y="20084"/>
                  </a:lnTo>
                  <a:lnTo>
                    <a:pt x="1470" y="20155"/>
                  </a:lnTo>
                  <a:lnTo>
                    <a:pt x="1516" y="20208"/>
                  </a:lnTo>
                  <a:lnTo>
                    <a:pt x="1566" y="20243"/>
                  </a:lnTo>
                  <a:lnTo>
                    <a:pt x="1616" y="20260"/>
                  </a:lnTo>
                  <a:lnTo>
                    <a:pt x="1666" y="20260"/>
                  </a:lnTo>
                  <a:lnTo>
                    <a:pt x="1721" y="20243"/>
                  </a:lnTo>
                  <a:lnTo>
                    <a:pt x="1781" y="20199"/>
                  </a:lnTo>
                  <a:lnTo>
                    <a:pt x="1972" y="19096"/>
                  </a:lnTo>
                  <a:lnTo>
                    <a:pt x="2173" y="17914"/>
                  </a:lnTo>
                  <a:lnTo>
                    <a:pt x="2408" y="16485"/>
                  </a:lnTo>
                  <a:lnTo>
                    <a:pt x="2654" y="14960"/>
                  </a:lnTo>
                  <a:lnTo>
                    <a:pt x="2774" y="14192"/>
                  </a:lnTo>
                  <a:lnTo>
                    <a:pt x="2885" y="13460"/>
                  </a:lnTo>
                  <a:lnTo>
                    <a:pt x="2985" y="12755"/>
                  </a:lnTo>
                  <a:lnTo>
                    <a:pt x="3070" y="12119"/>
                  </a:lnTo>
                  <a:lnTo>
                    <a:pt x="3136" y="11555"/>
                  </a:lnTo>
                  <a:lnTo>
                    <a:pt x="3166" y="11299"/>
                  </a:lnTo>
                  <a:lnTo>
                    <a:pt x="3186" y="11079"/>
                  </a:lnTo>
                  <a:lnTo>
                    <a:pt x="3201" y="10849"/>
                  </a:lnTo>
                  <a:lnTo>
                    <a:pt x="3216" y="10602"/>
                  </a:lnTo>
                  <a:lnTo>
                    <a:pt x="3231" y="10320"/>
                  </a:lnTo>
                  <a:lnTo>
                    <a:pt x="3241" y="10020"/>
                  </a:lnTo>
                  <a:lnTo>
                    <a:pt x="3251" y="9359"/>
                  </a:lnTo>
                  <a:lnTo>
                    <a:pt x="3256" y="8627"/>
                  </a:lnTo>
                  <a:lnTo>
                    <a:pt x="3246" y="7842"/>
                  </a:lnTo>
                  <a:lnTo>
                    <a:pt x="3231" y="7021"/>
                  </a:lnTo>
                  <a:lnTo>
                    <a:pt x="3206" y="6183"/>
                  </a:lnTo>
                  <a:lnTo>
                    <a:pt x="3166" y="5337"/>
                  </a:lnTo>
                  <a:lnTo>
                    <a:pt x="3121" y="4508"/>
                  </a:lnTo>
                  <a:lnTo>
                    <a:pt x="3090" y="4102"/>
                  </a:lnTo>
                  <a:lnTo>
                    <a:pt x="3060" y="3696"/>
                  </a:lnTo>
                  <a:lnTo>
                    <a:pt x="3025" y="3317"/>
                  </a:lnTo>
                  <a:lnTo>
                    <a:pt x="2990" y="2938"/>
                  </a:lnTo>
                  <a:lnTo>
                    <a:pt x="2950" y="2576"/>
                  </a:lnTo>
                  <a:lnTo>
                    <a:pt x="2910" y="2232"/>
                  </a:lnTo>
                  <a:lnTo>
                    <a:pt x="2865" y="1906"/>
                  </a:lnTo>
                  <a:lnTo>
                    <a:pt x="2820" y="1606"/>
                  </a:lnTo>
                  <a:lnTo>
                    <a:pt x="2769" y="1324"/>
                  </a:lnTo>
                  <a:lnTo>
                    <a:pt x="2719" y="1068"/>
                  </a:lnTo>
                  <a:lnTo>
                    <a:pt x="2664" y="838"/>
                  </a:lnTo>
                  <a:lnTo>
                    <a:pt x="2604" y="636"/>
                  </a:lnTo>
                  <a:lnTo>
                    <a:pt x="2544" y="468"/>
                  </a:lnTo>
                  <a:lnTo>
                    <a:pt x="2514" y="389"/>
                  </a:lnTo>
                  <a:lnTo>
                    <a:pt x="2484" y="327"/>
                  </a:lnTo>
                  <a:lnTo>
                    <a:pt x="2448" y="274"/>
                  </a:lnTo>
                  <a:lnTo>
                    <a:pt x="2413" y="221"/>
                  </a:lnTo>
                  <a:lnTo>
                    <a:pt x="2378" y="177"/>
                  </a:lnTo>
                  <a:lnTo>
                    <a:pt x="2343" y="133"/>
                  </a:lnTo>
                  <a:lnTo>
                    <a:pt x="2308" y="98"/>
                  </a:lnTo>
                  <a:lnTo>
                    <a:pt x="2268" y="71"/>
                  </a:lnTo>
                  <a:lnTo>
                    <a:pt x="2228" y="45"/>
                  </a:lnTo>
                  <a:lnTo>
                    <a:pt x="2188" y="27"/>
                  </a:lnTo>
                  <a:lnTo>
                    <a:pt x="2107" y="1"/>
                  </a:lnTo>
                  <a:close/>
                </a:path>
              </a:pathLst>
            </a:custGeom>
            <a:solidFill>
              <a:srgbClr val="FFBC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1"/>
            <p:cNvSpPr/>
            <p:nvPr/>
          </p:nvSpPr>
          <p:spPr>
            <a:xfrm>
              <a:off x="3490725" y="-7045150"/>
              <a:ext cx="249675" cy="700550"/>
            </a:xfrm>
            <a:custGeom>
              <a:avLst/>
              <a:gdLst/>
              <a:ahLst/>
              <a:cxnLst/>
              <a:rect l="l" t="t" r="r" b="b"/>
              <a:pathLst>
                <a:path w="9987" h="28022" extrusionOk="0">
                  <a:moveTo>
                    <a:pt x="1952" y="0"/>
                  </a:moveTo>
                  <a:lnTo>
                    <a:pt x="1921" y="18"/>
                  </a:lnTo>
                  <a:lnTo>
                    <a:pt x="1886" y="44"/>
                  </a:lnTo>
                  <a:lnTo>
                    <a:pt x="1851" y="88"/>
                  </a:lnTo>
                  <a:lnTo>
                    <a:pt x="1816" y="133"/>
                  </a:lnTo>
                  <a:lnTo>
                    <a:pt x="1781" y="194"/>
                  </a:lnTo>
                  <a:lnTo>
                    <a:pt x="1741" y="265"/>
                  </a:lnTo>
                  <a:lnTo>
                    <a:pt x="1706" y="344"/>
                  </a:lnTo>
                  <a:lnTo>
                    <a:pt x="1620" y="529"/>
                  </a:lnTo>
                  <a:lnTo>
                    <a:pt x="1540" y="759"/>
                  </a:lnTo>
                  <a:lnTo>
                    <a:pt x="1450" y="1015"/>
                  </a:lnTo>
                  <a:lnTo>
                    <a:pt x="1360" y="1306"/>
                  </a:lnTo>
                  <a:lnTo>
                    <a:pt x="1269" y="1623"/>
                  </a:lnTo>
                  <a:lnTo>
                    <a:pt x="1174" y="1967"/>
                  </a:lnTo>
                  <a:lnTo>
                    <a:pt x="1084" y="2329"/>
                  </a:lnTo>
                  <a:lnTo>
                    <a:pt x="988" y="2717"/>
                  </a:lnTo>
                  <a:lnTo>
                    <a:pt x="898" y="3114"/>
                  </a:lnTo>
                  <a:lnTo>
                    <a:pt x="808" y="3537"/>
                  </a:lnTo>
                  <a:lnTo>
                    <a:pt x="718" y="3961"/>
                  </a:lnTo>
                  <a:lnTo>
                    <a:pt x="632" y="4402"/>
                  </a:lnTo>
                  <a:lnTo>
                    <a:pt x="547" y="4843"/>
                  </a:lnTo>
                  <a:lnTo>
                    <a:pt x="467" y="5292"/>
                  </a:lnTo>
                  <a:lnTo>
                    <a:pt x="392" y="5742"/>
                  </a:lnTo>
                  <a:lnTo>
                    <a:pt x="321" y="6183"/>
                  </a:lnTo>
                  <a:lnTo>
                    <a:pt x="256" y="6633"/>
                  </a:lnTo>
                  <a:lnTo>
                    <a:pt x="196" y="7065"/>
                  </a:lnTo>
                  <a:lnTo>
                    <a:pt x="141" y="7489"/>
                  </a:lnTo>
                  <a:lnTo>
                    <a:pt x="96" y="7903"/>
                  </a:lnTo>
                  <a:lnTo>
                    <a:pt x="61" y="8300"/>
                  </a:lnTo>
                  <a:lnTo>
                    <a:pt x="30" y="8679"/>
                  </a:lnTo>
                  <a:lnTo>
                    <a:pt x="10" y="9041"/>
                  </a:lnTo>
                  <a:lnTo>
                    <a:pt x="0" y="9376"/>
                  </a:lnTo>
                  <a:lnTo>
                    <a:pt x="0" y="9685"/>
                  </a:lnTo>
                  <a:lnTo>
                    <a:pt x="5" y="9835"/>
                  </a:lnTo>
                  <a:lnTo>
                    <a:pt x="10" y="9967"/>
                  </a:lnTo>
                  <a:lnTo>
                    <a:pt x="35" y="10249"/>
                  </a:lnTo>
                  <a:lnTo>
                    <a:pt x="66" y="10558"/>
                  </a:lnTo>
                  <a:lnTo>
                    <a:pt x="106" y="10876"/>
                  </a:lnTo>
                  <a:lnTo>
                    <a:pt x="156" y="11228"/>
                  </a:lnTo>
                  <a:lnTo>
                    <a:pt x="216" y="11590"/>
                  </a:lnTo>
                  <a:lnTo>
                    <a:pt x="281" y="11969"/>
                  </a:lnTo>
                  <a:lnTo>
                    <a:pt x="356" y="12375"/>
                  </a:lnTo>
                  <a:lnTo>
                    <a:pt x="437" y="12781"/>
                  </a:lnTo>
                  <a:lnTo>
                    <a:pt x="522" y="13204"/>
                  </a:lnTo>
                  <a:lnTo>
                    <a:pt x="612" y="13636"/>
                  </a:lnTo>
                  <a:lnTo>
                    <a:pt x="813" y="14527"/>
                  </a:lnTo>
                  <a:lnTo>
                    <a:pt x="1029" y="15444"/>
                  </a:lnTo>
                  <a:lnTo>
                    <a:pt x="1254" y="16362"/>
                  </a:lnTo>
                  <a:lnTo>
                    <a:pt x="1490" y="17270"/>
                  </a:lnTo>
                  <a:lnTo>
                    <a:pt x="1731" y="18161"/>
                  </a:lnTo>
                  <a:lnTo>
                    <a:pt x="1972" y="19017"/>
                  </a:lnTo>
                  <a:lnTo>
                    <a:pt x="2207" y="19828"/>
                  </a:lnTo>
                  <a:lnTo>
                    <a:pt x="2433" y="20569"/>
                  </a:lnTo>
                  <a:lnTo>
                    <a:pt x="2644" y="21239"/>
                  </a:lnTo>
                  <a:lnTo>
                    <a:pt x="2839" y="21821"/>
                  </a:lnTo>
                  <a:lnTo>
                    <a:pt x="2930" y="22077"/>
                  </a:lnTo>
                  <a:lnTo>
                    <a:pt x="3015" y="22306"/>
                  </a:lnTo>
                  <a:lnTo>
                    <a:pt x="3070" y="22448"/>
                  </a:lnTo>
                  <a:lnTo>
                    <a:pt x="3130" y="22589"/>
                  </a:lnTo>
                  <a:lnTo>
                    <a:pt x="3266" y="22880"/>
                  </a:lnTo>
                  <a:lnTo>
                    <a:pt x="3411" y="23162"/>
                  </a:lnTo>
                  <a:lnTo>
                    <a:pt x="3567" y="23453"/>
                  </a:lnTo>
                  <a:lnTo>
                    <a:pt x="3737" y="23753"/>
                  </a:lnTo>
                  <a:lnTo>
                    <a:pt x="3918" y="24062"/>
                  </a:lnTo>
                  <a:lnTo>
                    <a:pt x="4304" y="24697"/>
                  </a:lnTo>
                  <a:lnTo>
                    <a:pt x="4510" y="25041"/>
                  </a:lnTo>
                  <a:lnTo>
                    <a:pt x="4720" y="25402"/>
                  </a:lnTo>
                  <a:lnTo>
                    <a:pt x="4931" y="25773"/>
                  </a:lnTo>
                  <a:lnTo>
                    <a:pt x="5152" y="26179"/>
                  </a:lnTo>
                  <a:lnTo>
                    <a:pt x="5367" y="26593"/>
                  </a:lnTo>
                  <a:lnTo>
                    <a:pt x="5588" y="27043"/>
                  </a:lnTo>
                  <a:lnTo>
                    <a:pt x="5809" y="27519"/>
                  </a:lnTo>
                  <a:lnTo>
                    <a:pt x="5919" y="27766"/>
                  </a:lnTo>
                  <a:lnTo>
                    <a:pt x="6029" y="28022"/>
                  </a:lnTo>
                  <a:lnTo>
                    <a:pt x="9987" y="23039"/>
                  </a:lnTo>
                  <a:lnTo>
                    <a:pt x="8948" y="20675"/>
                  </a:lnTo>
                  <a:lnTo>
                    <a:pt x="8999" y="20481"/>
                  </a:lnTo>
                  <a:lnTo>
                    <a:pt x="9124" y="19925"/>
                  </a:lnTo>
                  <a:lnTo>
                    <a:pt x="9209" y="19546"/>
                  </a:lnTo>
                  <a:lnTo>
                    <a:pt x="9305" y="19105"/>
                  </a:lnTo>
                  <a:lnTo>
                    <a:pt x="9405" y="18611"/>
                  </a:lnTo>
                  <a:lnTo>
                    <a:pt x="9505" y="18082"/>
                  </a:lnTo>
                  <a:lnTo>
                    <a:pt x="9601" y="17535"/>
                  </a:lnTo>
                  <a:lnTo>
                    <a:pt x="9696" y="16961"/>
                  </a:lnTo>
                  <a:lnTo>
                    <a:pt x="9776" y="16379"/>
                  </a:lnTo>
                  <a:lnTo>
                    <a:pt x="9811" y="16088"/>
                  </a:lnTo>
                  <a:lnTo>
                    <a:pt x="9846" y="15797"/>
                  </a:lnTo>
                  <a:lnTo>
                    <a:pt x="9876" y="15515"/>
                  </a:lnTo>
                  <a:lnTo>
                    <a:pt x="9896" y="15233"/>
                  </a:lnTo>
                  <a:lnTo>
                    <a:pt x="9917" y="14959"/>
                  </a:lnTo>
                  <a:lnTo>
                    <a:pt x="9932" y="14686"/>
                  </a:lnTo>
                  <a:lnTo>
                    <a:pt x="9937" y="14430"/>
                  </a:lnTo>
                  <a:lnTo>
                    <a:pt x="9937" y="14174"/>
                  </a:lnTo>
                  <a:lnTo>
                    <a:pt x="9932" y="13936"/>
                  </a:lnTo>
                  <a:lnTo>
                    <a:pt x="9922" y="13707"/>
                  </a:lnTo>
                  <a:lnTo>
                    <a:pt x="9881" y="13213"/>
                  </a:lnTo>
                  <a:lnTo>
                    <a:pt x="9831" y="12648"/>
                  </a:lnTo>
                  <a:lnTo>
                    <a:pt x="9706" y="11334"/>
                  </a:lnTo>
                  <a:lnTo>
                    <a:pt x="9565" y="9870"/>
                  </a:lnTo>
                  <a:lnTo>
                    <a:pt x="9415" y="8353"/>
                  </a:lnTo>
                  <a:lnTo>
                    <a:pt x="9264" y="6889"/>
                  </a:lnTo>
                  <a:lnTo>
                    <a:pt x="9129" y="5592"/>
                  </a:lnTo>
                  <a:lnTo>
                    <a:pt x="9014" y="4543"/>
                  </a:lnTo>
                  <a:lnTo>
                    <a:pt x="8938" y="3863"/>
                  </a:lnTo>
                  <a:lnTo>
                    <a:pt x="8923" y="3758"/>
                  </a:lnTo>
                  <a:lnTo>
                    <a:pt x="8903" y="3678"/>
                  </a:lnTo>
                  <a:lnTo>
                    <a:pt x="8878" y="3617"/>
                  </a:lnTo>
                  <a:lnTo>
                    <a:pt x="8863" y="3590"/>
                  </a:lnTo>
                  <a:lnTo>
                    <a:pt x="8848" y="3572"/>
                  </a:lnTo>
                  <a:lnTo>
                    <a:pt x="8833" y="3564"/>
                  </a:lnTo>
                  <a:lnTo>
                    <a:pt x="8818" y="3555"/>
                  </a:lnTo>
                  <a:lnTo>
                    <a:pt x="8778" y="3564"/>
                  </a:lnTo>
                  <a:lnTo>
                    <a:pt x="8738" y="3581"/>
                  </a:lnTo>
                  <a:lnTo>
                    <a:pt x="8698" y="3625"/>
                  </a:lnTo>
                  <a:lnTo>
                    <a:pt x="8653" y="3687"/>
                  </a:lnTo>
                  <a:lnTo>
                    <a:pt x="8607" y="3766"/>
                  </a:lnTo>
                  <a:lnTo>
                    <a:pt x="8557" y="3863"/>
                  </a:lnTo>
                  <a:lnTo>
                    <a:pt x="8507" y="3969"/>
                  </a:lnTo>
                  <a:lnTo>
                    <a:pt x="8457" y="4102"/>
                  </a:lnTo>
                  <a:lnTo>
                    <a:pt x="8407" y="4252"/>
                  </a:lnTo>
                  <a:lnTo>
                    <a:pt x="8352" y="4419"/>
                  </a:lnTo>
                  <a:lnTo>
                    <a:pt x="8301" y="4596"/>
                  </a:lnTo>
                  <a:lnTo>
                    <a:pt x="8251" y="4790"/>
                  </a:lnTo>
                  <a:lnTo>
                    <a:pt x="8201" y="5001"/>
                  </a:lnTo>
                  <a:lnTo>
                    <a:pt x="8151" y="5222"/>
                  </a:lnTo>
                  <a:lnTo>
                    <a:pt x="8101" y="5460"/>
                  </a:lnTo>
                  <a:lnTo>
                    <a:pt x="8056" y="5707"/>
                  </a:lnTo>
                  <a:lnTo>
                    <a:pt x="8011" y="5972"/>
                  </a:lnTo>
                  <a:lnTo>
                    <a:pt x="7970" y="6245"/>
                  </a:lnTo>
                  <a:lnTo>
                    <a:pt x="7930" y="6527"/>
                  </a:lnTo>
                  <a:lnTo>
                    <a:pt x="7895" y="6827"/>
                  </a:lnTo>
                  <a:lnTo>
                    <a:pt x="7860" y="7127"/>
                  </a:lnTo>
                  <a:lnTo>
                    <a:pt x="7835" y="7444"/>
                  </a:lnTo>
                  <a:lnTo>
                    <a:pt x="7810" y="7771"/>
                  </a:lnTo>
                  <a:lnTo>
                    <a:pt x="7790" y="8106"/>
                  </a:lnTo>
                  <a:lnTo>
                    <a:pt x="7775" y="8450"/>
                  </a:lnTo>
                  <a:lnTo>
                    <a:pt x="7770" y="8803"/>
                  </a:lnTo>
                  <a:lnTo>
                    <a:pt x="7765" y="9164"/>
                  </a:lnTo>
                  <a:lnTo>
                    <a:pt x="7760" y="9870"/>
                  </a:lnTo>
                  <a:lnTo>
                    <a:pt x="7745" y="10540"/>
                  </a:lnTo>
                  <a:lnTo>
                    <a:pt x="7725" y="11175"/>
                  </a:lnTo>
                  <a:lnTo>
                    <a:pt x="7700" y="11766"/>
                  </a:lnTo>
                  <a:lnTo>
                    <a:pt x="7669" y="12313"/>
                  </a:lnTo>
                  <a:lnTo>
                    <a:pt x="7634" y="12825"/>
                  </a:lnTo>
                  <a:lnTo>
                    <a:pt x="7599" y="13292"/>
                  </a:lnTo>
                  <a:lnTo>
                    <a:pt x="7559" y="13707"/>
                  </a:lnTo>
                  <a:lnTo>
                    <a:pt x="7524" y="14086"/>
                  </a:lnTo>
                  <a:lnTo>
                    <a:pt x="7489" y="14412"/>
                  </a:lnTo>
                  <a:lnTo>
                    <a:pt x="7424" y="14933"/>
                  </a:lnTo>
                  <a:lnTo>
                    <a:pt x="7379" y="15242"/>
                  </a:lnTo>
                  <a:lnTo>
                    <a:pt x="7364" y="15347"/>
                  </a:lnTo>
                  <a:lnTo>
                    <a:pt x="7268" y="15180"/>
                  </a:lnTo>
                  <a:lnTo>
                    <a:pt x="7002" y="14721"/>
                  </a:lnTo>
                  <a:lnTo>
                    <a:pt x="6621" y="14051"/>
                  </a:lnTo>
                  <a:lnTo>
                    <a:pt x="6170" y="13222"/>
                  </a:lnTo>
                  <a:lnTo>
                    <a:pt x="5929" y="12772"/>
                  </a:lnTo>
                  <a:lnTo>
                    <a:pt x="5688" y="12304"/>
                  </a:lnTo>
                  <a:lnTo>
                    <a:pt x="5453" y="11846"/>
                  </a:lnTo>
                  <a:lnTo>
                    <a:pt x="5232" y="11387"/>
                  </a:lnTo>
                  <a:lnTo>
                    <a:pt x="5026" y="10946"/>
                  </a:lnTo>
                  <a:lnTo>
                    <a:pt x="4841" y="10523"/>
                  </a:lnTo>
                  <a:lnTo>
                    <a:pt x="4760" y="10320"/>
                  </a:lnTo>
                  <a:lnTo>
                    <a:pt x="4685" y="10135"/>
                  </a:lnTo>
                  <a:lnTo>
                    <a:pt x="4620" y="9949"/>
                  </a:lnTo>
                  <a:lnTo>
                    <a:pt x="4565" y="9782"/>
                  </a:lnTo>
                  <a:lnTo>
                    <a:pt x="4454" y="9403"/>
                  </a:lnTo>
                  <a:lnTo>
                    <a:pt x="4324" y="8917"/>
                  </a:lnTo>
                  <a:lnTo>
                    <a:pt x="4173" y="8344"/>
                  </a:lnTo>
                  <a:lnTo>
                    <a:pt x="4013" y="7700"/>
                  </a:lnTo>
                  <a:lnTo>
                    <a:pt x="3667" y="6271"/>
                  </a:lnTo>
                  <a:lnTo>
                    <a:pt x="3296" y="4737"/>
                  </a:lnTo>
                  <a:lnTo>
                    <a:pt x="2930" y="3237"/>
                  </a:lnTo>
                  <a:lnTo>
                    <a:pt x="2759" y="2532"/>
                  </a:lnTo>
                  <a:lnTo>
                    <a:pt x="2594" y="1879"/>
                  </a:lnTo>
                  <a:lnTo>
                    <a:pt x="2438" y="1297"/>
                  </a:lnTo>
                  <a:lnTo>
                    <a:pt x="2303" y="794"/>
                  </a:lnTo>
                  <a:lnTo>
                    <a:pt x="2182" y="397"/>
                  </a:lnTo>
                  <a:lnTo>
                    <a:pt x="2132" y="238"/>
                  </a:lnTo>
                  <a:lnTo>
                    <a:pt x="2082" y="115"/>
                  </a:lnTo>
                  <a:lnTo>
                    <a:pt x="2062" y="71"/>
                  </a:lnTo>
                  <a:lnTo>
                    <a:pt x="2037" y="36"/>
                  </a:lnTo>
                  <a:lnTo>
                    <a:pt x="2012" y="9"/>
                  </a:lnTo>
                  <a:lnTo>
                    <a:pt x="1982" y="0"/>
                  </a:lnTo>
                  <a:close/>
                </a:path>
              </a:pathLst>
            </a:custGeom>
            <a:solidFill>
              <a:srgbClr val="FFD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1"/>
            <p:cNvSpPr/>
            <p:nvPr/>
          </p:nvSpPr>
          <p:spPr>
            <a:xfrm>
              <a:off x="3591300" y="-6821575"/>
              <a:ext cx="1122300" cy="2158550"/>
            </a:xfrm>
            <a:custGeom>
              <a:avLst/>
              <a:gdLst/>
              <a:ahLst/>
              <a:cxnLst/>
              <a:rect l="l" t="t" r="r" b="b"/>
              <a:pathLst>
                <a:path w="44892" h="86342" extrusionOk="0">
                  <a:moveTo>
                    <a:pt x="38677" y="1"/>
                  </a:moveTo>
                  <a:lnTo>
                    <a:pt x="38541" y="10"/>
                  </a:lnTo>
                  <a:lnTo>
                    <a:pt x="38411" y="19"/>
                  </a:lnTo>
                  <a:lnTo>
                    <a:pt x="38280" y="45"/>
                  </a:lnTo>
                  <a:lnTo>
                    <a:pt x="38150" y="71"/>
                  </a:lnTo>
                  <a:lnTo>
                    <a:pt x="38025" y="98"/>
                  </a:lnTo>
                  <a:lnTo>
                    <a:pt x="37899" y="142"/>
                  </a:lnTo>
                  <a:lnTo>
                    <a:pt x="37774" y="186"/>
                  </a:lnTo>
                  <a:lnTo>
                    <a:pt x="37648" y="239"/>
                  </a:lnTo>
                  <a:lnTo>
                    <a:pt x="37523" y="292"/>
                  </a:lnTo>
                  <a:lnTo>
                    <a:pt x="37403" y="354"/>
                  </a:lnTo>
                  <a:lnTo>
                    <a:pt x="37282" y="424"/>
                  </a:lnTo>
                  <a:lnTo>
                    <a:pt x="37162" y="495"/>
                  </a:lnTo>
                  <a:lnTo>
                    <a:pt x="37041" y="583"/>
                  </a:lnTo>
                  <a:lnTo>
                    <a:pt x="36926" y="662"/>
                  </a:lnTo>
                  <a:lnTo>
                    <a:pt x="36806" y="759"/>
                  </a:lnTo>
                  <a:lnTo>
                    <a:pt x="36690" y="856"/>
                  </a:lnTo>
                  <a:lnTo>
                    <a:pt x="36575" y="962"/>
                  </a:lnTo>
                  <a:lnTo>
                    <a:pt x="36465" y="1068"/>
                  </a:lnTo>
                  <a:lnTo>
                    <a:pt x="36349" y="1183"/>
                  </a:lnTo>
                  <a:lnTo>
                    <a:pt x="36239" y="1306"/>
                  </a:lnTo>
                  <a:lnTo>
                    <a:pt x="36129" y="1430"/>
                  </a:lnTo>
                  <a:lnTo>
                    <a:pt x="36018" y="1562"/>
                  </a:lnTo>
                  <a:lnTo>
                    <a:pt x="35803" y="1836"/>
                  </a:lnTo>
                  <a:lnTo>
                    <a:pt x="35592" y="2135"/>
                  </a:lnTo>
                  <a:lnTo>
                    <a:pt x="35381" y="2453"/>
                  </a:lnTo>
                  <a:lnTo>
                    <a:pt x="35176" y="2788"/>
                  </a:lnTo>
                  <a:lnTo>
                    <a:pt x="34975" y="3141"/>
                  </a:lnTo>
                  <a:lnTo>
                    <a:pt x="34779" y="3520"/>
                  </a:lnTo>
                  <a:lnTo>
                    <a:pt x="34589" y="3917"/>
                  </a:lnTo>
                  <a:lnTo>
                    <a:pt x="34398" y="4323"/>
                  </a:lnTo>
                  <a:lnTo>
                    <a:pt x="34218" y="4755"/>
                  </a:lnTo>
                  <a:lnTo>
                    <a:pt x="34032" y="5196"/>
                  </a:lnTo>
                  <a:lnTo>
                    <a:pt x="33856" y="5663"/>
                  </a:lnTo>
                  <a:lnTo>
                    <a:pt x="33681" y="6140"/>
                  </a:lnTo>
                  <a:lnTo>
                    <a:pt x="33515" y="6634"/>
                  </a:lnTo>
                  <a:lnTo>
                    <a:pt x="33345" y="7145"/>
                  </a:lnTo>
                  <a:lnTo>
                    <a:pt x="33184" y="7666"/>
                  </a:lnTo>
                  <a:lnTo>
                    <a:pt x="33024" y="8204"/>
                  </a:lnTo>
                  <a:lnTo>
                    <a:pt x="32868" y="8759"/>
                  </a:lnTo>
                  <a:lnTo>
                    <a:pt x="32718" y="9324"/>
                  </a:lnTo>
                  <a:lnTo>
                    <a:pt x="32567" y="9906"/>
                  </a:lnTo>
                  <a:lnTo>
                    <a:pt x="32422" y="10497"/>
                  </a:lnTo>
                  <a:lnTo>
                    <a:pt x="32276" y="11097"/>
                  </a:lnTo>
                  <a:lnTo>
                    <a:pt x="32141" y="11714"/>
                  </a:lnTo>
                  <a:lnTo>
                    <a:pt x="32006" y="12340"/>
                  </a:lnTo>
                  <a:lnTo>
                    <a:pt x="31870" y="12975"/>
                  </a:lnTo>
                  <a:lnTo>
                    <a:pt x="31740" y="13628"/>
                  </a:lnTo>
                  <a:lnTo>
                    <a:pt x="31614" y="14281"/>
                  </a:lnTo>
                  <a:lnTo>
                    <a:pt x="31489" y="14951"/>
                  </a:lnTo>
                  <a:lnTo>
                    <a:pt x="31374" y="15621"/>
                  </a:lnTo>
                  <a:lnTo>
                    <a:pt x="31253" y="16309"/>
                  </a:lnTo>
                  <a:lnTo>
                    <a:pt x="31138" y="16997"/>
                  </a:lnTo>
                  <a:lnTo>
                    <a:pt x="31028" y="17703"/>
                  </a:lnTo>
                  <a:lnTo>
                    <a:pt x="30922" y="18409"/>
                  </a:lnTo>
                  <a:lnTo>
                    <a:pt x="30817" y="19123"/>
                  </a:lnTo>
                  <a:lnTo>
                    <a:pt x="30712" y="19838"/>
                  </a:lnTo>
                  <a:lnTo>
                    <a:pt x="30611" y="20561"/>
                  </a:lnTo>
                  <a:lnTo>
                    <a:pt x="30516" y="21293"/>
                  </a:lnTo>
                  <a:lnTo>
                    <a:pt x="30421" y="22034"/>
                  </a:lnTo>
                  <a:lnTo>
                    <a:pt x="30330" y="22775"/>
                  </a:lnTo>
                  <a:lnTo>
                    <a:pt x="30240" y="23516"/>
                  </a:lnTo>
                  <a:lnTo>
                    <a:pt x="30070" y="25015"/>
                  </a:lnTo>
                  <a:lnTo>
                    <a:pt x="29909" y="26523"/>
                  </a:lnTo>
                  <a:lnTo>
                    <a:pt x="29759" y="28040"/>
                  </a:lnTo>
                  <a:lnTo>
                    <a:pt x="29618" y="29557"/>
                  </a:lnTo>
                  <a:lnTo>
                    <a:pt x="29483" y="31074"/>
                  </a:lnTo>
                  <a:lnTo>
                    <a:pt x="29362" y="32591"/>
                  </a:lnTo>
                  <a:lnTo>
                    <a:pt x="29247" y="34100"/>
                  </a:lnTo>
                  <a:lnTo>
                    <a:pt x="29142" y="35590"/>
                  </a:lnTo>
                  <a:lnTo>
                    <a:pt x="29041" y="37072"/>
                  </a:lnTo>
                  <a:lnTo>
                    <a:pt x="28951" y="38536"/>
                  </a:lnTo>
                  <a:lnTo>
                    <a:pt x="28866" y="39974"/>
                  </a:lnTo>
                  <a:lnTo>
                    <a:pt x="28791" y="41394"/>
                  </a:lnTo>
                  <a:lnTo>
                    <a:pt x="28720" y="42779"/>
                  </a:lnTo>
                  <a:lnTo>
                    <a:pt x="28655" y="44137"/>
                  </a:lnTo>
                  <a:lnTo>
                    <a:pt x="28600" y="45451"/>
                  </a:lnTo>
                  <a:lnTo>
                    <a:pt x="28545" y="46730"/>
                  </a:lnTo>
                  <a:lnTo>
                    <a:pt x="28500" y="47965"/>
                  </a:lnTo>
                  <a:lnTo>
                    <a:pt x="28459" y="49156"/>
                  </a:lnTo>
                  <a:lnTo>
                    <a:pt x="28424" y="50294"/>
                  </a:lnTo>
                  <a:lnTo>
                    <a:pt x="28364" y="52402"/>
                  </a:lnTo>
                  <a:lnTo>
                    <a:pt x="28324" y="54263"/>
                  </a:lnTo>
                  <a:lnTo>
                    <a:pt x="28294" y="55850"/>
                  </a:lnTo>
                  <a:lnTo>
                    <a:pt x="28274" y="57138"/>
                  </a:lnTo>
                  <a:lnTo>
                    <a:pt x="28264" y="58091"/>
                  </a:lnTo>
                  <a:lnTo>
                    <a:pt x="28259" y="58893"/>
                  </a:lnTo>
                  <a:lnTo>
                    <a:pt x="6656" y="13214"/>
                  </a:lnTo>
                  <a:lnTo>
                    <a:pt x="0" y="21602"/>
                  </a:lnTo>
                  <a:lnTo>
                    <a:pt x="241" y="22395"/>
                  </a:lnTo>
                  <a:lnTo>
                    <a:pt x="527" y="23348"/>
                  </a:lnTo>
                  <a:lnTo>
                    <a:pt x="923" y="24636"/>
                  </a:lnTo>
                  <a:lnTo>
                    <a:pt x="1419" y="26232"/>
                  </a:lnTo>
                  <a:lnTo>
                    <a:pt x="2006" y="28111"/>
                  </a:lnTo>
                  <a:lnTo>
                    <a:pt x="2683" y="30237"/>
                  </a:lnTo>
                  <a:lnTo>
                    <a:pt x="3446" y="32583"/>
                  </a:lnTo>
                  <a:lnTo>
                    <a:pt x="3857" y="33835"/>
                  </a:lnTo>
                  <a:lnTo>
                    <a:pt x="4288" y="35132"/>
                  </a:lnTo>
                  <a:lnTo>
                    <a:pt x="4735" y="36472"/>
                  </a:lnTo>
                  <a:lnTo>
                    <a:pt x="5201" y="37857"/>
                  </a:lnTo>
                  <a:lnTo>
                    <a:pt x="5683" y="39268"/>
                  </a:lnTo>
                  <a:lnTo>
                    <a:pt x="6179" y="40724"/>
                  </a:lnTo>
                  <a:lnTo>
                    <a:pt x="6691" y="42197"/>
                  </a:lnTo>
                  <a:lnTo>
                    <a:pt x="7218" y="43705"/>
                  </a:lnTo>
                  <a:lnTo>
                    <a:pt x="7759" y="45231"/>
                  </a:lnTo>
                  <a:lnTo>
                    <a:pt x="8311" y="46774"/>
                  </a:lnTo>
                  <a:lnTo>
                    <a:pt x="8878" y="48336"/>
                  </a:lnTo>
                  <a:lnTo>
                    <a:pt x="9460" y="49906"/>
                  </a:lnTo>
                  <a:lnTo>
                    <a:pt x="10047" y="51484"/>
                  </a:lnTo>
                  <a:lnTo>
                    <a:pt x="10648" y="53072"/>
                  </a:lnTo>
                  <a:lnTo>
                    <a:pt x="11260" y="54660"/>
                  </a:lnTo>
                  <a:lnTo>
                    <a:pt x="11877" y="56247"/>
                  </a:lnTo>
                  <a:lnTo>
                    <a:pt x="12504" y="57835"/>
                  </a:lnTo>
                  <a:lnTo>
                    <a:pt x="13136" y="59405"/>
                  </a:lnTo>
                  <a:lnTo>
                    <a:pt x="13778" y="60966"/>
                  </a:lnTo>
                  <a:lnTo>
                    <a:pt x="14425" y="62510"/>
                  </a:lnTo>
                  <a:lnTo>
                    <a:pt x="15082" y="64044"/>
                  </a:lnTo>
                  <a:lnTo>
                    <a:pt x="15739" y="65553"/>
                  </a:lnTo>
                  <a:lnTo>
                    <a:pt x="16071" y="66293"/>
                  </a:lnTo>
                  <a:lnTo>
                    <a:pt x="16402" y="67034"/>
                  </a:lnTo>
                  <a:lnTo>
                    <a:pt x="16733" y="67758"/>
                  </a:lnTo>
                  <a:lnTo>
                    <a:pt x="17064" y="68481"/>
                  </a:lnTo>
                  <a:lnTo>
                    <a:pt x="17400" y="69195"/>
                  </a:lnTo>
                  <a:lnTo>
                    <a:pt x="17736" y="69901"/>
                  </a:lnTo>
                  <a:lnTo>
                    <a:pt x="18067" y="70598"/>
                  </a:lnTo>
                  <a:lnTo>
                    <a:pt x="18403" y="71286"/>
                  </a:lnTo>
                  <a:lnTo>
                    <a:pt x="18739" y="71965"/>
                  </a:lnTo>
                  <a:lnTo>
                    <a:pt x="19075" y="72635"/>
                  </a:lnTo>
                  <a:lnTo>
                    <a:pt x="19411" y="73288"/>
                  </a:lnTo>
                  <a:lnTo>
                    <a:pt x="19747" y="73941"/>
                  </a:lnTo>
                  <a:lnTo>
                    <a:pt x="20083" y="74576"/>
                  </a:lnTo>
                  <a:lnTo>
                    <a:pt x="20419" y="75193"/>
                  </a:lnTo>
                  <a:lnTo>
                    <a:pt x="20755" y="75810"/>
                  </a:lnTo>
                  <a:lnTo>
                    <a:pt x="21091" y="76410"/>
                  </a:lnTo>
                  <a:lnTo>
                    <a:pt x="21427" y="76992"/>
                  </a:lnTo>
                  <a:lnTo>
                    <a:pt x="21758" y="77566"/>
                  </a:lnTo>
                  <a:lnTo>
                    <a:pt x="22094" y="78121"/>
                  </a:lnTo>
                  <a:lnTo>
                    <a:pt x="22425" y="78659"/>
                  </a:lnTo>
                  <a:lnTo>
                    <a:pt x="22762" y="79189"/>
                  </a:lnTo>
                  <a:lnTo>
                    <a:pt x="23093" y="79709"/>
                  </a:lnTo>
                  <a:lnTo>
                    <a:pt x="23424" y="80203"/>
                  </a:lnTo>
                  <a:lnTo>
                    <a:pt x="23755" y="80688"/>
                  </a:lnTo>
                  <a:lnTo>
                    <a:pt x="24081" y="81147"/>
                  </a:lnTo>
                  <a:lnTo>
                    <a:pt x="24412" y="81596"/>
                  </a:lnTo>
                  <a:lnTo>
                    <a:pt x="24738" y="82029"/>
                  </a:lnTo>
                  <a:lnTo>
                    <a:pt x="25064" y="82443"/>
                  </a:lnTo>
                  <a:lnTo>
                    <a:pt x="25385" y="82831"/>
                  </a:lnTo>
                  <a:lnTo>
                    <a:pt x="25706" y="83211"/>
                  </a:lnTo>
                  <a:lnTo>
                    <a:pt x="26027" y="83563"/>
                  </a:lnTo>
                  <a:lnTo>
                    <a:pt x="26348" y="83907"/>
                  </a:lnTo>
                  <a:lnTo>
                    <a:pt x="26664" y="84225"/>
                  </a:lnTo>
                  <a:lnTo>
                    <a:pt x="26980" y="84516"/>
                  </a:lnTo>
                  <a:lnTo>
                    <a:pt x="27291" y="84798"/>
                  </a:lnTo>
                  <a:lnTo>
                    <a:pt x="27602" y="85045"/>
                  </a:lnTo>
                  <a:lnTo>
                    <a:pt x="27913" y="85283"/>
                  </a:lnTo>
                  <a:lnTo>
                    <a:pt x="28219" y="85495"/>
                  </a:lnTo>
                  <a:lnTo>
                    <a:pt x="28525" y="85680"/>
                  </a:lnTo>
                  <a:lnTo>
                    <a:pt x="28826" y="85848"/>
                  </a:lnTo>
                  <a:lnTo>
                    <a:pt x="28976" y="85927"/>
                  </a:lnTo>
                  <a:lnTo>
                    <a:pt x="29127" y="85989"/>
                  </a:lnTo>
                  <a:lnTo>
                    <a:pt x="29277" y="86051"/>
                  </a:lnTo>
                  <a:lnTo>
                    <a:pt x="29422" y="86112"/>
                  </a:lnTo>
                  <a:lnTo>
                    <a:pt x="29573" y="86165"/>
                  </a:lnTo>
                  <a:lnTo>
                    <a:pt x="29718" y="86209"/>
                  </a:lnTo>
                  <a:lnTo>
                    <a:pt x="29864" y="86245"/>
                  </a:lnTo>
                  <a:lnTo>
                    <a:pt x="30009" y="86271"/>
                  </a:lnTo>
                  <a:lnTo>
                    <a:pt x="30155" y="86298"/>
                  </a:lnTo>
                  <a:lnTo>
                    <a:pt x="30300" y="86324"/>
                  </a:lnTo>
                  <a:lnTo>
                    <a:pt x="30446" y="86333"/>
                  </a:lnTo>
                  <a:lnTo>
                    <a:pt x="30586" y="86342"/>
                  </a:lnTo>
                  <a:lnTo>
                    <a:pt x="30727" y="86342"/>
                  </a:lnTo>
                  <a:lnTo>
                    <a:pt x="30872" y="86333"/>
                  </a:lnTo>
                  <a:lnTo>
                    <a:pt x="31012" y="86324"/>
                  </a:lnTo>
                  <a:lnTo>
                    <a:pt x="31148" y="86298"/>
                  </a:lnTo>
                  <a:lnTo>
                    <a:pt x="31288" y="86271"/>
                  </a:lnTo>
                  <a:lnTo>
                    <a:pt x="31429" y="86245"/>
                  </a:lnTo>
                  <a:lnTo>
                    <a:pt x="31564" y="86201"/>
                  </a:lnTo>
                  <a:lnTo>
                    <a:pt x="31700" y="86156"/>
                  </a:lnTo>
                  <a:lnTo>
                    <a:pt x="31835" y="86104"/>
                  </a:lnTo>
                  <a:lnTo>
                    <a:pt x="31971" y="86042"/>
                  </a:lnTo>
                  <a:lnTo>
                    <a:pt x="32106" y="85971"/>
                  </a:lnTo>
                  <a:lnTo>
                    <a:pt x="32236" y="85901"/>
                  </a:lnTo>
                  <a:lnTo>
                    <a:pt x="32327" y="85848"/>
                  </a:lnTo>
                  <a:lnTo>
                    <a:pt x="32417" y="85786"/>
                  </a:lnTo>
                  <a:lnTo>
                    <a:pt x="32502" y="85715"/>
                  </a:lnTo>
                  <a:lnTo>
                    <a:pt x="32592" y="85645"/>
                  </a:lnTo>
                  <a:lnTo>
                    <a:pt x="32773" y="85477"/>
                  </a:lnTo>
                  <a:lnTo>
                    <a:pt x="32954" y="85292"/>
                  </a:lnTo>
                  <a:lnTo>
                    <a:pt x="33129" y="85080"/>
                  </a:lnTo>
                  <a:lnTo>
                    <a:pt x="33310" y="84842"/>
                  </a:lnTo>
                  <a:lnTo>
                    <a:pt x="33495" y="84586"/>
                  </a:lnTo>
                  <a:lnTo>
                    <a:pt x="33676" y="84313"/>
                  </a:lnTo>
                  <a:lnTo>
                    <a:pt x="33856" y="84013"/>
                  </a:lnTo>
                  <a:lnTo>
                    <a:pt x="34042" y="83696"/>
                  </a:lnTo>
                  <a:lnTo>
                    <a:pt x="34223" y="83352"/>
                  </a:lnTo>
                  <a:lnTo>
                    <a:pt x="34408" y="82990"/>
                  </a:lnTo>
                  <a:lnTo>
                    <a:pt x="34589" y="82602"/>
                  </a:lnTo>
                  <a:lnTo>
                    <a:pt x="34774" y="82205"/>
                  </a:lnTo>
                  <a:lnTo>
                    <a:pt x="34955" y="81782"/>
                  </a:lnTo>
                  <a:lnTo>
                    <a:pt x="35140" y="81341"/>
                  </a:lnTo>
                  <a:lnTo>
                    <a:pt x="35321" y="80882"/>
                  </a:lnTo>
                  <a:lnTo>
                    <a:pt x="35507" y="80406"/>
                  </a:lnTo>
                  <a:lnTo>
                    <a:pt x="35692" y="79912"/>
                  </a:lnTo>
                  <a:lnTo>
                    <a:pt x="35873" y="79400"/>
                  </a:lnTo>
                  <a:lnTo>
                    <a:pt x="36058" y="78871"/>
                  </a:lnTo>
                  <a:lnTo>
                    <a:pt x="36239" y="78324"/>
                  </a:lnTo>
                  <a:lnTo>
                    <a:pt x="36419" y="77760"/>
                  </a:lnTo>
                  <a:lnTo>
                    <a:pt x="36605" y="77178"/>
                  </a:lnTo>
                  <a:lnTo>
                    <a:pt x="36786" y="76587"/>
                  </a:lnTo>
                  <a:lnTo>
                    <a:pt x="36966" y="75978"/>
                  </a:lnTo>
                  <a:lnTo>
                    <a:pt x="37147" y="75352"/>
                  </a:lnTo>
                  <a:lnTo>
                    <a:pt x="37327" y="74708"/>
                  </a:lnTo>
                  <a:lnTo>
                    <a:pt x="37503" y="74055"/>
                  </a:lnTo>
                  <a:lnTo>
                    <a:pt x="37683" y="73394"/>
                  </a:lnTo>
                  <a:lnTo>
                    <a:pt x="37859" y="72706"/>
                  </a:lnTo>
                  <a:lnTo>
                    <a:pt x="38035" y="72018"/>
                  </a:lnTo>
                  <a:lnTo>
                    <a:pt x="38210" y="71312"/>
                  </a:lnTo>
                  <a:lnTo>
                    <a:pt x="38386" y="70589"/>
                  </a:lnTo>
                  <a:lnTo>
                    <a:pt x="38561" y="69866"/>
                  </a:lnTo>
                  <a:lnTo>
                    <a:pt x="38732" y="69116"/>
                  </a:lnTo>
                  <a:lnTo>
                    <a:pt x="38902" y="68366"/>
                  </a:lnTo>
                  <a:lnTo>
                    <a:pt x="39073" y="67608"/>
                  </a:lnTo>
                  <a:lnTo>
                    <a:pt x="39243" y="66831"/>
                  </a:lnTo>
                  <a:lnTo>
                    <a:pt x="39409" y="66046"/>
                  </a:lnTo>
                  <a:lnTo>
                    <a:pt x="39574" y="65253"/>
                  </a:lnTo>
                  <a:lnTo>
                    <a:pt x="39740" y="64450"/>
                  </a:lnTo>
                  <a:lnTo>
                    <a:pt x="39905" y="63639"/>
                  </a:lnTo>
                  <a:lnTo>
                    <a:pt x="40066" y="62818"/>
                  </a:lnTo>
                  <a:lnTo>
                    <a:pt x="40382" y="61151"/>
                  </a:lnTo>
                  <a:lnTo>
                    <a:pt x="40693" y="59458"/>
                  </a:lnTo>
                  <a:lnTo>
                    <a:pt x="40999" y="57738"/>
                  </a:lnTo>
                  <a:lnTo>
                    <a:pt x="41295" y="55991"/>
                  </a:lnTo>
                  <a:lnTo>
                    <a:pt x="41581" y="54227"/>
                  </a:lnTo>
                  <a:lnTo>
                    <a:pt x="41862" y="52446"/>
                  </a:lnTo>
                  <a:lnTo>
                    <a:pt x="42127" y="50655"/>
                  </a:lnTo>
                  <a:lnTo>
                    <a:pt x="42388" y="48847"/>
                  </a:lnTo>
                  <a:lnTo>
                    <a:pt x="42639" y="47030"/>
                  </a:lnTo>
                  <a:lnTo>
                    <a:pt x="42880" y="45204"/>
                  </a:lnTo>
                  <a:lnTo>
                    <a:pt x="43106" y="43379"/>
                  </a:lnTo>
                  <a:lnTo>
                    <a:pt x="43321" y="41553"/>
                  </a:lnTo>
                  <a:lnTo>
                    <a:pt x="43527" y="39736"/>
                  </a:lnTo>
                  <a:lnTo>
                    <a:pt x="43717" y="37919"/>
                  </a:lnTo>
                  <a:lnTo>
                    <a:pt x="43898" y="36111"/>
                  </a:lnTo>
                  <a:lnTo>
                    <a:pt x="43983" y="35220"/>
                  </a:lnTo>
                  <a:lnTo>
                    <a:pt x="44064" y="34320"/>
                  </a:lnTo>
                  <a:lnTo>
                    <a:pt x="44144" y="33429"/>
                  </a:lnTo>
                  <a:lnTo>
                    <a:pt x="44219" y="32547"/>
                  </a:lnTo>
                  <a:lnTo>
                    <a:pt x="44289" y="31665"/>
                  </a:lnTo>
                  <a:lnTo>
                    <a:pt x="44354" y="30783"/>
                  </a:lnTo>
                  <a:lnTo>
                    <a:pt x="44420" y="29919"/>
                  </a:lnTo>
                  <a:lnTo>
                    <a:pt x="44480" y="29046"/>
                  </a:lnTo>
                  <a:lnTo>
                    <a:pt x="44535" y="28190"/>
                  </a:lnTo>
                  <a:lnTo>
                    <a:pt x="44585" y="27335"/>
                  </a:lnTo>
                  <a:lnTo>
                    <a:pt x="44635" y="26488"/>
                  </a:lnTo>
                  <a:lnTo>
                    <a:pt x="44680" y="25650"/>
                  </a:lnTo>
                  <a:lnTo>
                    <a:pt x="44721" y="24821"/>
                  </a:lnTo>
                  <a:lnTo>
                    <a:pt x="44756" y="24001"/>
                  </a:lnTo>
                  <a:lnTo>
                    <a:pt x="44786" y="23180"/>
                  </a:lnTo>
                  <a:lnTo>
                    <a:pt x="44816" y="22378"/>
                  </a:lnTo>
                  <a:lnTo>
                    <a:pt x="44836" y="21575"/>
                  </a:lnTo>
                  <a:lnTo>
                    <a:pt x="44856" y="20790"/>
                  </a:lnTo>
                  <a:lnTo>
                    <a:pt x="44871" y="20014"/>
                  </a:lnTo>
                  <a:lnTo>
                    <a:pt x="44881" y="19247"/>
                  </a:lnTo>
                  <a:lnTo>
                    <a:pt x="44886" y="18488"/>
                  </a:lnTo>
                  <a:lnTo>
                    <a:pt x="44891" y="17747"/>
                  </a:lnTo>
                  <a:lnTo>
                    <a:pt x="44886" y="17006"/>
                  </a:lnTo>
                  <a:lnTo>
                    <a:pt x="44876" y="16283"/>
                  </a:lnTo>
                  <a:lnTo>
                    <a:pt x="44866" y="15577"/>
                  </a:lnTo>
                  <a:lnTo>
                    <a:pt x="44846" y="14872"/>
                  </a:lnTo>
                  <a:lnTo>
                    <a:pt x="44826" y="14193"/>
                  </a:lnTo>
                  <a:lnTo>
                    <a:pt x="44801" y="13522"/>
                  </a:lnTo>
                  <a:lnTo>
                    <a:pt x="44766" y="12861"/>
                  </a:lnTo>
                  <a:lnTo>
                    <a:pt x="44731" y="12217"/>
                  </a:lnTo>
                  <a:lnTo>
                    <a:pt x="44690" y="11582"/>
                  </a:lnTo>
                  <a:lnTo>
                    <a:pt x="44640" y="10973"/>
                  </a:lnTo>
                  <a:lnTo>
                    <a:pt x="44590" y="10365"/>
                  </a:lnTo>
                  <a:lnTo>
                    <a:pt x="44530" y="9782"/>
                  </a:lnTo>
                  <a:lnTo>
                    <a:pt x="44470" y="9218"/>
                  </a:lnTo>
                  <a:lnTo>
                    <a:pt x="44400" y="8662"/>
                  </a:lnTo>
                  <a:lnTo>
                    <a:pt x="44324" y="8124"/>
                  </a:lnTo>
                  <a:lnTo>
                    <a:pt x="44249" y="7604"/>
                  </a:lnTo>
                  <a:lnTo>
                    <a:pt x="44164" y="7101"/>
                  </a:lnTo>
                  <a:lnTo>
                    <a:pt x="44074" y="6616"/>
                  </a:lnTo>
                  <a:lnTo>
                    <a:pt x="43978" y="6157"/>
                  </a:lnTo>
                  <a:lnTo>
                    <a:pt x="43878" y="5708"/>
                  </a:lnTo>
                  <a:lnTo>
                    <a:pt x="43768" y="5275"/>
                  </a:lnTo>
                  <a:lnTo>
                    <a:pt x="43657" y="4870"/>
                  </a:lnTo>
                  <a:lnTo>
                    <a:pt x="43537" y="4482"/>
                  </a:lnTo>
                  <a:lnTo>
                    <a:pt x="43411" y="4111"/>
                  </a:lnTo>
                  <a:lnTo>
                    <a:pt x="43281" y="3758"/>
                  </a:lnTo>
                  <a:lnTo>
                    <a:pt x="43146" y="3432"/>
                  </a:lnTo>
                  <a:lnTo>
                    <a:pt x="43075" y="3273"/>
                  </a:lnTo>
                  <a:lnTo>
                    <a:pt x="43005" y="3123"/>
                  </a:lnTo>
                  <a:lnTo>
                    <a:pt x="42930" y="2973"/>
                  </a:lnTo>
                  <a:lnTo>
                    <a:pt x="42855" y="2832"/>
                  </a:lnTo>
                  <a:lnTo>
                    <a:pt x="42779" y="2700"/>
                  </a:lnTo>
                  <a:lnTo>
                    <a:pt x="42699" y="2568"/>
                  </a:lnTo>
                  <a:lnTo>
                    <a:pt x="42619" y="2444"/>
                  </a:lnTo>
                  <a:lnTo>
                    <a:pt x="42539" y="2329"/>
                  </a:lnTo>
                  <a:lnTo>
                    <a:pt x="42453" y="2215"/>
                  </a:lnTo>
                  <a:lnTo>
                    <a:pt x="42368" y="2109"/>
                  </a:lnTo>
                  <a:lnTo>
                    <a:pt x="42283" y="2003"/>
                  </a:lnTo>
                  <a:lnTo>
                    <a:pt x="42198" y="1915"/>
                  </a:lnTo>
                  <a:lnTo>
                    <a:pt x="42037" y="1747"/>
                  </a:lnTo>
                  <a:lnTo>
                    <a:pt x="41877" y="1589"/>
                  </a:lnTo>
                  <a:lnTo>
                    <a:pt x="41716" y="1439"/>
                  </a:lnTo>
                  <a:lnTo>
                    <a:pt x="41561" y="1297"/>
                  </a:lnTo>
                  <a:lnTo>
                    <a:pt x="41405" y="1165"/>
                  </a:lnTo>
                  <a:lnTo>
                    <a:pt x="41250" y="1042"/>
                  </a:lnTo>
                  <a:lnTo>
                    <a:pt x="41099" y="918"/>
                  </a:lnTo>
                  <a:lnTo>
                    <a:pt x="40944" y="812"/>
                  </a:lnTo>
                  <a:lnTo>
                    <a:pt x="40793" y="707"/>
                  </a:lnTo>
                  <a:lnTo>
                    <a:pt x="40648" y="610"/>
                  </a:lnTo>
                  <a:lnTo>
                    <a:pt x="40497" y="521"/>
                  </a:lnTo>
                  <a:lnTo>
                    <a:pt x="40352" y="442"/>
                  </a:lnTo>
                  <a:lnTo>
                    <a:pt x="40201" y="363"/>
                  </a:lnTo>
                  <a:lnTo>
                    <a:pt x="40061" y="301"/>
                  </a:lnTo>
                  <a:lnTo>
                    <a:pt x="39915" y="239"/>
                  </a:lnTo>
                  <a:lnTo>
                    <a:pt x="39775" y="186"/>
                  </a:lnTo>
                  <a:lnTo>
                    <a:pt x="39630" y="142"/>
                  </a:lnTo>
                  <a:lnTo>
                    <a:pt x="39489" y="98"/>
                  </a:lnTo>
                  <a:lnTo>
                    <a:pt x="39354" y="63"/>
                  </a:lnTo>
                  <a:lnTo>
                    <a:pt x="39213" y="36"/>
                  </a:lnTo>
                  <a:lnTo>
                    <a:pt x="39078" y="19"/>
                  </a:lnTo>
                  <a:lnTo>
                    <a:pt x="38942" y="10"/>
                  </a:lnTo>
                  <a:lnTo>
                    <a:pt x="38807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8100019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1"/>
            <p:cNvSpPr/>
            <p:nvPr/>
          </p:nvSpPr>
          <p:spPr>
            <a:xfrm>
              <a:off x="3697000" y="-8681525"/>
              <a:ext cx="700225" cy="1416100"/>
            </a:xfrm>
            <a:custGeom>
              <a:avLst/>
              <a:gdLst/>
              <a:ahLst/>
              <a:cxnLst/>
              <a:rect l="l" t="t" r="r" b="b"/>
              <a:pathLst>
                <a:path w="28009" h="56644" extrusionOk="0">
                  <a:moveTo>
                    <a:pt x="12520" y="1"/>
                  </a:moveTo>
                  <a:lnTo>
                    <a:pt x="12249" y="9"/>
                  </a:lnTo>
                  <a:lnTo>
                    <a:pt x="11973" y="18"/>
                  </a:lnTo>
                  <a:lnTo>
                    <a:pt x="11702" y="45"/>
                  </a:lnTo>
                  <a:lnTo>
                    <a:pt x="11426" y="71"/>
                  </a:lnTo>
                  <a:lnTo>
                    <a:pt x="11150" y="106"/>
                  </a:lnTo>
                  <a:lnTo>
                    <a:pt x="10874" y="151"/>
                  </a:lnTo>
                  <a:lnTo>
                    <a:pt x="10599" y="204"/>
                  </a:lnTo>
                  <a:lnTo>
                    <a:pt x="10323" y="256"/>
                  </a:lnTo>
                  <a:lnTo>
                    <a:pt x="10047" y="327"/>
                  </a:lnTo>
                  <a:lnTo>
                    <a:pt x="9771" y="398"/>
                  </a:lnTo>
                  <a:lnTo>
                    <a:pt x="9490" y="486"/>
                  </a:lnTo>
                  <a:lnTo>
                    <a:pt x="9214" y="574"/>
                  </a:lnTo>
                  <a:lnTo>
                    <a:pt x="8938" y="671"/>
                  </a:lnTo>
                  <a:lnTo>
                    <a:pt x="8663" y="786"/>
                  </a:lnTo>
                  <a:lnTo>
                    <a:pt x="8397" y="900"/>
                  </a:lnTo>
                  <a:lnTo>
                    <a:pt x="8131" y="1033"/>
                  </a:lnTo>
                  <a:lnTo>
                    <a:pt x="7865" y="1183"/>
                  </a:lnTo>
                  <a:lnTo>
                    <a:pt x="7609" y="1332"/>
                  </a:lnTo>
                  <a:lnTo>
                    <a:pt x="7353" y="1500"/>
                  </a:lnTo>
                  <a:lnTo>
                    <a:pt x="7108" y="1676"/>
                  </a:lnTo>
                  <a:lnTo>
                    <a:pt x="6862" y="1862"/>
                  </a:lnTo>
                  <a:lnTo>
                    <a:pt x="6621" y="2056"/>
                  </a:lnTo>
                  <a:lnTo>
                    <a:pt x="6380" y="2267"/>
                  </a:lnTo>
                  <a:lnTo>
                    <a:pt x="6150" y="2479"/>
                  </a:lnTo>
                  <a:lnTo>
                    <a:pt x="5919" y="2700"/>
                  </a:lnTo>
                  <a:lnTo>
                    <a:pt x="5698" y="2929"/>
                  </a:lnTo>
                  <a:lnTo>
                    <a:pt x="5478" y="3176"/>
                  </a:lnTo>
                  <a:lnTo>
                    <a:pt x="5262" y="3423"/>
                  </a:lnTo>
                  <a:lnTo>
                    <a:pt x="5046" y="3679"/>
                  </a:lnTo>
                  <a:lnTo>
                    <a:pt x="4841" y="3934"/>
                  </a:lnTo>
                  <a:lnTo>
                    <a:pt x="4635" y="4208"/>
                  </a:lnTo>
                  <a:lnTo>
                    <a:pt x="4434" y="4481"/>
                  </a:lnTo>
                  <a:lnTo>
                    <a:pt x="4244" y="4764"/>
                  </a:lnTo>
                  <a:lnTo>
                    <a:pt x="4048" y="5055"/>
                  </a:lnTo>
                  <a:lnTo>
                    <a:pt x="3862" y="5346"/>
                  </a:lnTo>
                  <a:lnTo>
                    <a:pt x="3682" y="5646"/>
                  </a:lnTo>
                  <a:lnTo>
                    <a:pt x="3501" y="5945"/>
                  </a:lnTo>
                  <a:lnTo>
                    <a:pt x="3331" y="6254"/>
                  </a:lnTo>
                  <a:lnTo>
                    <a:pt x="3160" y="6572"/>
                  </a:lnTo>
                  <a:lnTo>
                    <a:pt x="2995" y="6889"/>
                  </a:lnTo>
                  <a:lnTo>
                    <a:pt x="2834" y="7207"/>
                  </a:lnTo>
                  <a:lnTo>
                    <a:pt x="2679" y="7533"/>
                  </a:lnTo>
                  <a:lnTo>
                    <a:pt x="2523" y="7859"/>
                  </a:lnTo>
                  <a:lnTo>
                    <a:pt x="2378" y="8186"/>
                  </a:lnTo>
                  <a:lnTo>
                    <a:pt x="2232" y="8521"/>
                  </a:lnTo>
                  <a:lnTo>
                    <a:pt x="2097" y="8847"/>
                  </a:lnTo>
                  <a:lnTo>
                    <a:pt x="1961" y="9191"/>
                  </a:lnTo>
                  <a:lnTo>
                    <a:pt x="1831" y="9526"/>
                  </a:lnTo>
                  <a:lnTo>
                    <a:pt x="1706" y="9862"/>
                  </a:lnTo>
                  <a:lnTo>
                    <a:pt x="1580" y="10197"/>
                  </a:lnTo>
                  <a:lnTo>
                    <a:pt x="1465" y="10541"/>
                  </a:lnTo>
                  <a:lnTo>
                    <a:pt x="1355" y="10876"/>
                  </a:lnTo>
                  <a:lnTo>
                    <a:pt x="1244" y="11220"/>
                  </a:lnTo>
                  <a:lnTo>
                    <a:pt x="1139" y="11555"/>
                  </a:lnTo>
                  <a:lnTo>
                    <a:pt x="1039" y="11890"/>
                  </a:lnTo>
                  <a:lnTo>
                    <a:pt x="948" y="12234"/>
                  </a:lnTo>
                  <a:lnTo>
                    <a:pt x="853" y="12569"/>
                  </a:lnTo>
                  <a:lnTo>
                    <a:pt x="768" y="12896"/>
                  </a:lnTo>
                  <a:lnTo>
                    <a:pt x="687" y="13231"/>
                  </a:lnTo>
                  <a:lnTo>
                    <a:pt x="612" y="13557"/>
                  </a:lnTo>
                  <a:lnTo>
                    <a:pt x="537" y="13884"/>
                  </a:lnTo>
                  <a:lnTo>
                    <a:pt x="472" y="14210"/>
                  </a:lnTo>
                  <a:lnTo>
                    <a:pt x="407" y="14527"/>
                  </a:lnTo>
                  <a:lnTo>
                    <a:pt x="346" y="14845"/>
                  </a:lnTo>
                  <a:lnTo>
                    <a:pt x="291" y="15154"/>
                  </a:lnTo>
                  <a:lnTo>
                    <a:pt x="246" y="15462"/>
                  </a:lnTo>
                  <a:lnTo>
                    <a:pt x="201" y="15762"/>
                  </a:lnTo>
                  <a:lnTo>
                    <a:pt x="156" y="16062"/>
                  </a:lnTo>
                  <a:lnTo>
                    <a:pt x="121" y="16353"/>
                  </a:lnTo>
                  <a:lnTo>
                    <a:pt x="91" y="16644"/>
                  </a:lnTo>
                  <a:lnTo>
                    <a:pt x="66" y="16927"/>
                  </a:lnTo>
                  <a:lnTo>
                    <a:pt x="40" y="17200"/>
                  </a:lnTo>
                  <a:lnTo>
                    <a:pt x="25" y="17465"/>
                  </a:lnTo>
                  <a:lnTo>
                    <a:pt x="10" y="17729"/>
                  </a:lnTo>
                  <a:lnTo>
                    <a:pt x="0" y="17985"/>
                  </a:lnTo>
                  <a:lnTo>
                    <a:pt x="0" y="18223"/>
                  </a:lnTo>
                  <a:lnTo>
                    <a:pt x="0" y="18461"/>
                  </a:lnTo>
                  <a:lnTo>
                    <a:pt x="376" y="21425"/>
                  </a:lnTo>
                  <a:lnTo>
                    <a:pt x="783" y="24591"/>
                  </a:lnTo>
                  <a:lnTo>
                    <a:pt x="1264" y="28410"/>
                  </a:lnTo>
                  <a:lnTo>
                    <a:pt x="1781" y="32538"/>
                  </a:lnTo>
                  <a:lnTo>
                    <a:pt x="2277" y="36613"/>
                  </a:lnTo>
                  <a:lnTo>
                    <a:pt x="2508" y="38527"/>
                  </a:lnTo>
                  <a:lnTo>
                    <a:pt x="2719" y="40291"/>
                  </a:lnTo>
                  <a:lnTo>
                    <a:pt x="2899" y="41861"/>
                  </a:lnTo>
                  <a:lnTo>
                    <a:pt x="3050" y="43202"/>
                  </a:lnTo>
                  <a:lnTo>
                    <a:pt x="3115" y="43819"/>
                  </a:lnTo>
                  <a:lnTo>
                    <a:pt x="3190" y="44437"/>
                  </a:lnTo>
                  <a:lnTo>
                    <a:pt x="3276" y="45072"/>
                  </a:lnTo>
                  <a:lnTo>
                    <a:pt x="3366" y="45707"/>
                  </a:lnTo>
                  <a:lnTo>
                    <a:pt x="3466" y="46342"/>
                  </a:lnTo>
                  <a:lnTo>
                    <a:pt x="3582" y="46986"/>
                  </a:lnTo>
                  <a:lnTo>
                    <a:pt x="3702" y="47621"/>
                  </a:lnTo>
                  <a:lnTo>
                    <a:pt x="3832" y="48256"/>
                  </a:lnTo>
                  <a:lnTo>
                    <a:pt x="3903" y="48573"/>
                  </a:lnTo>
                  <a:lnTo>
                    <a:pt x="3978" y="48891"/>
                  </a:lnTo>
                  <a:lnTo>
                    <a:pt x="4053" y="49200"/>
                  </a:lnTo>
                  <a:lnTo>
                    <a:pt x="4133" y="49508"/>
                  </a:lnTo>
                  <a:lnTo>
                    <a:pt x="4219" y="49817"/>
                  </a:lnTo>
                  <a:lnTo>
                    <a:pt x="4304" y="50126"/>
                  </a:lnTo>
                  <a:lnTo>
                    <a:pt x="4394" y="50426"/>
                  </a:lnTo>
                  <a:lnTo>
                    <a:pt x="4489" y="50726"/>
                  </a:lnTo>
                  <a:lnTo>
                    <a:pt x="4585" y="51017"/>
                  </a:lnTo>
                  <a:lnTo>
                    <a:pt x="4690" y="51308"/>
                  </a:lnTo>
                  <a:lnTo>
                    <a:pt x="4795" y="51590"/>
                  </a:lnTo>
                  <a:lnTo>
                    <a:pt x="4901" y="51872"/>
                  </a:lnTo>
                  <a:lnTo>
                    <a:pt x="5016" y="52146"/>
                  </a:lnTo>
                  <a:lnTo>
                    <a:pt x="5131" y="52419"/>
                  </a:lnTo>
                  <a:lnTo>
                    <a:pt x="5252" y="52684"/>
                  </a:lnTo>
                  <a:lnTo>
                    <a:pt x="5377" y="52939"/>
                  </a:lnTo>
                  <a:lnTo>
                    <a:pt x="5508" y="53195"/>
                  </a:lnTo>
                  <a:lnTo>
                    <a:pt x="5643" y="53433"/>
                  </a:lnTo>
                  <a:lnTo>
                    <a:pt x="5783" y="53680"/>
                  </a:lnTo>
                  <a:lnTo>
                    <a:pt x="5924" y="53910"/>
                  </a:lnTo>
                  <a:lnTo>
                    <a:pt x="6074" y="54130"/>
                  </a:lnTo>
                  <a:lnTo>
                    <a:pt x="6225" y="54351"/>
                  </a:lnTo>
                  <a:lnTo>
                    <a:pt x="6380" y="54562"/>
                  </a:lnTo>
                  <a:lnTo>
                    <a:pt x="6546" y="54765"/>
                  </a:lnTo>
                  <a:lnTo>
                    <a:pt x="6711" y="54950"/>
                  </a:lnTo>
                  <a:lnTo>
                    <a:pt x="6882" y="55136"/>
                  </a:lnTo>
                  <a:lnTo>
                    <a:pt x="7063" y="55312"/>
                  </a:lnTo>
                  <a:lnTo>
                    <a:pt x="7243" y="55480"/>
                  </a:lnTo>
                  <a:lnTo>
                    <a:pt x="7434" y="55638"/>
                  </a:lnTo>
                  <a:lnTo>
                    <a:pt x="7624" y="55779"/>
                  </a:lnTo>
                  <a:lnTo>
                    <a:pt x="7825" y="55912"/>
                  </a:lnTo>
                  <a:lnTo>
                    <a:pt x="8031" y="56044"/>
                  </a:lnTo>
                  <a:lnTo>
                    <a:pt x="8236" y="56159"/>
                  </a:lnTo>
                  <a:lnTo>
                    <a:pt x="8457" y="56256"/>
                  </a:lnTo>
                  <a:lnTo>
                    <a:pt x="8678" y="56353"/>
                  </a:lnTo>
                  <a:lnTo>
                    <a:pt x="8903" y="56432"/>
                  </a:lnTo>
                  <a:lnTo>
                    <a:pt x="9139" y="56494"/>
                  </a:lnTo>
                  <a:lnTo>
                    <a:pt x="9375" y="56556"/>
                  </a:lnTo>
                  <a:lnTo>
                    <a:pt x="9626" y="56600"/>
                  </a:lnTo>
                  <a:lnTo>
                    <a:pt x="9876" y="56626"/>
                  </a:lnTo>
                  <a:lnTo>
                    <a:pt x="10132" y="56644"/>
                  </a:lnTo>
                  <a:lnTo>
                    <a:pt x="10398" y="56644"/>
                  </a:lnTo>
                  <a:lnTo>
                    <a:pt x="10669" y="56635"/>
                  </a:lnTo>
                  <a:lnTo>
                    <a:pt x="10950" y="56609"/>
                  </a:lnTo>
                  <a:lnTo>
                    <a:pt x="11231" y="56573"/>
                  </a:lnTo>
                  <a:lnTo>
                    <a:pt x="11522" y="56520"/>
                  </a:lnTo>
                  <a:lnTo>
                    <a:pt x="11822" y="56450"/>
                  </a:lnTo>
                  <a:lnTo>
                    <a:pt x="12128" y="56370"/>
                  </a:lnTo>
                  <a:lnTo>
                    <a:pt x="12434" y="56273"/>
                  </a:lnTo>
                  <a:lnTo>
                    <a:pt x="12740" y="56168"/>
                  </a:lnTo>
                  <a:lnTo>
                    <a:pt x="13041" y="56062"/>
                  </a:lnTo>
                  <a:lnTo>
                    <a:pt x="13337" y="55938"/>
                  </a:lnTo>
                  <a:lnTo>
                    <a:pt x="13633" y="55815"/>
                  </a:lnTo>
                  <a:lnTo>
                    <a:pt x="13929" y="55682"/>
                  </a:lnTo>
                  <a:lnTo>
                    <a:pt x="14220" y="55550"/>
                  </a:lnTo>
                  <a:lnTo>
                    <a:pt x="14506" y="55400"/>
                  </a:lnTo>
                  <a:lnTo>
                    <a:pt x="14787" y="55250"/>
                  </a:lnTo>
                  <a:lnTo>
                    <a:pt x="15068" y="55100"/>
                  </a:lnTo>
                  <a:lnTo>
                    <a:pt x="15349" y="54933"/>
                  </a:lnTo>
                  <a:lnTo>
                    <a:pt x="15624" y="54774"/>
                  </a:lnTo>
                  <a:lnTo>
                    <a:pt x="15895" y="54598"/>
                  </a:lnTo>
                  <a:lnTo>
                    <a:pt x="16161" y="54421"/>
                  </a:lnTo>
                  <a:lnTo>
                    <a:pt x="16427" y="54236"/>
                  </a:lnTo>
                  <a:lnTo>
                    <a:pt x="16688" y="54051"/>
                  </a:lnTo>
                  <a:lnTo>
                    <a:pt x="16949" y="53866"/>
                  </a:lnTo>
                  <a:lnTo>
                    <a:pt x="17204" y="53671"/>
                  </a:lnTo>
                  <a:lnTo>
                    <a:pt x="17455" y="53477"/>
                  </a:lnTo>
                  <a:lnTo>
                    <a:pt x="17701" y="53275"/>
                  </a:lnTo>
                  <a:lnTo>
                    <a:pt x="17947" y="53072"/>
                  </a:lnTo>
                  <a:lnTo>
                    <a:pt x="18187" y="52860"/>
                  </a:lnTo>
                  <a:lnTo>
                    <a:pt x="18659" y="52437"/>
                  </a:lnTo>
                  <a:lnTo>
                    <a:pt x="19115" y="52004"/>
                  </a:lnTo>
                  <a:lnTo>
                    <a:pt x="19562" y="51563"/>
                  </a:lnTo>
                  <a:lnTo>
                    <a:pt x="19988" y="51122"/>
                  </a:lnTo>
                  <a:lnTo>
                    <a:pt x="20399" y="50673"/>
                  </a:lnTo>
                  <a:lnTo>
                    <a:pt x="20796" y="50214"/>
                  </a:lnTo>
                  <a:lnTo>
                    <a:pt x="21177" y="49764"/>
                  </a:lnTo>
                  <a:lnTo>
                    <a:pt x="21543" y="49314"/>
                  </a:lnTo>
                  <a:lnTo>
                    <a:pt x="21889" y="48864"/>
                  </a:lnTo>
                  <a:lnTo>
                    <a:pt x="22220" y="48423"/>
                  </a:lnTo>
                  <a:lnTo>
                    <a:pt x="22536" y="47991"/>
                  </a:lnTo>
                  <a:lnTo>
                    <a:pt x="22832" y="47559"/>
                  </a:lnTo>
                  <a:lnTo>
                    <a:pt x="23108" y="47145"/>
                  </a:lnTo>
                  <a:lnTo>
                    <a:pt x="23374" y="46739"/>
                  </a:lnTo>
                  <a:lnTo>
                    <a:pt x="23615" y="46351"/>
                  </a:lnTo>
                  <a:lnTo>
                    <a:pt x="23840" y="45980"/>
                  </a:lnTo>
                  <a:lnTo>
                    <a:pt x="24046" y="45627"/>
                  </a:lnTo>
                  <a:lnTo>
                    <a:pt x="24231" y="45292"/>
                  </a:lnTo>
                  <a:lnTo>
                    <a:pt x="24397" y="44975"/>
                  </a:lnTo>
                  <a:lnTo>
                    <a:pt x="24542" y="44684"/>
                  </a:lnTo>
                  <a:lnTo>
                    <a:pt x="24673" y="44419"/>
                  </a:lnTo>
                  <a:lnTo>
                    <a:pt x="24728" y="44287"/>
                  </a:lnTo>
                  <a:lnTo>
                    <a:pt x="24783" y="44137"/>
                  </a:lnTo>
                  <a:lnTo>
                    <a:pt x="24833" y="43978"/>
                  </a:lnTo>
                  <a:lnTo>
                    <a:pt x="24878" y="43802"/>
                  </a:lnTo>
                  <a:lnTo>
                    <a:pt x="24924" y="43608"/>
                  </a:lnTo>
                  <a:lnTo>
                    <a:pt x="24969" y="43405"/>
                  </a:lnTo>
                  <a:lnTo>
                    <a:pt x="25009" y="43184"/>
                  </a:lnTo>
                  <a:lnTo>
                    <a:pt x="25044" y="42955"/>
                  </a:lnTo>
                  <a:lnTo>
                    <a:pt x="25079" y="42717"/>
                  </a:lnTo>
                  <a:lnTo>
                    <a:pt x="25109" y="42461"/>
                  </a:lnTo>
                  <a:lnTo>
                    <a:pt x="25139" y="42205"/>
                  </a:lnTo>
                  <a:lnTo>
                    <a:pt x="25164" y="41932"/>
                  </a:lnTo>
                  <a:lnTo>
                    <a:pt x="25215" y="41358"/>
                  </a:lnTo>
                  <a:lnTo>
                    <a:pt x="25250" y="40759"/>
                  </a:lnTo>
                  <a:lnTo>
                    <a:pt x="25280" y="40132"/>
                  </a:lnTo>
                  <a:lnTo>
                    <a:pt x="25305" y="39480"/>
                  </a:lnTo>
                  <a:lnTo>
                    <a:pt x="25320" y="38801"/>
                  </a:lnTo>
                  <a:lnTo>
                    <a:pt x="25330" y="38113"/>
                  </a:lnTo>
                  <a:lnTo>
                    <a:pt x="25330" y="37416"/>
                  </a:lnTo>
                  <a:lnTo>
                    <a:pt x="25330" y="36719"/>
                  </a:lnTo>
                  <a:lnTo>
                    <a:pt x="25325" y="36013"/>
                  </a:lnTo>
                  <a:lnTo>
                    <a:pt x="25310" y="35317"/>
                  </a:lnTo>
                  <a:lnTo>
                    <a:pt x="25295" y="34620"/>
                  </a:lnTo>
                  <a:lnTo>
                    <a:pt x="25280" y="33941"/>
                  </a:lnTo>
                  <a:lnTo>
                    <a:pt x="25235" y="32635"/>
                  </a:lnTo>
                  <a:lnTo>
                    <a:pt x="25189" y="31436"/>
                  </a:lnTo>
                  <a:lnTo>
                    <a:pt x="25139" y="30369"/>
                  </a:lnTo>
                  <a:lnTo>
                    <a:pt x="25094" y="29478"/>
                  </a:lnTo>
                  <a:lnTo>
                    <a:pt x="25054" y="28799"/>
                  </a:lnTo>
                  <a:lnTo>
                    <a:pt x="25019" y="28216"/>
                  </a:lnTo>
                  <a:lnTo>
                    <a:pt x="25049" y="28190"/>
                  </a:lnTo>
                  <a:lnTo>
                    <a:pt x="25134" y="28119"/>
                  </a:lnTo>
                  <a:lnTo>
                    <a:pt x="25270" y="27996"/>
                  </a:lnTo>
                  <a:lnTo>
                    <a:pt x="25445" y="27820"/>
                  </a:lnTo>
                  <a:lnTo>
                    <a:pt x="25546" y="27705"/>
                  </a:lnTo>
                  <a:lnTo>
                    <a:pt x="25651" y="27581"/>
                  </a:lnTo>
                  <a:lnTo>
                    <a:pt x="25766" y="27440"/>
                  </a:lnTo>
                  <a:lnTo>
                    <a:pt x="25887" y="27281"/>
                  </a:lnTo>
                  <a:lnTo>
                    <a:pt x="26012" y="27114"/>
                  </a:lnTo>
                  <a:lnTo>
                    <a:pt x="26137" y="26920"/>
                  </a:lnTo>
                  <a:lnTo>
                    <a:pt x="26273" y="26717"/>
                  </a:lnTo>
                  <a:lnTo>
                    <a:pt x="26403" y="26496"/>
                  </a:lnTo>
                  <a:lnTo>
                    <a:pt x="26539" y="26250"/>
                  </a:lnTo>
                  <a:lnTo>
                    <a:pt x="26669" y="25994"/>
                  </a:lnTo>
                  <a:lnTo>
                    <a:pt x="26805" y="25720"/>
                  </a:lnTo>
                  <a:lnTo>
                    <a:pt x="26935" y="25420"/>
                  </a:lnTo>
                  <a:lnTo>
                    <a:pt x="27060" y="25112"/>
                  </a:lnTo>
                  <a:lnTo>
                    <a:pt x="27181" y="24777"/>
                  </a:lnTo>
                  <a:lnTo>
                    <a:pt x="27301" y="24424"/>
                  </a:lnTo>
                  <a:lnTo>
                    <a:pt x="27416" y="24053"/>
                  </a:lnTo>
                  <a:lnTo>
                    <a:pt x="27522" y="23656"/>
                  </a:lnTo>
                  <a:lnTo>
                    <a:pt x="27572" y="23454"/>
                  </a:lnTo>
                  <a:lnTo>
                    <a:pt x="27617" y="23242"/>
                  </a:lnTo>
                  <a:lnTo>
                    <a:pt x="27667" y="23030"/>
                  </a:lnTo>
                  <a:lnTo>
                    <a:pt x="27707" y="22810"/>
                  </a:lnTo>
                  <a:lnTo>
                    <a:pt x="27753" y="22580"/>
                  </a:lnTo>
                  <a:lnTo>
                    <a:pt x="27788" y="22351"/>
                  </a:lnTo>
                  <a:lnTo>
                    <a:pt x="27828" y="22113"/>
                  </a:lnTo>
                  <a:lnTo>
                    <a:pt x="27858" y="21866"/>
                  </a:lnTo>
                  <a:lnTo>
                    <a:pt x="27888" y="21619"/>
                  </a:lnTo>
                  <a:lnTo>
                    <a:pt x="27918" y="21363"/>
                  </a:lnTo>
                  <a:lnTo>
                    <a:pt x="27943" y="21107"/>
                  </a:lnTo>
                  <a:lnTo>
                    <a:pt x="27963" y="20843"/>
                  </a:lnTo>
                  <a:lnTo>
                    <a:pt x="27983" y="20569"/>
                  </a:lnTo>
                  <a:lnTo>
                    <a:pt x="27998" y="20296"/>
                  </a:lnTo>
                  <a:lnTo>
                    <a:pt x="28008" y="20022"/>
                  </a:lnTo>
                  <a:lnTo>
                    <a:pt x="28008" y="19758"/>
                  </a:lnTo>
                  <a:lnTo>
                    <a:pt x="28008" y="19502"/>
                  </a:lnTo>
                  <a:lnTo>
                    <a:pt x="27998" y="19255"/>
                  </a:lnTo>
                  <a:lnTo>
                    <a:pt x="27983" y="19017"/>
                  </a:lnTo>
                  <a:lnTo>
                    <a:pt x="27963" y="18796"/>
                  </a:lnTo>
                  <a:lnTo>
                    <a:pt x="27938" y="18585"/>
                  </a:lnTo>
                  <a:lnTo>
                    <a:pt x="27908" y="18382"/>
                  </a:lnTo>
                  <a:lnTo>
                    <a:pt x="27873" y="18179"/>
                  </a:lnTo>
                  <a:lnTo>
                    <a:pt x="27828" y="17994"/>
                  </a:lnTo>
                  <a:lnTo>
                    <a:pt x="27783" y="17817"/>
                  </a:lnTo>
                  <a:lnTo>
                    <a:pt x="27732" y="17650"/>
                  </a:lnTo>
                  <a:lnTo>
                    <a:pt x="27682" y="17500"/>
                  </a:lnTo>
                  <a:lnTo>
                    <a:pt x="27622" y="17350"/>
                  </a:lnTo>
                  <a:lnTo>
                    <a:pt x="27562" y="17209"/>
                  </a:lnTo>
                  <a:lnTo>
                    <a:pt x="27492" y="17077"/>
                  </a:lnTo>
                  <a:lnTo>
                    <a:pt x="27427" y="16953"/>
                  </a:lnTo>
                  <a:lnTo>
                    <a:pt x="27351" y="16847"/>
                  </a:lnTo>
                  <a:lnTo>
                    <a:pt x="27276" y="16741"/>
                  </a:lnTo>
                  <a:lnTo>
                    <a:pt x="27196" y="16644"/>
                  </a:lnTo>
                  <a:lnTo>
                    <a:pt x="27116" y="16556"/>
                  </a:lnTo>
                  <a:lnTo>
                    <a:pt x="27030" y="16477"/>
                  </a:lnTo>
                  <a:lnTo>
                    <a:pt x="26945" y="16406"/>
                  </a:lnTo>
                  <a:lnTo>
                    <a:pt x="26860" y="16344"/>
                  </a:lnTo>
                  <a:lnTo>
                    <a:pt x="26769" y="16292"/>
                  </a:lnTo>
                  <a:lnTo>
                    <a:pt x="26674" y="16247"/>
                  </a:lnTo>
                  <a:lnTo>
                    <a:pt x="26584" y="16212"/>
                  </a:lnTo>
                  <a:lnTo>
                    <a:pt x="26489" y="16177"/>
                  </a:lnTo>
                  <a:lnTo>
                    <a:pt x="26393" y="16159"/>
                  </a:lnTo>
                  <a:lnTo>
                    <a:pt x="26298" y="16142"/>
                  </a:lnTo>
                  <a:lnTo>
                    <a:pt x="26198" y="16133"/>
                  </a:lnTo>
                  <a:lnTo>
                    <a:pt x="26102" y="16133"/>
                  </a:lnTo>
                  <a:lnTo>
                    <a:pt x="26002" y="16142"/>
                  </a:lnTo>
                  <a:lnTo>
                    <a:pt x="25902" y="16159"/>
                  </a:lnTo>
                  <a:lnTo>
                    <a:pt x="25806" y="16177"/>
                  </a:lnTo>
                  <a:lnTo>
                    <a:pt x="25706" y="16212"/>
                  </a:lnTo>
                  <a:lnTo>
                    <a:pt x="25611" y="16247"/>
                  </a:lnTo>
                  <a:lnTo>
                    <a:pt x="25510" y="16292"/>
                  </a:lnTo>
                  <a:lnTo>
                    <a:pt x="25415" y="16344"/>
                  </a:lnTo>
                  <a:lnTo>
                    <a:pt x="25320" y="16397"/>
                  </a:lnTo>
                  <a:lnTo>
                    <a:pt x="25225" y="16459"/>
                  </a:lnTo>
                  <a:lnTo>
                    <a:pt x="25134" y="16530"/>
                  </a:lnTo>
                  <a:lnTo>
                    <a:pt x="25039" y="16609"/>
                  </a:lnTo>
                  <a:lnTo>
                    <a:pt x="24954" y="16697"/>
                  </a:lnTo>
                  <a:lnTo>
                    <a:pt x="24863" y="16785"/>
                  </a:lnTo>
                  <a:lnTo>
                    <a:pt x="24778" y="16882"/>
                  </a:lnTo>
                  <a:lnTo>
                    <a:pt x="24698" y="16979"/>
                  </a:lnTo>
                  <a:lnTo>
                    <a:pt x="24618" y="17085"/>
                  </a:lnTo>
                  <a:lnTo>
                    <a:pt x="24537" y="17200"/>
                  </a:lnTo>
                  <a:lnTo>
                    <a:pt x="24462" y="17323"/>
                  </a:lnTo>
                  <a:lnTo>
                    <a:pt x="24392" y="17447"/>
                  </a:lnTo>
                  <a:lnTo>
                    <a:pt x="24322" y="17579"/>
                  </a:lnTo>
                  <a:lnTo>
                    <a:pt x="24262" y="17720"/>
                  </a:lnTo>
                  <a:lnTo>
                    <a:pt x="24196" y="17862"/>
                  </a:lnTo>
                  <a:lnTo>
                    <a:pt x="24141" y="18003"/>
                  </a:lnTo>
                  <a:lnTo>
                    <a:pt x="24091" y="18161"/>
                  </a:lnTo>
                  <a:lnTo>
                    <a:pt x="24041" y="18320"/>
                  </a:lnTo>
                  <a:lnTo>
                    <a:pt x="23996" y="18479"/>
                  </a:lnTo>
                  <a:lnTo>
                    <a:pt x="23956" y="18647"/>
                  </a:lnTo>
                  <a:lnTo>
                    <a:pt x="23926" y="18823"/>
                  </a:lnTo>
                  <a:lnTo>
                    <a:pt x="23895" y="18999"/>
                  </a:lnTo>
                  <a:lnTo>
                    <a:pt x="23870" y="19185"/>
                  </a:lnTo>
                  <a:lnTo>
                    <a:pt x="23850" y="19370"/>
                  </a:lnTo>
                  <a:lnTo>
                    <a:pt x="23840" y="19564"/>
                  </a:lnTo>
                  <a:lnTo>
                    <a:pt x="23835" y="19282"/>
                  </a:lnTo>
                  <a:lnTo>
                    <a:pt x="23825" y="18955"/>
                  </a:lnTo>
                  <a:lnTo>
                    <a:pt x="23805" y="18505"/>
                  </a:lnTo>
                  <a:lnTo>
                    <a:pt x="23780" y="17950"/>
                  </a:lnTo>
                  <a:lnTo>
                    <a:pt x="23745" y="17297"/>
                  </a:lnTo>
                  <a:lnTo>
                    <a:pt x="23695" y="16556"/>
                  </a:lnTo>
                  <a:lnTo>
                    <a:pt x="23630" y="15736"/>
                  </a:lnTo>
                  <a:lnTo>
                    <a:pt x="23549" y="14854"/>
                  </a:lnTo>
                  <a:lnTo>
                    <a:pt x="23504" y="14395"/>
                  </a:lnTo>
                  <a:lnTo>
                    <a:pt x="23454" y="13919"/>
                  </a:lnTo>
                  <a:lnTo>
                    <a:pt x="23399" y="13425"/>
                  </a:lnTo>
                  <a:lnTo>
                    <a:pt x="23334" y="12931"/>
                  </a:lnTo>
                  <a:lnTo>
                    <a:pt x="23268" y="12419"/>
                  </a:lnTo>
                  <a:lnTo>
                    <a:pt x="23198" y="11899"/>
                  </a:lnTo>
                  <a:lnTo>
                    <a:pt x="23118" y="11379"/>
                  </a:lnTo>
                  <a:lnTo>
                    <a:pt x="23033" y="10849"/>
                  </a:lnTo>
                  <a:lnTo>
                    <a:pt x="22942" y="10311"/>
                  </a:lnTo>
                  <a:lnTo>
                    <a:pt x="22842" y="9773"/>
                  </a:lnTo>
                  <a:lnTo>
                    <a:pt x="22742" y="9235"/>
                  </a:lnTo>
                  <a:lnTo>
                    <a:pt x="22626" y="8697"/>
                  </a:lnTo>
                  <a:lnTo>
                    <a:pt x="22511" y="8159"/>
                  </a:lnTo>
                  <a:lnTo>
                    <a:pt x="22386" y="7621"/>
                  </a:lnTo>
                  <a:lnTo>
                    <a:pt x="22315" y="7357"/>
                  </a:lnTo>
                  <a:lnTo>
                    <a:pt x="22240" y="7092"/>
                  </a:lnTo>
                  <a:lnTo>
                    <a:pt x="22160" y="6827"/>
                  </a:lnTo>
                  <a:lnTo>
                    <a:pt x="22070" y="6572"/>
                  </a:lnTo>
                  <a:lnTo>
                    <a:pt x="21974" y="6325"/>
                  </a:lnTo>
                  <a:lnTo>
                    <a:pt x="21874" y="6069"/>
                  </a:lnTo>
                  <a:lnTo>
                    <a:pt x="21764" y="5831"/>
                  </a:lnTo>
                  <a:lnTo>
                    <a:pt x="21648" y="5584"/>
                  </a:lnTo>
                  <a:lnTo>
                    <a:pt x="21528" y="5346"/>
                  </a:lnTo>
                  <a:lnTo>
                    <a:pt x="21403" y="5116"/>
                  </a:lnTo>
                  <a:lnTo>
                    <a:pt x="21272" y="4887"/>
                  </a:lnTo>
                  <a:lnTo>
                    <a:pt x="21132" y="4667"/>
                  </a:lnTo>
                  <a:lnTo>
                    <a:pt x="20991" y="4446"/>
                  </a:lnTo>
                  <a:lnTo>
                    <a:pt x="20841" y="4226"/>
                  </a:lnTo>
                  <a:lnTo>
                    <a:pt x="20685" y="4014"/>
                  </a:lnTo>
                  <a:lnTo>
                    <a:pt x="20525" y="3811"/>
                  </a:lnTo>
                  <a:lnTo>
                    <a:pt x="20364" y="3608"/>
                  </a:lnTo>
                  <a:lnTo>
                    <a:pt x="20194" y="3405"/>
                  </a:lnTo>
                  <a:lnTo>
                    <a:pt x="20018" y="3220"/>
                  </a:lnTo>
                  <a:lnTo>
                    <a:pt x="19838" y="3026"/>
                  </a:lnTo>
                  <a:lnTo>
                    <a:pt x="19652" y="2841"/>
                  </a:lnTo>
                  <a:lnTo>
                    <a:pt x="19466" y="2664"/>
                  </a:lnTo>
                  <a:lnTo>
                    <a:pt x="19271" y="2497"/>
                  </a:lnTo>
                  <a:lnTo>
                    <a:pt x="19075" y="2329"/>
                  </a:lnTo>
                  <a:lnTo>
                    <a:pt x="18870" y="2162"/>
                  </a:lnTo>
                  <a:lnTo>
                    <a:pt x="18664" y="2003"/>
                  </a:lnTo>
                  <a:lnTo>
                    <a:pt x="18458" y="1853"/>
                  </a:lnTo>
                  <a:lnTo>
                    <a:pt x="18243" y="1703"/>
                  </a:lnTo>
                  <a:lnTo>
                    <a:pt x="18027" y="1562"/>
                  </a:lnTo>
                  <a:lnTo>
                    <a:pt x="17801" y="1430"/>
                  </a:lnTo>
                  <a:lnTo>
                    <a:pt x="17581" y="1297"/>
                  </a:lnTo>
                  <a:lnTo>
                    <a:pt x="17350" y="1174"/>
                  </a:lnTo>
                  <a:lnTo>
                    <a:pt x="17119" y="1059"/>
                  </a:lnTo>
                  <a:lnTo>
                    <a:pt x="16883" y="944"/>
                  </a:lnTo>
                  <a:lnTo>
                    <a:pt x="16648" y="839"/>
                  </a:lnTo>
                  <a:lnTo>
                    <a:pt x="16407" y="733"/>
                  </a:lnTo>
                  <a:lnTo>
                    <a:pt x="16161" y="645"/>
                  </a:lnTo>
                  <a:lnTo>
                    <a:pt x="15915" y="556"/>
                  </a:lnTo>
                  <a:lnTo>
                    <a:pt x="15670" y="468"/>
                  </a:lnTo>
                  <a:lnTo>
                    <a:pt x="15419" y="398"/>
                  </a:lnTo>
                  <a:lnTo>
                    <a:pt x="15163" y="327"/>
                  </a:lnTo>
                  <a:lnTo>
                    <a:pt x="14907" y="265"/>
                  </a:lnTo>
                  <a:lnTo>
                    <a:pt x="14646" y="204"/>
                  </a:lnTo>
                  <a:lnTo>
                    <a:pt x="14391" y="159"/>
                  </a:lnTo>
                  <a:lnTo>
                    <a:pt x="14125" y="115"/>
                  </a:lnTo>
                  <a:lnTo>
                    <a:pt x="13864" y="80"/>
                  </a:lnTo>
                  <a:lnTo>
                    <a:pt x="13598" y="54"/>
                  </a:lnTo>
                  <a:lnTo>
                    <a:pt x="13332" y="27"/>
                  </a:lnTo>
                  <a:lnTo>
                    <a:pt x="13061" y="9"/>
                  </a:lnTo>
                  <a:lnTo>
                    <a:pt x="12791" y="1"/>
                  </a:lnTo>
                  <a:close/>
                </a:path>
              </a:pathLst>
            </a:custGeom>
            <a:solidFill>
              <a:srgbClr val="FFD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1"/>
            <p:cNvSpPr/>
            <p:nvPr/>
          </p:nvSpPr>
          <p:spPr>
            <a:xfrm>
              <a:off x="3540375" y="-8974125"/>
              <a:ext cx="829500" cy="1000675"/>
            </a:xfrm>
            <a:custGeom>
              <a:avLst/>
              <a:gdLst/>
              <a:ahLst/>
              <a:cxnLst/>
              <a:rect l="l" t="t" r="r" b="b"/>
              <a:pathLst>
                <a:path w="33180" h="40027" extrusionOk="0">
                  <a:moveTo>
                    <a:pt x="18494" y="0"/>
                  </a:moveTo>
                  <a:lnTo>
                    <a:pt x="18193" y="9"/>
                  </a:lnTo>
                  <a:lnTo>
                    <a:pt x="17897" y="36"/>
                  </a:lnTo>
                  <a:lnTo>
                    <a:pt x="17601" y="62"/>
                  </a:lnTo>
                  <a:lnTo>
                    <a:pt x="17300" y="106"/>
                  </a:lnTo>
                  <a:lnTo>
                    <a:pt x="17004" y="159"/>
                  </a:lnTo>
                  <a:lnTo>
                    <a:pt x="16708" y="221"/>
                  </a:lnTo>
                  <a:lnTo>
                    <a:pt x="16407" y="291"/>
                  </a:lnTo>
                  <a:lnTo>
                    <a:pt x="16111" y="380"/>
                  </a:lnTo>
                  <a:lnTo>
                    <a:pt x="15815" y="468"/>
                  </a:lnTo>
                  <a:lnTo>
                    <a:pt x="15519" y="574"/>
                  </a:lnTo>
                  <a:lnTo>
                    <a:pt x="15218" y="679"/>
                  </a:lnTo>
                  <a:lnTo>
                    <a:pt x="14928" y="803"/>
                  </a:lnTo>
                  <a:lnTo>
                    <a:pt x="14632" y="935"/>
                  </a:lnTo>
                  <a:lnTo>
                    <a:pt x="14336" y="1076"/>
                  </a:lnTo>
                  <a:lnTo>
                    <a:pt x="14045" y="1226"/>
                  </a:lnTo>
                  <a:lnTo>
                    <a:pt x="13749" y="1385"/>
                  </a:lnTo>
                  <a:lnTo>
                    <a:pt x="13458" y="1544"/>
                  </a:lnTo>
                  <a:lnTo>
                    <a:pt x="13167" y="1720"/>
                  </a:lnTo>
                  <a:lnTo>
                    <a:pt x="12876" y="1905"/>
                  </a:lnTo>
                  <a:lnTo>
                    <a:pt x="12590" y="2091"/>
                  </a:lnTo>
                  <a:lnTo>
                    <a:pt x="12304" y="2293"/>
                  </a:lnTo>
                  <a:lnTo>
                    <a:pt x="12018" y="2496"/>
                  </a:lnTo>
                  <a:lnTo>
                    <a:pt x="11732" y="2717"/>
                  </a:lnTo>
                  <a:lnTo>
                    <a:pt x="11452" y="2937"/>
                  </a:lnTo>
                  <a:lnTo>
                    <a:pt x="11171" y="3167"/>
                  </a:lnTo>
                  <a:lnTo>
                    <a:pt x="10890" y="3405"/>
                  </a:lnTo>
                  <a:lnTo>
                    <a:pt x="10614" y="3643"/>
                  </a:lnTo>
                  <a:lnTo>
                    <a:pt x="10338" y="3899"/>
                  </a:lnTo>
                  <a:lnTo>
                    <a:pt x="10062" y="4155"/>
                  </a:lnTo>
                  <a:lnTo>
                    <a:pt x="9791" y="4419"/>
                  </a:lnTo>
                  <a:lnTo>
                    <a:pt x="9521" y="4684"/>
                  </a:lnTo>
                  <a:lnTo>
                    <a:pt x="9250" y="4966"/>
                  </a:lnTo>
                  <a:lnTo>
                    <a:pt x="8984" y="5248"/>
                  </a:lnTo>
                  <a:lnTo>
                    <a:pt x="8723" y="5531"/>
                  </a:lnTo>
                  <a:lnTo>
                    <a:pt x="8462" y="5830"/>
                  </a:lnTo>
                  <a:lnTo>
                    <a:pt x="8201" y="6130"/>
                  </a:lnTo>
                  <a:lnTo>
                    <a:pt x="7946" y="6430"/>
                  </a:lnTo>
                  <a:lnTo>
                    <a:pt x="7695" y="6748"/>
                  </a:lnTo>
                  <a:lnTo>
                    <a:pt x="7444" y="7056"/>
                  </a:lnTo>
                  <a:lnTo>
                    <a:pt x="7193" y="7383"/>
                  </a:lnTo>
                  <a:lnTo>
                    <a:pt x="6947" y="7709"/>
                  </a:lnTo>
                  <a:lnTo>
                    <a:pt x="6707" y="8035"/>
                  </a:lnTo>
                  <a:lnTo>
                    <a:pt x="6466" y="8371"/>
                  </a:lnTo>
                  <a:lnTo>
                    <a:pt x="6230" y="8715"/>
                  </a:lnTo>
                  <a:lnTo>
                    <a:pt x="5994" y="9059"/>
                  </a:lnTo>
                  <a:lnTo>
                    <a:pt x="5769" y="9403"/>
                  </a:lnTo>
                  <a:lnTo>
                    <a:pt x="5538" y="9755"/>
                  </a:lnTo>
                  <a:lnTo>
                    <a:pt x="5317" y="10108"/>
                  </a:lnTo>
                  <a:lnTo>
                    <a:pt x="5097" y="10470"/>
                  </a:lnTo>
                  <a:lnTo>
                    <a:pt x="4881" y="10831"/>
                  </a:lnTo>
                  <a:lnTo>
                    <a:pt x="4665" y="11202"/>
                  </a:lnTo>
                  <a:lnTo>
                    <a:pt x="4460" y="11564"/>
                  </a:lnTo>
                  <a:lnTo>
                    <a:pt x="4254" y="11934"/>
                  </a:lnTo>
                  <a:lnTo>
                    <a:pt x="4053" y="12313"/>
                  </a:lnTo>
                  <a:lnTo>
                    <a:pt x="3853" y="12692"/>
                  </a:lnTo>
                  <a:lnTo>
                    <a:pt x="3657" y="13072"/>
                  </a:lnTo>
                  <a:lnTo>
                    <a:pt x="3472" y="13451"/>
                  </a:lnTo>
                  <a:lnTo>
                    <a:pt x="3286" y="13839"/>
                  </a:lnTo>
                  <a:lnTo>
                    <a:pt x="3105" y="14227"/>
                  </a:lnTo>
                  <a:lnTo>
                    <a:pt x="2925" y="14615"/>
                  </a:lnTo>
                  <a:lnTo>
                    <a:pt x="2754" y="15003"/>
                  </a:lnTo>
                  <a:lnTo>
                    <a:pt x="2584" y="15391"/>
                  </a:lnTo>
                  <a:lnTo>
                    <a:pt x="2423" y="15788"/>
                  </a:lnTo>
                  <a:lnTo>
                    <a:pt x="2263" y="16185"/>
                  </a:lnTo>
                  <a:lnTo>
                    <a:pt x="2107" y="16573"/>
                  </a:lnTo>
                  <a:lnTo>
                    <a:pt x="1962" y="16970"/>
                  </a:lnTo>
                  <a:lnTo>
                    <a:pt x="1816" y="17367"/>
                  </a:lnTo>
                  <a:lnTo>
                    <a:pt x="1676" y="17764"/>
                  </a:lnTo>
                  <a:lnTo>
                    <a:pt x="1540" y="18170"/>
                  </a:lnTo>
                  <a:lnTo>
                    <a:pt x="1410" y="18567"/>
                  </a:lnTo>
                  <a:lnTo>
                    <a:pt x="1285" y="18964"/>
                  </a:lnTo>
                  <a:lnTo>
                    <a:pt x="1169" y="19361"/>
                  </a:lnTo>
                  <a:lnTo>
                    <a:pt x="1054" y="19757"/>
                  </a:lnTo>
                  <a:lnTo>
                    <a:pt x="944" y="20163"/>
                  </a:lnTo>
                  <a:lnTo>
                    <a:pt x="843" y="20560"/>
                  </a:lnTo>
                  <a:lnTo>
                    <a:pt x="743" y="20957"/>
                  </a:lnTo>
                  <a:lnTo>
                    <a:pt x="653" y="21354"/>
                  </a:lnTo>
                  <a:lnTo>
                    <a:pt x="567" y="21751"/>
                  </a:lnTo>
                  <a:lnTo>
                    <a:pt x="487" y="22139"/>
                  </a:lnTo>
                  <a:lnTo>
                    <a:pt x="412" y="22536"/>
                  </a:lnTo>
                  <a:lnTo>
                    <a:pt x="342" y="22924"/>
                  </a:lnTo>
                  <a:lnTo>
                    <a:pt x="281" y="23321"/>
                  </a:lnTo>
                  <a:lnTo>
                    <a:pt x="221" y="23709"/>
                  </a:lnTo>
                  <a:lnTo>
                    <a:pt x="171" y="24097"/>
                  </a:lnTo>
                  <a:lnTo>
                    <a:pt x="131" y="24476"/>
                  </a:lnTo>
                  <a:lnTo>
                    <a:pt x="91" y="24864"/>
                  </a:lnTo>
                  <a:lnTo>
                    <a:pt x="61" y="25244"/>
                  </a:lnTo>
                  <a:lnTo>
                    <a:pt x="36" y="25623"/>
                  </a:lnTo>
                  <a:lnTo>
                    <a:pt x="16" y="25993"/>
                  </a:lnTo>
                  <a:lnTo>
                    <a:pt x="6" y="26364"/>
                  </a:lnTo>
                  <a:lnTo>
                    <a:pt x="1" y="26734"/>
                  </a:lnTo>
                  <a:lnTo>
                    <a:pt x="1" y="27105"/>
                  </a:lnTo>
                  <a:lnTo>
                    <a:pt x="11" y="27466"/>
                  </a:lnTo>
                  <a:lnTo>
                    <a:pt x="26" y="27828"/>
                  </a:lnTo>
                  <a:lnTo>
                    <a:pt x="51" y="28181"/>
                  </a:lnTo>
                  <a:lnTo>
                    <a:pt x="81" y="28534"/>
                  </a:lnTo>
                  <a:lnTo>
                    <a:pt x="116" y="28886"/>
                  </a:lnTo>
                  <a:lnTo>
                    <a:pt x="161" y="29230"/>
                  </a:lnTo>
                  <a:lnTo>
                    <a:pt x="211" y="29566"/>
                  </a:lnTo>
                  <a:lnTo>
                    <a:pt x="271" y="29901"/>
                  </a:lnTo>
                  <a:lnTo>
                    <a:pt x="337" y="30236"/>
                  </a:lnTo>
                  <a:lnTo>
                    <a:pt x="412" y="30562"/>
                  </a:lnTo>
                  <a:lnTo>
                    <a:pt x="492" y="30880"/>
                  </a:lnTo>
                  <a:lnTo>
                    <a:pt x="582" y="31197"/>
                  </a:lnTo>
                  <a:lnTo>
                    <a:pt x="678" y="31515"/>
                  </a:lnTo>
                  <a:lnTo>
                    <a:pt x="783" y="31823"/>
                  </a:lnTo>
                  <a:lnTo>
                    <a:pt x="898" y="32123"/>
                  </a:lnTo>
                  <a:lnTo>
                    <a:pt x="1019" y="32414"/>
                  </a:lnTo>
                  <a:lnTo>
                    <a:pt x="1149" y="32706"/>
                  </a:lnTo>
                  <a:lnTo>
                    <a:pt x="1285" y="32988"/>
                  </a:lnTo>
                  <a:lnTo>
                    <a:pt x="1430" y="33270"/>
                  </a:lnTo>
                  <a:lnTo>
                    <a:pt x="1586" y="33535"/>
                  </a:lnTo>
                  <a:lnTo>
                    <a:pt x="1746" y="33799"/>
                  </a:lnTo>
                  <a:lnTo>
                    <a:pt x="1917" y="34064"/>
                  </a:lnTo>
                  <a:lnTo>
                    <a:pt x="2097" y="34311"/>
                  </a:lnTo>
                  <a:lnTo>
                    <a:pt x="2288" y="34558"/>
                  </a:lnTo>
                  <a:lnTo>
                    <a:pt x="2483" y="34796"/>
                  </a:lnTo>
                  <a:lnTo>
                    <a:pt x="2689" y="35025"/>
                  </a:lnTo>
                  <a:lnTo>
                    <a:pt x="2905" y="35255"/>
                  </a:lnTo>
                  <a:lnTo>
                    <a:pt x="3125" y="35466"/>
                  </a:lnTo>
                  <a:lnTo>
                    <a:pt x="3361" y="35678"/>
                  </a:lnTo>
                  <a:lnTo>
                    <a:pt x="3602" y="35872"/>
                  </a:lnTo>
                  <a:lnTo>
                    <a:pt x="3848" y="36066"/>
                  </a:lnTo>
                  <a:lnTo>
                    <a:pt x="4093" y="36242"/>
                  </a:lnTo>
                  <a:lnTo>
                    <a:pt x="4339" y="36410"/>
                  </a:lnTo>
                  <a:lnTo>
                    <a:pt x="4585" y="36560"/>
                  </a:lnTo>
                  <a:lnTo>
                    <a:pt x="4831" y="36701"/>
                  </a:lnTo>
                  <a:lnTo>
                    <a:pt x="5072" y="36833"/>
                  </a:lnTo>
                  <a:lnTo>
                    <a:pt x="5317" y="36948"/>
                  </a:lnTo>
                  <a:lnTo>
                    <a:pt x="5558" y="37054"/>
                  </a:lnTo>
                  <a:lnTo>
                    <a:pt x="5799" y="37151"/>
                  </a:lnTo>
                  <a:lnTo>
                    <a:pt x="6040" y="37239"/>
                  </a:lnTo>
                  <a:lnTo>
                    <a:pt x="6280" y="37310"/>
                  </a:lnTo>
                  <a:lnTo>
                    <a:pt x="6521" y="37371"/>
                  </a:lnTo>
                  <a:lnTo>
                    <a:pt x="6762" y="37424"/>
                  </a:lnTo>
                  <a:lnTo>
                    <a:pt x="6998" y="37460"/>
                  </a:lnTo>
                  <a:lnTo>
                    <a:pt x="7233" y="37495"/>
                  </a:lnTo>
                  <a:lnTo>
                    <a:pt x="7474" y="37513"/>
                  </a:lnTo>
                  <a:lnTo>
                    <a:pt x="7710" y="37530"/>
                  </a:lnTo>
                  <a:lnTo>
                    <a:pt x="7946" y="37530"/>
                  </a:lnTo>
                  <a:lnTo>
                    <a:pt x="8176" y="37521"/>
                  </a:lnTo>
                  <a:lnTo>
                    <a:pt x="8412" y="37504"/>
                  </a:lnTo>
                  <a:lnTo>
                    <a:pt x="8643" y="37477"/>
                  </a:lnTo>
                  <a:lnTo>
                    <a:pt x="8874" y="37442"/>
                  </a:lnTo>
                  <a:lnTo>
                    <a:pt x="9104" y="37398"/>
                  </a:lnTo>
                  <a:lnTo>
                    <a:pt x="9335" y="37345"/>
                  </a:lnTo>
                  <a:lnTo>
                    <a:pt x="9566" y="37283"/>
                  </a:lnTo>
                  <a:lnTo>
                    <a:pt x="9791" y="37213"/>
                  </a:lnTo>
                  <a:lnTo>
                    <a:pt x="10017" y="37133"/>
                  </a:lnTo>
                  <a:lnTo>
                    <a:pt x="10243" y="37045"/>
                  </a:lnTo>
                  <a:lnTo>
                    <a:pt x="10469" y="36948"/>
                  </a:lnTo>
                  <a:lnTo>
                    <a:pt x="10689" y="36851"/>
                  </a:lnTo>
                  <a:lnTo>
                    <a:pt x="10910" y="36736"/>
                  </a:lnTo>
                  <a:lnTo>
                    <a:pt x="11136" y="36622"/>
                  </a:lnTo>
                  <a:lnTo>
                    <a:pt x="11351" y="36498"/>
                  </a:lnTo>
                  <a:lnTo>
                    <a:pt x="11572" y="36366"/>
                  </a:lnTo>
                  <a:lnTo>
                    <a:pt x="11788" y="36234"/>
                  </a:lnTo>
                  <a:lnTo>
                    <a:pt x="12003" y="36092"/>
                  </a:lnTo>
                  <a:lnTo>
                    <a:pt x="12219" y="35943"/>
                  </a:lnTo>
                  <a:lnTo>
                    <a:pt x="12435" y="35784"/>
                  </a:lnTo>
                  <a:lnTo>
                    <a:pt x="12645" y="35616"/>
                  </a:lnTo>
                  <a:lnTo>
                    <a:pt x="12856" y="35449"/>
                  </a:lnTo>
                  <a:lnTo>
                    <a:pt x="13067" y="35281"/>
                  </a:lnTo>
                  <a:lnTo>
                    <a:pt x="13272" y="35096"/>
                  </a:lnTo>
                  <a:lnTo>
                    <a:pt x="13478" y="34911"/>
                  </a:lnTo>
                  <a:lnTo>
                    <a:pt x="13684" y="34725"/>
                  </a:lnTo>
                  <a:lnTo>
                    <a:pt x="13889" y="34531"/>
                  </a:lnTo>
                  <a:lnTo>
                    <a:pt x="14090" y="34328"/>
                  </a:lnTo>
                  <a:lnTo>
                    <a:pt x="14491" y="33914"/>
                  </a:lnTo>
                  <a:lnTo>
                    <a:pt x="14882" y="33482"/>
                  </a:lnTo>
                  <a:lnTo>
                    <a:pt x="15269" y="33032"/>
                  </a:lnTo>
                  <a:lnTo>
                    <a:pt x="15650" y="32573"/>
                  </a:lnTo>
                  <a:lnTo>
                    <a:pt x="16026" y="32097"/>
                  </a:lnTo>
                  <a:lnTo>
                    <a:pt x="16392" y="31612"/>
                  </a:lnTo>
                  <a:lnTo>
                    <a:pt x="16753" y="31118"/>
                  </a:lnTo>
                  <a:lnTo>
                    <a:pt x="17104" y="30606"/>
                  </a:lnTo>
                  <a:lnTo>
                    <a:pt x="17450" y="30095"/>
                  </a:lnTo>
                  <a:lnTo>
                    <a:pt x="17787" y="29574"/>
                  </a:lnTo>
                  <a:lnTo>
                    <a:pt x="18118" y="29054"/>
                  </a:lnTo>
                  <a:lnTo>
                    <a:pt x="18439" y="28525"/>
                  </a:lnTo>
                  <a:lnTo>
                    <a:pt x="18750" y="27996"/>
                  </a:lnTo>
                  <a:lnTo>
                    <a:pt x="19056" y="27466"/>
                  </a:lnTo>
                  <a:lnTo>
                    <a:pt x="19351" y="26937"/>
                  </a:lnTo>
                  <a:lnTo>
                    <a:pt x="19637" y="26408"/>
                  </a:lnTo>
                  <a:lnTo>
                    <a:pt x="19913" y="25887"/>
                  </a:lnTo>
                  <a:lnTo>
                    <a:pt x="20184" y="25367"/>
                  </a:lnTo>
                  <a:lnTo>
                    <a:pt x="20445" y="24856"/>
                  </a:lnTo>
                  <a:lnTo>
                    <a:pt x="20696" y="24353"/>
                  </a:lnTo>
                  <a:lnTo>
                    <a:pt x="20931" y="23859"/>
                  </a:lnTo>
                  <a:lnTo>
                    <a:pt x="21162" y="23374"/>
                  </a:lnTo>
                  <a:lnTo>
                    <a:pt x="21383" y="22897"/>
                  </a:lnTo>
                  <a:lnTo>
                    <a:pt x="21593" y="22439"/>
                  </a:lnTo>
                  <a:lnTo>
                    <a:pt x="21794" y="21998"/>
                  </a:lnTo>
                  <a:lnTo>
                    <a:pt x="22160" y="21160"/>
                  </a:lnTo>
                  <a:lnTo>
                    <a:pt x="22481" y="20393"/>
                  </a:lnTo>
                  <a:lnTo>
                    <a:pt x="22762" y="19722"/>
                  </a:lnTo>
                  <a:lnTo>
                    <a:pt x="22988" y="19140"/>
                  </a:lnTo>
                  <a:lnTo>
                    <a:pt x="23173" y="18673"/>
                  </a:lnTo>
                  <a:lnTo>
                    <a:pt x="23304" y="18320"/>
                  </a:lnTo>
                  <a:lnTo>
                    <a:pt x="23409" y="18029"/>
                  </a:lnTo>
                  <a:lnTo>
                    <a:pt x="23469" y="18681"/>
                  </a:lnTo>
                  <a:lnTo>
                    <a:pt x="23535" y="19325"/>
                  </a:lnTo>
                  <a:lnTo>
                    <a:pt x="23610" y="19952"/>
                  </a:lnTo>
                  <a:lnTo>
                    <a:pt x="23685" y="20578"/>
                  </a:lnTo>
                  <a:lnTo>
                    <a:pt x="23770" y="21195"/>
                  </a:lnTo>
                  <a:lnTo>
                    <a:pt x="23856" y="21804"/>
                  </a:lnTo>
                  <a:lnTo>
                    <a:pt x="23951" y="22395"/>
                  </a:lnTo>
                  <a:lnTo>
                    <a:pt x="24046" y="22986"/>
                  </a:lnTo>
                  <a:lnTo>
                    <a:pt x="24152" y="23568"/>
                  </a:lnTo>
                  <a:lnTo>
                    <a:pt x="24257" y="24141"/>
                  </a:lnTo>
                  <a:lnTo>
                    <a:pt x="24367" y="24697"/>
                  </a:lnTo>
                  <a:lnTo>
                    <a:pt x="24483" y="25252"/>
                  </a:lnTo>
                  <a:lnTo>
                    <a:pt x="24598" y="25790"/>
                  </a:lnTo>
                  <a:lnTo>
                    <a:pt x="24718" y="26329"/>
                  </a:lnTo>
                  <a:lnTo>
                    <a:pt x="24844" y="26849"/>
                  </a:lnTo>
                  <a:lnTo>
                    <a:pt x="24969" y="27360"/>
                  </a:lnTo>
                  <a:lnTo>
                    <a:pt x="25100" y="27863"/>
                  </a:lnTo>
                  <a:lnTo>
                    <a:pt x="25235" y="28366"/>
                  </a:lnTo>
                  <a:lnTo>
                    <a:pt x="25365" y="28851"/>
                  </a:lnTo>
                  <a:lnTo>
                    <a:pt x="25506" y="29327"/>
                  </a:lnTo>
                  <a:lnTo>
                    <a:pt x="25641" y="29795"/>
                  </a:lnTo>
                  <a:lnTo>
                    <a:pt x="25782" y="30245"/>
                  </a:lnTo>
                  <a:lnTo>
                    <a:pt x="25922" y="30694"/>
                  </a:lnTo>
                  <a:lnTo>
                    <a:pt x="26063" y="31136"/>
                  </a:lnTo>
                  <a:lnTo>
                    <a:pt x="26208" y="31559"/>
                  </a:lnTo>
                  <a:lnTo>
                    <a:pt x="26353" y="31973"/>
                  </a:lnTo>
                  <a:lnTo>
                    <a:pt x="26494" y="32379"/>
                  </a:lnTo>
                  <a:lnTo>
                    <a:pt x="26639" y="32785"/>
                  </a:lnTo>
                  <a:lnTo>
                    <a:pt x="26785" y="33164"/>
                  </a:lnTo>
                  <a:lnTo>
                    <a:pt x="26930" y="33543"/>
                  </a:lnTo>
                  <a:lnTo>
                    <a:pt x="27216" y="34267"/>
                  </a:lnTo>
                  <a:lnTo>
                    <a:pt x="27497" y="34955"/>
                  </a:lnTo>
                  <a:lnTo>
                    <a:pt x="27778" y="35599"/>
                  </a:lnTo>
                  <a:lnTo>
                    <a:pt x="28049" y="36198"/>
                  </a:lnTo>
                  <a:lnTo>
                    <a:pt x="28310" y="36754"/>
                  </a:lnTo>
                  <a:lnTo>
                    <a:pt x="28560" y="37266"/>
                  </a:lnTo>
                  <a:lnTo>
                    <a:pt x="28796" y="37742"/>
                  </a:lnTo>
                  <a:lnTo>
                    <a:pt x="29022" y="38174"/>
                  </a:lnTo>
                  <a:lnTo>
                    <a:pt x="29232" y="38553"/>
                  </a:lnTo>
                  <a:lnTo>
                    <a:pt x="29418" y="38897"/>
                  </a:lnTo>
                  <a:lnTo>
                    <a:pt x="29589" y="39197"/>
                  </a:lnTo>
                  <a:lnTo>
                    <a:pt x="29864" y="39656"/>
                  </a:lnTo>
                  <a:lnTo>
                    <a:pt x="30040" y="39938"/>
                  </a:lnTo>
                  <a:lnTo>
                    <a:pt x="30105" y="40026"/>
                  </a:lnTo>
                  <a:lnTo>
                    <a:pt x="30105" y="31268"/>
                  </a:lnTo>
                  <a:lnTo>
                    <a:pt x="30105" y="31162"/>
                  </a:lnTo>
                  <a:lnTo>
                    <a:pt x="30115" y="31056"/>
                  </a:lnTo>
                  <a:lnTo>
                    <a:pt x="30125" y="30959"/>
                  </a:lnTo>
                  <a:lnTo>
                    <a:pt x="30140" y="30862"/>
                  </a:lnTo>
                  <a:lnTo>
                    <a:pt x="30155" y="30756"/>
                  </a:lnTo>
                  <a:lnTo>
                    <a:pt x="30180" y="30659"/>
                  </a:lnTo>
                  <a:lnTo>
                    <a:pt x="30206" y="30571"/>
                  </a:lnTo>
                  <a:lnTo>
                    <a:pt x="30236" y="30474"/>
                  </a:lnTo>
                  <a:lnTo>
                    <a:pt x="30271" y="30386"/>
                  </a:lnTo>
                  <a:lnTo>
                    <a:pt x="30306" y="30289"/>
                  </a:lnTo>
                  <a:lnTo>
                    <a:pt x="30386" y="30121"/>
                  </a:lnTo>
                  <a:lnTo>
                    <a:pt x="30481" y="29945"/>
                  </a:lnTo>
                  <a:lnTo>
                    <a:pt x="30582" y="29786"/>
                  </a:lnTo>
                  <a:lnTo>
                    <a:pt x="30697" y="29627"/>
                  </a:lnTo>
                  <a:lnTo>
                    <a:pt x="30817" y="29477"/>
                  </a:lnTo>
                  <a:lnTo>
                    <a:pt x="30943" y="29336"/>
                  </a:lnTo>
                  <a:lnTo>
                    <a:pt x="31073" y="29195"/>
                  </a:lnTo>
                  <a:lnTo>
                    <a:pt x="31209" y="29072"/>
                  </a:lnTo>
                  <a:lnTo>
                    <a:pt x="31349" y="28939"/>
                  </a:lnTo>
                  <a:lnTo>
                    <a:pt x="31495" y="28825"/>
                  </a:lnTo>
                  <a:lnTo>
                    <a:pt x="31635" y="28719"/>
                  </a:lnTo>
                  <a:lnTo>
                    <a:pt x="31781" y="28613"/>
                  </a:lnTo>
                  <a:lnTo>
                    <a:pt x="31921" y="28516"/>
                  </a:lnTo>
                  <a:lnTo>
                    <a:pt x="32202" y="28340"/>
                  </a:lnTo>
                  <a:lnTo>
                    <a:pt x="32458" y="28190"/>
                  </a:lnTo>
                  <a:lnTo>
                    <a:pt x="32688" y="28066"/>
                  </a:lnTo>
                  <a:lnTo>
                    <a:pt x="32889" y="27969"/>
                  </a:lnTo>
                  <a:lnTo>
                    <a:pt x="33039" y="27898"/>
                  </a:lnTo>
                  <a:lnTo>
                    <a:pt x="33170" y="27846"/>
                  </a:lnTo>
                  <a:lnTo>
                    <a:pt x="33175" y="27334"/>
                  </a:lnTo>
                  <a:lnTo>
                    <a:pt x="33180" y="26743"/>
                  </a:lnTo>
                  <a:lnTo>
                    <a:pt x="33175" y="26073"/>
                  </a:lnTo>
                  <a:lnTo>
                    <a:pt x="33160" y="25332"/>
                  </a:lnTo>
                  <a:lnTo>
                    <a:pt x="33135" y="24529"/>
                  </a:lnTo>
                  <a:lnTo>
                    <a:pt x="33115" y="24106"/>
                  </a:lnTo>
                  <a:lnTo>
                    <a:pt x="33095" y="23674"/>
                  </a:lnTo>
                  <a:lnTo>
                    <a:pt x="33065" y="23224"/>
                  </a:lnTo>
                  <a:lnTo>
                    <a:pt x="33034" y="22756"/>
                  </a:lnTo>
                  <a:lnTo>
                    <a:pt x="32999" y="22280"/>
                  </a:lnTo>
                  <a:lnTo>
                    <a:pt x="32964" y="21804"/>
                  </a:lnTo>
                  <a:lnTo>
                    <a:pt x="32919" y="21310"/>
                  </a:lnTo>
                  <a:lnTo>
                    <a:pt x="32869" y="20798"/>
                  </a:lnTo>
                  <a:lnTo>
                    <a:pt x="32814" y="20287"/>
                  </a:lnTo>
                  <a:lnTo>
                    <a:pt x="32754" y="19766"/>
                  </a:lnTo>
                  <a:lnTo>
                    <a:pt x="32683" y="19246"/>
                  </a:lnTo>
                  <a:lnTo>
                    <a:pt x="32608" y="18708"/>
                  </a:lnTo>
                  <a:lnTo>
                    <a:pt x="32528" y="18170"/>
                  </a:lnTo>
                  <a:lnTo>
                    <a:pt x="32443" y="17623"/>
                  </a:lnTo>
                  <a:lnTo>
                    <a:pt x="32347" y="17076"/>
                  </a:lnTo>
                  <a:lnTo>
                    <a:pt x="32247" y="16529"/>
                  </a:lnTo>
                  <a:lnTo>
                    <a:pt x="32137" y="15974"/>
                  </a:lnTo>
                  <a:lnTo>
                    <a:pt x="32021" y="15418"/>
                  </a:lnTo>
                  <a:lnTo>
                    <a:pt x="31896" y="14853"/>
                  </a:lnTo>
                  <a:lnTo>
                    <a:pt x="31760" y="14298"/>
                  </a:lnTo>
                  <a:lnTo>
                    <a:pt x="31615" y="13742"/>
                  </a:lnTo>
                  <a:lnTo>
                    <a:pt x="31465" y="13178"/>
                  </a:lnTo>
                  <a:lnTo>
                    <a:pt x="31304" y="12622"/>
                  </a:lnTo>
                  <a:lnTo>
                    <a:pt x="31133" y="12075"/>
                  </a:lnTo>
                  <a:lnTo>
                    <a:pt x="30953" y="11519"/>
                  </a:lnTo>
                  <a:lnTo>
                    <a:pt x="30762" y="10973"/>
                  </a:lnTo>
                  <a:lnTo>
                    <a:pt x="30562" y="10435"/>
                  </a:lnTo>
                  <a:lnTo>
                    <a:pt x="30351" y="9896"/>
                  </a:lnTo>
                  <a:lnTo>
                    <a:pt x="30130" y="9367"/>
                  </a:lnTo>
                  <a:lnTo>
                    <a:pt x="29895" y="8838"/>
                  </a:lnTo>
                  <a:lnTo>
                    <a:pt x="29649" y="8327"/>
                  </a:lnTo>
                  <a:lnTo>
                    <a:pt x="29523" y="8071"/>
                  </a:lnTo>
                  <a:lnTo>
                    <a:pt x="29393" y="7815"/>
                  </a:lnTo>
                  <a:lnTo>
                    <a:pt x="29263" y="7568"/>
                  </a:lnTo>
                  <a:lnTo>
                    <a:pt x="29127" y="7321"/>
                  </a:lnTo>
                  <a:lnTo>
                    <a:pt x="28987" y="7074"/>
                  </a:lnTo>
                  <a:lnTo>
                    <a:pt x="28846" y="6827"/>
                  </a:lnTo>
                  <a:lnTo>
                    <a:pt x="28701" y="6589"/>
                  </a:lnTo>
                  <a:lnTo>
                    <a:pt x="28550" y="6351"/>
                  </a:lnTo>
                  <a:lnTo>
                    <a:pt x="28400" y="6113"/>
                  </a:lnTo>
                  <a:lnTo>
                    <a:pt x="28244" y="5883"/>
                  </a:lnTo>
                  <a:lnTo>
                    <a:pt x="28089" y="5654"/>
                  </a:lnTo>
                  <a:lnTo>
                    <a:pt x="27928" y="5425"/>
                  </a:lnTo>
                  <a:lnTo>
                    <a:pt x="27763" y="5204"/>
                  </a:lnTo>
                  <a:lnTo>
                    <a:pt x="27597" y="4984"/>
                  </a:lnTo>
                  <a:lnTo>
                    <a:pt x="27427" y="4763"/>
                  </a:lnTo>
                  <a:lnTo>
                    <a:pt x="27251" y="4551"/>
                  </a:lnTo>
                  <a:lnTo>
                    <a:pt x="27071" y="4340"/>
                  </a:lnTo>
                  <a:lnTo>
                    <a:pt x="26890" y="4137"/>
                  </a:lnTo>
                  <a:lnTo>
                    <a:pt x="26705" y="3934"/>
                  </a:lnTo>
                  <a:lnTo>
                    <a:pt x="26519" y="3731"/>
                  </a:lnTo>
                  <a:lnTo>
                    <a:pt x="26328" y="3537"/>
                  </a:lnTo>
                  <a:lnTo>
                    <a:pt x="26133" y="3343"/>
                  </a:lnTo>
                  <a:lnTo>
                    <a:pt x="25932" y="3158"/>
                  </a:lnTo>
                  <a:lnTo>
                    <a:pt x="25726" y="2973"/>
                  </a:lnTo>
                  <a:lnTo>
                    <a:pt x="25521" y="2796"/>
                  </a:lnTo>
                  <a:lnTo>
                    <a:pt x="25310" y="2620"/>
                  </a:lnTo>
                  <a:lnTo>
                    <a:pt x="25100" y="2452"/>
                  </a:lnTo>
                  <a:lnTo>
                    <a:pt x="24879" y="2285"/>
                  </a:lnTo>
                  <a:lnTo>
                    <a:pt x="24658" y="2126"/>
                  </a:lnTo>
                  <a:lnTo>
                    <a:pt x="24432" y="1967"/>
                  </a:lnTo>
                  <a:lnTo>
                    <a:pt x="24202" y="1817"/>
                  </a:lnTo>
                  <a:lnTo>
                    <a:pt x="23971" y="1667"/>
                  </a:lnTo>
                  <a:lnTo>
                    <a:pt x="23730" y="1526"/>
                  </a:lnTo>
                  <a:lnTo>
                    <a:pt x="23489" y="1394"/>
                  </a:lnTo>
                  <a:lnTo>
                    <a:pt x="23244" y="1262"/>
                  </a:lnTo>
                  <a:lnTo>
                    <a:pt x="22998" y="1138"/>
                  </a:lnTo>
                  <a:lnTo>
                    <a:pt x="22742" y="1015"/>
                  </a:lnTo>
                  <a:lnTo>
                    <a:pt x="22486" y="900"/>
                  </a:lnTo>
                  <a:lnTo>
                    <a:pt x="22220" y="794"/>
                  </a:lnTo>
                  <a:lnTo>
                    <a:pt x="21955" y="688"/>
                  </a:lnTo>
                  <a:lnTo>
                    <a:pt x="21684" y="591"/>
                  </a:lnTo>
                  <a:lnTo>
                    <a:pt x="21413" y="494"/>
                  </a:lnTo>
                  <a:lnTo>
                    <a:pt x="21132" y="406"/>
                  </a:lnTo>
                  <a:lnTo>
                    <a:pt x="20851" y="327"/>
                  </a:lnTo>
                  <a:lnTo>
                    <a:pt x="20560" y="256"/>
                  </a:lnTo>
                  <a:lnTo>
                    <a:pt x="20269" y="185"/>
                  </a:lnTo>
                  <a:lnTo>
                    <a:pt x="19973" y="124"/>
                  </a:lnTo>
                  <a:lnTo>
                    <a:pt x="19677" y="80"/>
                  </a:lnTo>
                  <a:lnTo>
                    <a:pt x="19382" y="44"/>
                  </a:lnTo>
                  <a:lnTo>
                    <a:pt x="19086" y="18"/>
                  </a:lnTo>
                  <a:lnTo>
                    <a:pt x="1879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1"/>
            <p:cNvSpPr/>
            <p:nvPr/>
          </p:nvSpPr>
          <p:spPr>
            <a:xfrm>
              <a:off x="4087350" y="-7909325"/>
              <a:ext cx="263975" cy="776425"/>
            </a:xfrm>
            <a:custGeom>
              <a:avLst/>
              <a:gdLst/>
              <a:ahLst/>
              <a:cxnLst/>
              <a:rect l="l" t="t" r="r" b="b"/>
              <a:pathLst>
                <a:path w="10559" h="31057" extrusionOk="0">
                  <a:moveTo>
                    <a:pt x="9550" y="1"/>
                  </a:moveTo>
                  <a:lnTo>
                    <a:pt x="9586" y="804"/>
                  </a:lnTo>
                  <a:lnTo>
                    <a:pt x="9621" y="1677"/>
                  </a:lnTo>
                  <a:lnTo>
                    <a:pt x="9651" y="2603"/>
                  </a:lnTo>
                  <a:lnTo>
                    <a:pt x="9681" y="3573"/>
                  </a:lnTo>
                  <a:lnTo>
                    <a:pt x="9701" y="4561"/>
                  </a:lnTo>
                  <a:lnTo>
                    <a:pt x="9716" y="5575"/>
                  </a:lnTo>
                  <a:lnTo>
                    <a:pt x="9716" y="6581"/>
                  </a:lnTo>
                  <a:lnTo>
                    <a:pt x="9716" y="7084"/>
                  </a:lnTo>
                  <a:lnTo>
                    <a:pt x="9711" y="7577"/>
                  </a:lnTo>
                  <a:lnTo>
                    <a:pt x="9701" y="8071"/>
                  </a:lnTo>
                  <a:lnTo>
                    <a:pt x="9691" y="8548"/>
                  </a:lnTo>
                  <a:lnTo>
                    <a:pt x="9676" y="9024"/>
                  </a:lnTo>
                  <a:lnTo>
                    <a:pt x="9656" y="9483"/>
                  </a:lnTo>
                  <a:lnTo>
                    <a:pt x="9636" y="9932"/>
                  </a:lnTo>
                  <a:lnTo>
                    <a:pt x="9606" y="10365"/>
                  </a:lnTo>
                  <a:lnTo>
                    <a:pt x="9575" y="10779"/>
                  </a:lnTo>
                  <a:lnTo>
                    <a:pt x="9540" y="11185"/>
                  </a:lnTo>
                  <a:lnTo>
                    <a:pt x="9495" y="11564"/>
                  </a:lnTo>
                  <a:lnTo>
                    <a:pt x="9450" y="11917"/>
                  </a:lnTo>
                  <a:lnTo>
                    <a:pt x="9400" y="12261"/>
                  </a:lnTo>
                  <a:lnTo>
                    <a:pt x="9345" y="12570"/>
                  </a:lnTo>
                  <a:lnTo>
                    <a:pt x="9280" y="12852"/>
                  </a:lnTo>
                  <a:lnTo>
                    <a:pt x="9244" y="12984"/>
                  </a:lnTo>
                  <a:lnTo>
                    <a:pt x="9214" y="13108"/>
                  </a:lnTo>
                  <a:lnTo>
                    <a:pt x="9174" y="13231"/>
                  </a:lnTo>
                  <a:lnTo>
                    <a:pt x="9139" y="13337"/>
                  </a:lnTo>
                  <a:lnTo>
                    <a:pt x="9099" y="13443"/>
                  </a:lnTo>
                  <a:lnTo>
                    <a:pt x="9059" y="13531"/>
                  </a:lnTo>
                  <a:lnTo>
                    <a:pt x="8954" y="13752"/>
                  </a:lnTo>
                  <a:lnTo>
                    <a:pt x="8838" y="13981"/>
                  </a:lnTo>
                  <a:lnTo>
                    <a:pt x="8713" y="14228"/>
                  </a:lnTo>
                  <a:lnTo>
                    <a:pt x="8572" y="14484"/>
                  </a:lnTo>
                  <a:lnTo>
                    <a:pt x="8417" y="14757"/>
                  </a:lnTo>
                  <a:lnTo>
                    <a:pt x="8251" y="15048"/>
                  </a:lnTo>
                  <a:lnTo>
                    <a:pt x="8071" y="15348"/>
                  </a:lnTo>
                  <a:lnTo>
                    <a:pt x="7880" y="15657"/>
                  </a:lnTo>
                  <a:lnTo>
                    <a:pt x="7675" y="15983"/>
                  </a:lnTo>
                  <a:lnTo>
                    <a:pt x="7459" y="16309"/>
                  </a:lnTo>
                  <a:lnTo>
                    <a:pt x="7233" y="16653"/>
                  </a:lnTo>
                  <a:lnTo>
                    <a:pt x="6992" y="16997"/>
                  </a:lnTo>
                  <a:lnTo>
                    <a:pt x="6742" y="17350"/>
                  </a:lnTo>
                  <a:lnTo>
                    <a:pt x="6481" y="17703"/>
                  </a:lnTo>
                  <a:lnTo>
                    <a:pt x="6210" y="18065"/>
                  </a:lnTo>
                  <a:lnTo>
                    <a:pt x="5924" y="18426"/>
                  </a:lnTo>
                  <a:lnTo>
                    <a:pt x="5628" y="18797"/>
                  </a:lnTo>
                  <a:lnTo>
                    <a:pt x="5322" y="19167"/>
                  </a:lnTo>
                  <a:lnTo>
                    <a:pt x="5006" y="19529"/>
                  </a:lnTo>
                  <a:lnTo>
                    <a:pt x="4680" y="19899"/>
                  </a:lnTo>
                  <a:lnTo>
                    <a:pt x="4344" y="20261"/>
                  </a:lnTo>
                  <a:lnTo>
                    <a:pt x="3993" y="20623"/>
                  </a:lnTo>
                  <a:lnTo>
                    <a:pt x="3637" y="20984"/>
                  </a:lnTo>
                  <a:lnTo>
                    <a:pt x="3271" y="21337"/>
                  </a:lnTo>
                  <a:lnTo>
                    <a:pt x="2894" y="21690"/>
                  </a:lnTo>
                  <a:lnTo>
                    <a:pt x="2508" y="22034"/>
                  </a:lnTo>
                  <a:lnTo>
                    <a:pt x="2112" y="22369"/>
                  </a:lnTo>
                  <a:lnTo>
                    <a:pt x="1706" y="22695"/>
                  </a:lnTo>
                  <a:lnTo>
                    <a:pt x="1294" y="23004"/>
                  </a:lnTo>
                  <a:lnTo>
                    <a:pt x="868" y="23313"/>
                  </a:lnTo>
                  <a:lnTo>
                    <a:pt x="437" y="23604"/>
                  </a:lnTo>
                  <a:lnTo>
                    <a:pt x="0" y="23886"/>
                  </a:lnTo>
                  <a:lnTo>
                    <a:pt x="768" y="31057"/>
                  </a:lnTo>
                  <a:lnTo>
                    <a:pt x="1064" y="30925"/>
                  </a:lnTo>
                  <a:lnTo>
                    <a:pt x="1355" y="30775"/>
                  </a:lnTo>
                  <a:lnTo>
                    <a:pt x="1641" y="30625"/>
                  </a:lnTo>
                  <a:lnTo>
                    <a:pt x="1921" y="30466"/>
                  </a:lnTo>
                  <a:lnTo>
                    <a:pt x="2192" y="30298"/>
                  </a:lnTo>
                  <a:lnTo>
                    <a:pt x="2463" y="30131"/>
                  </a:lnTo>
                  <a:lnTo>
                    <a:pt x="2724" y="29945"/>
                  </a:lnTo>
                  <a:lnTo>
                    <a:pt x="2985" y="29760"/>
                  </a:lnTo>
                  <a:lnTo>
                    <a:pt x="3236" y="29566"/>
                  </a:lnTo>
                  <a:lnTo>
                    <a:pt x="3481" y="29363"/>
                  </a:lnTo>
                  <a:lnTo>
                    <a:pt x="3727" y="29152"/>
                  </a:lnTo>
                  <a:lnTo>
                    <a:pt x="3963" y="28940"/>
                  </a:lnTo>
                  <a:lnTo>
                    <a:pt x="4194" y="28719"/>
                  </a:lnTo>
                  <a:lnTo>
                    <a:pt x="4419" y="28490"/>
                  </a:lnTo>
                  <a:lnTo>
                    <a:pt x="4645" y="28261"/>
                  </a:lnTo>
                  <a:lnTo>
                    <a:pt x="4861" y="28023"/>
                  </a:lnTo>
                  <a:lnTo>
                    <a:pt x="5071" y="27785"/>
                  </a:lnTo>
                  <a:lnTo>
                    <a:pt x="5277" y="27538"/>
                  </a:lnTo>
                  <a:lnTo>
                    <a:pt x="5483" y="27282"/>
                  </a:lnTo>
                  <a:lnTo>
                    <a:pt x="5678" y="27026"/>
                  </a:lnTo>
                  <a:lnTo>
                    <a:pt x="5874" y="26761"/>
                  </a:lnTo>
                  <a:lnTo>
                    <a:pt x="6059" y="26497"/>
                  </a:lnTo>
                  <a:lnTo>
                    <a:pt x="6245" y="26223"/>
                  </a:lnTo>
                  <a:lnTo>
                    <a:pt x="6426" y="25950"/>
                  </a:lnTo>
                  <a:lnTo>
                    <a:pt x="6601" y="25676"/>
                  </a:lnTo>
                  <a:lnTo>
                    <a:pt x="6772" y="25394"/>
                  </a:lnTo>
                  <a:lnTo>
                    <a:pt x="6937" y="25112"/>
                  </a:lnTo>
                  <a:lnTo>
                    <a:pt x="7098" y="24821"/>
                  </a:lnTo>
                  <a:lnTo>
                    <a:pt x="7258" y="24530"/>
                  </a:lnTo>
                  <a:lnTo>
                    <a:pt x="7409" y="24239"/>
                  </a:lnTo>
                  <a:lnTo>
                    <a:pt x="7559" y="23939"/>
                  </a:lnTo>
                  <a:lnTo>
                    <a:pt x="7705" y="23648"/>
                  </a:lnTo>
                  <a:lnTo>
                    <a:pt x="7845" y="23348"/>
                  </a:lnTo>
                  <a:lnTo>
                    <a:pt x="7985" y="23039"/>
                  </a:lnTo>
                  <a:lnTo>
                    <a:pt x="8121" y="22739"/>
                  </a:lnTo>
                  <a:lnTo>
                    <a:pt x="8246" y="22431"/>
                  </a:lnTo>
                  <a:lnTo>
                    <a:pt x="8377" y="22131"/>
                  </a:lnTo>
                  <a:lnTo>
                    <a:pt x="8497" y="21822"/>
                  </a:lnTo>
                  <a:lnTo>
                    <a:pt x="8617" y="21513"/>
                  </a:lnTo>
                  <a:lnTo>
                    <a:pt x="8733" y="21205"/>
                  </a:lnTo>
                  <a:lnTo>
                    <a:pt x="8843" y="20887"/>
                  </a:lnTo>
                  <a:lnTo>
                    <a:pt x="8954" y="20578"/>
                  </a:lnTo>
                  <a:lnTo>
                    <a:pt x="9159" y="19961"/>
                  </a:lnTo>
                  <a:lnTo>
                    <a:pt x="9350" y="19344"/>
                  </a:lnTo>
                  <a:lnTo>
                    <a:pt x="9530" y="18726"/>
                  </a:lnTo>
                  <a:lnTo>
                    <a:pt x="9696" y="18109"/>
                  </a:lnTo>
                  <a:lnTo>
                    <a:pt x="9851" y="17500"/>
                  </a:lnTo>
                  <a:lnTo>
                    <a:pt x="9997" y="16900"/>
                  </a:lnTo>
                  <a:lnTo>
                    <a:pt x="10127" y="16309"/>
                  </a:lnTo>
                  <a:lnTo>
                    <a:pt x="10253" y="15736"/>
                  </a:lnTo>
                  <a:lnTo>
                    <a:pt x="10363" y="15163"/>
                  </a:lnTo>
                  <a:lnTo>
                    <a:pt x="10463" y="14607"/>
                  </a:lnTo>
                  <a:lnTo>
                    <a:pt x="10559" y="14069"/>
                  </a:lnTo>
                  <a:lnTo>
                    <a:pt x="9586" y="1"/>
                  </a:lnTo>
                  <a:close/>
                </a:path>
              </a:pathLst>
            </a:custGeom>
            <a:solidFill>
              <a:srgbClr val="000000">
                <a:alpha val="11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1"/>
            <p:cNvSpPr/>
            <p:nvPr/>
          </p:nvSpPr>
          <p:spPr>
            <a:xfrm>
              <a:off x="4036298" y="-6289260"/>
              <a:ext cx="310125" cy="964300"/>
            </a:xfrm>
            <a:custGeom>
              <a:avLst/>
              <a:gdLst/>
              <a:ahLst/>
              <a:cxnLst/>
              <a:rect l="l" t="t" r="r" b="b"/>
              <a:pathLst>
                <a:path w="12405" h="38572" extrusionOk="0">
                  <a:moveTo>
                    <a:pt x="12404" y="1"/>
                  </a:moveTo>
                  <a:lnTo>
                    <a:pt x="12284" y="609"/>
                  </a:lnTo>
                  <a:lnTo>
                    <a:pt x="12164" y="1227"/>
                  </a:lnTo>
                  <a:lnTo>
                    <a:pt x="12048" y="1853"/>
                  </a:lnTo>
                  <a:lnTo>
                    <a:pt x="11938" y="2488"/>
                  </a:lnTo>
                  <a:lnTo>
                    <a:pt x="11828" y="3132"/>
                  </a:lnTo>
                  <a:lnTo>
                    <a:pt x="11722" y="3784"/>
                  </a:lnTo>
                  <a:lnTo>
                    <a:pt x="11617" y="4437"/>
                  </a:lnTo>
                  <a:lnTo>
                    <a:pt x="11517" y="5099"/>
                  </a:lnTo>
                  <a:lnTo>
                    <a:pt x="11421" y="5769"/>
                  </a:lnTo>
                  <a:lnTo>
                    <a:pt x="11326" y="6439"/>
                  </a:lnTo>
                  <a:lnTo>
                    <a:pt x="11231" y="7110"/>
                  </a:lnTo>
                  <a:lnTo>
                    <a:pt x="11140" y="7789"/>
                  </a:lnTo>
                  <a:lnTo>
                    <a:pt x="10970" y="9156"/>
                  </a:lnTo>
                  <a:lnTo>
                    <a:pt x="10809" y="10532"/>
                  </a:lnTo>
                  <a:lnTo>
                    <a:pt x="10659" y="11908"/>
                  </a:lnTo>
                  <a:lnTo>
                    <a:pt x="10513" y="13275"/>
                  </a:lnTo>
                  <a:lnTo>
                    <a:pt x="10383" y="14633"/>
                  </a:lnTo>
                  <a:lnTo>
                    <a:pt x="10258" y="15983"/>
                  </a:lnTo>
                  <a:lnTo>
                    <a:pt x="10142" y="17315"/>
                  </a:lnTo>
                  <a:lnTo>
                    <a:pt x="10032" y="18629"/>
                  </a:lnTo>
                  <a:lnTo>
                    <a:pt x="9937" y="19908"/>
                  </a:lnTo>
                  <a:lnTo>
                    <a:pt x="9846" y="21151"/>
                  </a:lnTo>
                  <a:lnTo>
                    <a:pt x="9761" y="22360"/>
                  </a:lnTo>
                  <a:lnTo>
                    <a:pt x="9686" y="23524"/>
                  </a:lnTo>
                  <a:lnTo>
                    <a:pt x="9616" y="24644"/>
                  </a:lnTo>
                  <a:lnTo>
                    <a:pt x="9555" y="25711"/>
                  </a:lnTo>
                  <a:lnTo>
                    <a:pt x="9500" y="26726"/>
                  </a:lnTo>
                  <a:lnTo>
                    <a:pt x="9450" y="27670"/>
                  </a:lnTo>
                  <a:lnTo>
                    <a:pt x="9370" y="29363"/>
                  </a:lnTo>
                  <a:lnTo>
                    <a:pt x="9310" y="30739"/>
                  </a:lnTo>
                  <a:lnTo>
                    <a:pt x="9275" y="31780"/>
                  </a:lnTo>
                  <a:lnTo>
                    <a:pt x="9244" y="32653"/>
                  </a:lnTo>
                  <a:lnTo>
                    <a:pt x="9224" y="32529"/>
                  </a:lnTo>
                  <a:lnTo>
                    <a:pt x="9199" y="32388"/>
                  </a:lnTo>
                  <a:lnTo>
                    <a:pt x="9169" y="32256"/>
                  </a:lnTo>
                  <a:lnTo>
                    <a:pt x="9134" y="32106"/>
                  </a:lnTo>
                  <a:lnTo>
                    <a:pt x="9089" y="31956"/>
                  </a:lnTo>
                  <a:lnTo>
                    <a:pt x="9044" y="31806"/>
                  </a:lnTo>
                  <a:lnTo>
                    <a:pt x="8994" y="31647"/>
                  </a:lnTo>
                  <a:lnTo>
                    <a:pt x="8933" y="31480"/>
                  </a:lnTo>
                  <a:lnTo>
                    <a:pt x="8803" y="31145"/>
                  </a:lnTo>
                  <a:lnTo>
                    <a:pt x="8653" y="30783"/>
                  </a:lnTo>
                  <a:lnTo>
                    <a:pt x="8487" y="30404"/>
                  </a:lnTo>
                  <a:lnTo>
                    <a:pt x="8296" y="30007"/>
                  </a:lnTo>
                  <a:lnTo>
                    <a:pt x="8091" y="29601"/>
                  </a:lnTo>
                  <a:lnTo>
                    <a:pt x="7870" y="29169"/>
                  </a:lnTo>
                  <a:lnTo>
                    <a:pt x="7634" y="28737"/>
                  </a:lnTo>
                  <a:lnTo>
                    <a:pt x="7379" y="28278"/>
                  </a:lnTo>
                  <a:lnTo>
                    <a:pt x="7108" y="27811"/>
                  </a:lnTo>
                  <a:lnTo>
                    <a:pt x="6822" y="27334"/>
                  </a:lnTo>
                  <a:lnTo>
                    <a:pt x="6526" y="26840"/>
                  </a:lnTo>
                  <a:lnTo>
                    <a:pt x="6215" y="26338"/>
                  </a:lnTo>
                  <a:lnTo>
                    <a:pt x="5894" y="25826"/>
                  </a:lnTo>
                  <a:lnTo>
                    <a:pt x="5558" y="25306"/>
                  </a:lnTo>
                  <a:lnTo>
                    <a:pt x="5212" y="24777"/>
                  </a:lnTo>
                  <a:lnTo>
                    <a:pt x="4856" y="24238"/>
                  </a:lnTo>
                  <a:lnTo>
                    <a:pt x="4113" y="23136"/>
                  </a:lnTo>
                  <a:lnTo>
                    <a:pt x="3336" y="22016"/>
                  </a:lnTo>
                  <a:lnTo>
                    <a:pt x="2533" y="20869"/>
                  </a:lnTo>
                  <a:lnTo>
                    <a:pt x="1706" y="19714"/>
                  </a:lnTo>
                  <a:lnTo>
                    <a:pt x="858" y="18558"/>
                  </a:lnTo>
                  <a:lnTo>
                    <a:pt x="0" y="17394"/>
                  </a:lnTo>
                  <a:lnTo>
                    <a:pt x="10017" y="38571"/>
                  </a:lnTo>
                  <a:lnTo>
                    <a:pt x="10022" y="37610"/>
                  </a:lnTo>
                  <a:lnTo>
                    <a:pt x="10037" y="36463"/>
                  </a:lnTo>
                  <a:lnTo>
                    <a:pt x="10062" y="34937"/>
                  </a:lnTo>
                  <a:lnTo>
                    <a:pt x="10097" y="33050"/>
                  </a:lnTo>
                  <a:lnTo>
                    <a:pt x="10127" y="31991"/>
                  </a:lnTo>
                  <a:lnTo>
                    <a:pt x="10157" y="30854"/>
                  </a:lnTo>
                  <a:lnTo>
                    <a:pt x="10192" y="29645"/>
                  </a:lnTo>
                  <a:lnTo>
                    <a:pt x="10233" y="28384"/>
                  </a:lnTo>
                  <a:lnTo>
                    <a:pt x="10283" y="27052"/>
                  </a:lnTo>
                  <a:lnTo>
                    <a:pt x="10333" y="25667"/>
                  </a:lnTo>
                  <a:lnTo>
                    <a:pt x="10393" y="24238"/>
                  </a:lnTo>
                  <a:lnTo>
                    <a:pt x="10463" y="22757"/>
                  </a:lnTo>
                  <a:lnTo>
                    <a:pt x="10538" y="21240"/>
                  </a:lnTo>
                  <a:lnTo>
                    <a:pt x="10624" y="19687"/>
                  </a:lnTo>
                  <a:lnTo>
                    <a:pt x="10714" y="18100"/>
                  </a:lnTo>
                  <a:lnTo>
                    <a:pt x="10814" y="16494"/>
                  </a:lnTo>
                  <a:lnTo>
                    <a:pt x="10925" y="14863"/>
                  </a:lnTo>
                  <a:lnTo>
                    <a:pt x="11045" y="13213"/>
                  </a:lnTo>
                  <a:lnTo>
                    <a:pt x="11175" y="11546"/>
                  </a:lnTo>
                  <a:lnTo>
                    <a:pt x="11316" y="9879"/>
                  </a:lnTo>
                  <a:lnTo>
                    <a:pt x="11466" y="8212"/>
                  </a:lnTo>
                  <a:lnTo>
                    <a:pt x="11632" y="6545"/>
                  </a:lnTo>
                  <a:lnTo>
                    <a:pt x="11717" y="5716"/>
                  </a:lnTo>
                  <a:lnTo>
                    <a:pt x="11807" y="4887"/>
                  </a:lnTo>
                  <a:lnTo>
                    <a:pt x="11898" y="4067"/>
                  </a:lnTo>
                  <a:lnTo>
                    <a:pt x="11993" y="3238"/>
                  </a:lnTo>
                  <a:lnTo>
                    <a:pt x="12088" y="2426"/>
                  </a:lnTo>
                  <a:lnTo>
                    <a:pt x="12189" y="1615"/>
                  </a:lnTo>
                  <a:lnTo>
                    <a:pt x="12294" y="803"/>
                  </a:lnTo>
                  <a:lnTo>
                    <a:pt x="12404" y="1"/>
                  </a:lnTo>
                  <a:close/>
                </a:path>
              </a:pathLst>
            </a:custGeom>
            <a:solidFill>
              <a:srgbClr val="000000">
                <a:alpha val="11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3"/>
          <p:cNvSpPr txBox="1">
            <a:spLocks noGrp="1"/>
          </p:cNvSpPr>
          <p:nvPr>
            <p:ph type="title" idx="15"/>
          </p:nvPr>
        </p:nvSpPr>
        <p:spPr>
          <a:xfrm>
            <a:off x="714348" y="28573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sz="2800" dirty="0"/>
              <a:t>Содржина</a:t>
            </a:r>
            <a:endParaRPr sz="2800"/>
          </a:p>
        </p:txBody>
      </p:sp>
      <p:sp>
        <p:nvSpPr>
          <p:cNvPr id="356" name="Google Shape;356;p33"/>
          <p:cNvSpPr txBox="1">
            <a:spLocks noGrp="1"/>
          </p:cNvSpPr>
          <p:nvPr>
            <p:ph type="title"/>
          </p:nvPr>
        </p:nvSpPr>
        <p:spPr>
          <a:xfrm>
            <a:off x="994448" y="1500180"/>
            <a:ext cx="2943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dirty="0"/>
              <a:t>Вовед</a:t>
            </a:r>
            <a:endParaRPr dirty="0"/>
          </a:p>
        </p:txBody>
      </p:sp>
      <p:sp>
        <p:nvSpPr>
          <p:cNvPr id="357" name="Google Shape;357;p33"/>
          <p:cNvSpPr txBox="1">
            <a:spLocks noGrp="1"/>
          </p:cNvSpPr>
          <p:nvPr>
            <p:ph type="title" idx="2"/>
          </p:nvPr>
        </p:nvSpPr>
        <p:spPr>
          <a:xfrm>
            <a:off x="1214414" y="1071552"/>
            <a:ext cx="859500" cy="5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/>
          </a:p>
        </p:txBody>
      </p:sp>
      <p:sp>
        <p:nvSpPr>
          <p:cNvPr id="359" name="Google Shape;359;p33"/>
          <p:cNvSpPr txBox="1">
            <a:spLocks noGrp="1"/>
          </p:cNvSpPr>
          <p:nvPr>
            <p:ph type="title" idx="3"/>
          </p:nvPr>
        </p:nvSpPr>
        <p:spPr>
          <a:xfrm>
            <a:off x="4716016" y="1500180"/>
            <a:ext cx="396044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dirty="0"/>
              <a:t>Како го користиш интернетот?</a:t>
            </a:r>
            <a:endParaRPr dirty="0"/>
          </a:p>
        </p:txBody>
      </p:sp>
      <p:sp>
        <p:nvSpPr>
          <p:cNvPr id="360" name="Google Shape;360;p33"/>
          <p:cNvSpPr txBox="1">
            <a:spLocks noGrp="1"/>
          </p:cNvSpPr>
          <p:nvPr>
            <p:ph type="title" idx="4"/>
          </p:nvPr>
        </p:nvSpPr>
        <p:spPr>
          <a:xfrm>
            <a:off x="4929190" y="1071552"/>
            <a:ext cx="859500" cy="5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/>
          </a:p>
        </p:txBody>
      </p:sp>
      <p:sp>
        <p:nvSpPr>
          <p:cNvPr id="362" name="Google Shape;362;p33"/>
          <p:cNvSpPr txBox="1">
            <a:spLocks noGrp="1"/>
          </p:cNvSpPr>
          <p:nvPr>
            <p:ph type="title" idx="6"/>
          </p:nvPr>
        </p:nvSpPr>
        <p:spPr>
          <a:xfrm>
            <a:off x="994448" y="2454432"/>
            <a:ext cx="3763507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dirty="0"/>
              <a:t>Коректно онлајн однесување</a:t>
            </a:r>
            <a:endParaRPr dirty="0"/>
          </a:p>
        </p:txBody>
      </p:sp>
      <p:sp>
        <p:nvSpPr>
          <p:cNvPr id="363" name="Google Shape;363;p33"/>
          <p:cNvSpPr txBox="1">
            <a:spLocks noGrp="1"/>
          </p:cNvSpPr>
          <p:nvPr>
            <p:ph type="title" idx="7"/>
          </p:nvPr>
        </p:nvSpPr>
        <p:spPr>
          <a:xfrm>
            <a:off x="1214414" y="2000246"/>
            <a:ext cx="859500" cy="5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/>
          </a:p>
        </p:txBody>
      </p:sp>
      <p:sp>
        <p:nvSpPr>
          <p:cNvPr id="365" name="Google Shape;365;p33"/>
          <p:cNvSpPr txBox="1">
            <a:spLocks noGrp="1"/>
          </p:cNvSpPr>
          <p:nvPr>
            <p:ph type="title" idx="9"/>
          </p:nvPr>
        </p:nvSpPr>
        <p:spPr>
          <a:xfrm>
            <a:off x="4716016" y="2461724"/>
            <a:ext cx="4427984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dirty="0"/>
              <a:t>Безбедно користење на интернетот</a:t>
            </a:r>
            <a:endParaRPr dirty="0"/>
          </a:p>
        </p:txBody>
      </p:sp>
      <p:sp>
        <p:nvSpPr>
          <p:cNvPr id="366" name="Google Shape;366;p33"/>
          <p:cNvSpPr txBox="1">
            <a:spLocks noGrp="1"/>
          </p:cNvSpPr>
          <p:nvPr>
            <p:ph type="title" idx="13"/>
          </p:nvPr>
        </p:nvSpPr>
        <p:spPr>
          <a:xfrm>
            <a:off x="4929190" y="2000246"/>
            <a:ext cx="859500" cy="5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/>
          </a:p>
        </p:txBody>
      </p:sp>
      <p:cxnSp>
        <p:nvCxnSpPr>
          <p:cNvPr id="20" name="Straight Connector 19"/>
          <p:cNvCxnSpPr/>
          <p:nvPr/>
        </p:nvCxnSpPr>
        <p:spPr>
          <a:xfrm>
            <a:off x="1214414" y="2071684"/>
            <a:ext cx="75724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Google Shape;363;p33"/>
          <p:cNvSpPr txBox="1">
            <a:spLocks/>
          </p:cNvSpPr>
          <p:nvPr/>
        </p:nvSpPr>
        <p:spPr>
          <a:xfrm>
            <a:off x="1214414" y="3000378"/>
            <a:ext cx="8595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aven Pro Black"/>
              <a:buNone/>
              <a:tabLst/>
              <a:defRPr/>
            </a:pPr>
            <a:r>
              <a:rPr kumimoji="0" lang="en" sz="30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Maven Pro Black"/>
                <a:ea typeface="Maven Pro Black"/>
                <a:cs typeface="Maven Pro Black"/>
                <a:sym typeface="Maven Pro Black"/>
              </a:rPr>
              <a:t>0</a:t>
            </a:r>
            <a:r>
              <a:rPr kumimoji="0" lang="mk-MK" sz="30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Maven Pro Black"/>
                <a:ea typeface="Maven Pro Black"/>
                <a:cs typeface="Maven Pro Black"/>
                <a:sym typeface="Maven Pro Black"/>
              </a:rPr>
              <a:t>5</a:t>
            </a:r>
            <a:endParaRPr kumimoji="0" lang="en" sz="30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Maven Pro Black"/>
              <a:ea typeface="Maven Pro Black"/>
              <a:cs typeface="Maven Pro Black"/>
              <a:sym typeface="Maven Pro Black"/>
            </a:endParaRPr>
          </a:p>
        </p:txBody>
      </p:sp>
      <p:sp>
        <p:nvSpPr>
          <p:cNvPr id="22" name="Google Shape;365;p33"/>
          <p:cNvSpPr txBox="1">
            <a:spLocks/>
          </p:cNvSpPr>
          <p:nvPr/>
        </p:nvSpPr>
        <p:spPr>
          <a:xfrm>
            <a:off x="994448" y="3366447"/>
            <a:ext cx="35719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ven Pro Black"/>
              <a:buNone/>
              <a:tabLst/>
              <a:defRPr/>
            </a:pPr>
            <a:r>
              <a:rPr kumimoji="0" lang="mk-MK" sz="20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Maven Pro Black"/>
                <a:ea typeface="Maven Pro Black"/>
                <a:cs typeface="Maven Pro Black"/>
                <a:sym typeface="Maven Pro Black"/>
              </a:rPr>
              <a:t>Дигитален отпечаток</a:t>
            </a:r>
          </a:p>
        </p:txBody>
      </p:sp>
      <p:sp>
        <p:nvSpPr>
          <p:cNvPr id="27" name="Google Shape;363;p33"/>
          <p:cNvSpPr txBox="1">
            <a:spLocks/>
          </p:cNvSpPr>
          <p:nvPr/>
        </p:nvSpPr>
        <p:spPr>
          <a:xfrm>
            <a:off x="4929190" y="3000378"/>
            <a:ext cx="8595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aven Pro Black"/>
              <a:buNone/>
              <a:tabLst/>
              <a:defRPr/>
            </a:pPr>
            <a:r>
              <a:rPr kumimoji="0" lang="en" sz="30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Maven Pro Black"/>
                <a:ea typeface="Maven Pro Black"/>
                <a:cs typeface="Maven Pro Black"/>
                <a:sym typeface="Maven Pro Black"/>
              </a:rPr>
              <a:t>0</a:t>
            </a:r>
            <a:r>
              <a:rPr lang="mk-MK" sz="3000" dirty="0">
                <a:solidFill>
                  <a:schemeClr val="accent2"/>
                </a:solidFill>
                <a:latin typeface="Maven Pro Black"/>
                <a:ea typeface="Maven Pro Black"/>
                <a:cs typeface="Maven Pro Black"/>
                <a:sym typeface="Maven Pro Black"/>
              </a:rPr>
              <a:t>6</a:t>
            </a:r>
            <a:endParaRPr kumimoji="0" lang="en" sz="30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Maven Pro Black"/>
              <a:ea typeface="Maven Pro Black"/>
              <a:cs typeface="Maven Pro Black"/>
              <a:sym typeface="Maven Pro Black"/>
            </a:endParaRPr>
          </a:p>
        </p:txBody>
      </p:sp>
      <p:sp>
        <p:nvSpPr>
          <p:cNvPr id="30" name="Google Shape;362;p33"/>
          <p:cNvSpPr txBox="1">
            <a:spLocks/>
          </p:cNvSpPr>
          <p:nvPr/>
        </p:nvSpPr>
        <p:spPr>
          <a:xfrm>
            <a:off x="4716016" y="3357568"/>
            <a:ext cx="3429024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ven Pro Black"/>
              <a:buNone/>
              <a:tabLst/>
              <a:defRPr/>
            </a:pPr>
            <a:r>
              <a:rPr kumimoji="0" lang="mk-MK" sz="20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Maven Pro Black"/>
                <a:ea typeface="Maven Pro Black"/>
                <a:cs typeface="Maven Pro Black"/>
                <a:sym typeface="Maven Pro Black"/>
              </a:rPr>
              <a:t>Хакери</a:t>
            </a:r>
          </a:p>
        </p:txBody>
      </p:sp>
      <p:sp>
        <p:nvSpPr>
          <p:cNvPr id="17" name="Google Shape;363;p33"/>
          <p:cNvSpPr txBox="1">
            <a:spLocks/>
          </p:cNvSpPr>
          <p:nvPr/>
        </p:nvSpPr>
        <p:spPr>
          <a:xfrm>
            <a:off x="1214414" y="3929072"/>
            <a:ext cx="714380" cy="52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aven Pro Black"/>
              <a:buNone/>
              <a:tabLst/>
              <a:defRPr/>
            </a:pPr>
            <a:r>
              <a:rPr kumimoji="0" lang="en" sz="30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Maven Pro Black"/>
                <a:ea typeface="Maven Pro Black"/>
                <a:cs typeface="Maven Pro Black"/>
                <a:sym typeface="Maven Pro Black"/>
              </a:rPr>
              <a:t>0</a:t>
            </a:r>
            <a:r>
              <a:rPr lang="mk-MK" sz="3000" dirty="0">
                <a:solidFill>
                  <a:schemeClr val="accent2"/>
                </a:solidFill>
                <a:latin typeface="Maven Pro Black"/>
                <a:ea typeface="Maven Pro Black"/>
                <a:cs typeface="Maven Pro Black"/>
                <a:sym typeface="Maven Pro Black"/>
              </a:rPr>
              <a:t>7</a:t>
            </a:r>
            <a:endParaRPr kumimoji="0" lang="en" sz="30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Maven Pro Black"/>
              <a:ea typeface="Maven Pro Black"/>
              <a:cs typeface="Maven Pro Black"/>
              <a:sym typeface="Maven Pro Black"/>
            </a:endParaRPr>
          </a:p>
        </p:txBody>
      </p:sp>
      <p:sp>
        <p:nvSpPr>
          <p:cNvPr id="18" name="Google Shape;363;p33"/>
          <p:cNvSpPr txBox="1">
            <a:spLocks/>
          </p:cNvSpPr>
          <p:nvPr/>
        </p:nvSpPr>
        <p:spPr>
          <a:xfrm>
            <a:off x="4929190" y="3857634"/>
            <a:ext cx="8595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aven Pro Black"/>
              <a:buNone/>
              <a:tabLst/>
              <a:defRPr/>
            </a:pPr>
            <a:r>
              <a:rPr kumimoji="0" lang="en" sz="30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Maven Pro Black"/>
                <a:ea typeface="Maven Pro Black"/>
                <a:cs typeface="Maven Pro Black"/>
                <a:sym typeface="Maven Pro Black"/>
              </a:rPr>
              <a:t>0</a:t>
            </a:r>
            <a:r>
              <a:rPr lang="mk-MK" sz="3000" dirty="0">
                <a:solidFill>
                  <a:schemeClr val="accent2"/>
                </a:solidFill>
                <a:latin typeface="Maven Pro Black"/>
                <a:ea typeface="Maven Pro Black"/>
                <a:cs typeface="Maven Pro Black"/>
                <a:sym typeface="Maven Pro Black"/>
              </a:rPr>
              <a:t>8</a:t>
            </a:r>
            <a:endParaRPr kumimoji="0" lang="en" sz="30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Maven Pro Black"/>
              <a:ea typeface="Maven Pro Black"/>
              <a:cs typeface="Maven Pro Black"/>
              <a:sym typeface="Maven Pro Black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1214414" y="3000378"/>
            <a:ext cx="75724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214414" y="3857634"/>
            <a:ext cx="75724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Google Shape;365;p33"/>
          <p:cNvSpPr txBox="1">
            <a:spLocks/>
          </p:cNvSpPr>
          <p:nvPr/>
        </p:nvSpPr>
        <p:spPr>
          <a:xfrm>
            <a:off x="994448" y="4258628"/>
            <a:ext cx="35719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ven Pro Black"/>
              <a:buNone/>
              <a:tabLst/>
              <a:defRPr/>
            </a:pPr>
            <a:r>
              <a:rPr kumimoji="0" lang="mk-MK" sz="20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Maven Pro Black"/>
                <a:ea typeface="Maven Pro Black"/>
                <a:cs typeface="Maven Pro Black"/>
                <a:sym typeface="Maven Pro Black"/>
              </a:rPr>
              <a:t>Дезинформации</a:t>
            </a:r>
          </a:p>
        </p:txBody>
      </p:sp>
      <p:sp>
        <p:nvSpPr>
          <p:cNvPr id="28" name="Google Shape;365;p33"/>
          <p:cNvSpPr txBox="1">
            <a:spLocks/>
          </p:cNvSpPr>
          <p:nvPr/>
        </p:nvSpPr>
        <p:spPr>
          <a:xfrm>
            <a:off x="4716016" y="4286262"/>
            <a:ext cx="35719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ven Pro Black"/>
              <a:buNone/>
              <a:tabLst/>
              <a:defRPr/>
            </a:pPr>
            <a:r>
              <a:rPr kumimoji="0" lang="mk-MK" sz="20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Maven Pro Black"/>
                <a:ea typeface="Maven Pro Black"/>
                <a:cs typeface="Maven Pro Black"/>
                <a:sym typeface="Maven Pro Black"/>
              </a:rPr>
              <a:t>Што</a:t>
            </a:r>
            <a:r>
              <a:rPr kumimoji="0" lang="mk-MK" sz="2000" b="0" i="0" u="none" strike="noStrike" kern="0" cap="none" spc="0" normalizeH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Maven Pro Black"/>
                <a:ea typeface="Maven Pro Black"/>
                <a:cs typeface="Maven Pro Black"/>
                <a:sym typeface="Maven Pro Black"/>
              </a:rPr>
              <a:t> научивме?</a:t>
            </a:r>
            <a:endParaRPr kumimoji="0" lang="mk-MK" sz="20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Maven Pro Black"/>
              <a:ea typeface="Maven Pro Black"/>
              <a:cs typeface="Maven Pro Black"/>
              <a:sym typeface="Maven Pro Black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rot="5400000">
            <a:off x="2750340" y="2964650"/>
            <a:ext cx="378619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428610"/>
            <a:ext cx="7704000" cy="572700"/>
          </a:xfrm>
        </p:spPr>
        <p:txBody>
          <a:bodyPr/>
          <a:lstStyle/>
          <a:p>
            <a:r>
              <a:rPr lang="mk-MK" sz="3200" dirty="0"/>
              <a:t>Вовед</a:t>
            </a:r>
            <a:endParaRPr lang="en-US" sz="3200" dirty="0"/>
          </a:p>
        </p:txBody>
      </p:sp>
      <p:pic>
        <p:nvPicPr>
          <p:cNvPr id="7" name="Picture 6" descr="mobile-ge946d60d6_19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1357304"/>
            <a:ext cx="3710170" cy="2622240"/>
          </a:xfrm>
          <a:prstGeom prst="rect">
            <a:avLst/>
          </a:prstGeom>
        </p:spPr>
      </p:pic>
      <p:pic>
        <p:nvPicPr>
          <p:cNvPr id="8" name="Picture 7" descr="monitor-g43187ce75_192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6" y="1357304"/>
            <a:ext cx="3715541" cy="2622166"/>
          </a:xfrm>
          <a:prstGeom prst="rect">
            <a:avLst/>
          </a:prstGeom>
        </p:spPr>
      </p:pic>
    </p:spTree>
  </p:cSld>
  <p:clrMapOvr>
    <a:masterClrMapping/>
  </p:clrMapOvr>
  <p:transition spd="slow">
    <p:push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2"/>
          <p:cNvSpPr txBox="1">
            <a:spLocks noGrp="1"/>
          </p:cNvSpPr>
          <p:nvPr>
            <p:ph type="title"/>
          </p:nvPr>
        </p:nvSpPr>
        <p:spPr>
          <a:xfrm>
            <a:off x="714348" y="357172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sz="3200" dirty="0"/>
              <a:t>Како го користиш интернетот?</a:t>
            </a:r>
            <a:endParaRPr sz="3200" dirty="0"/>
          </a:p>
        </p:txBody>
      </p:sp>
      <p:pic>
        <p:nvPicPr>
          <p:cNvPr id="5" name="Picture 4" descr="image-20161102-27212-1lrsqz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1695110"/>
            <a:ext cx="3643306" cy="1821653"/>
          </a:xfrm>
          <a:prstGeom prst="rect">
            <a:avLst/>
          </a:prstGeom>
        </p:spPr>
      </p:pic>
      <p:pic>
        <p:nvPicPr>
          <p:cNvPr id="6" name="Picture 5" descr="IGF_shutterstock_133748399p.jpg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841796" y="1704725"/>
            <a:ext cx="3657600" cy="1828800"/>
          </a:xfrm>
          <a:prstGeom prst="rect">
            <a:avLst/>
          </a:prstGeom>
        </p:spPr>
      </p:pic>
      <p:grpSp>
        <p:nvGrpSpPr>
          <p:cNvPr id="7" name="Google Shape;6226;p74"/>
          <p:cNvGrpSpPr/>
          <p:nvPr/>
        </p:nvGrpSpPr>
        <p:grpSpPr>
          <a:xfrm>
            <a:off x="1187624" y="564794"/>
            <a:ext cx="385302" cy="352532"/>
            <a:chOff x="1961313" y="2299436"/>
            <a:chExt cx="385302" cy="352532"/>
          </a:xfrm>
        </p:grpSpPr>
        <p:sp>
          <p:nvSpPr>
            <p:cNvPr id="8" name="Google Shape;6227;p74"/>
            <p:cNvSpPr/>
            <p:nvPr/>
          </p:nvSpPr>
          <p:spPr>
            <a:xfrm>
              <a:off x="2043618" y="2618727"/>
              <a:ext cx="220221" cy="27505"/>
            </a:xfrm>
            <a:custGeom>
              <a:avLst/>
              <a:gdLst/>
              <a:ahLst/>
              <a:cxnLst/>
              <a:rect l="l" t="t" r="r" b="b"/>
              <a:pathLst>
                <a:path w="8407" h="1050" extrusionOk="0">
                  <a:moveTo>
                    <a:pt x="526" y="1"/>
                  </a:moveTo>
                  <a:cubicBezTo>
                    <a:pt x="237" y="1"/>
                    <a:pt x="1" y="235"/>
                    <a:pt x="1" y="525"/>
                  </a:cubicBezTo>
                  <a:cubicBezTo>
                    <a:pt x="1" y="816"/>
                    <a:pt x="237" y="1050"/>
                    <a:pt x="526" y="1050"/>
                  </a:cubicBezTo>
                  <a:cubicBezTo>
                    <a:pt x="531" y="1050"/>
                    <a:pt x="535" y="1050"/>
                    <a:pt x="539" y="1049"/>
                  </a:cubicBezTo>
                  <a:lnTo>
                    <a:pt x="7882" y="1049"/>
                  </a:lnTo>
                  <a:cubicBezTo>
                    <a:pt x="8174" y="1049"/>
                    <a:pt x="8407" y="813"/>
                    <a:pt x="8407" y="525"/>
                  </a:cubicBezTo>
                  <a:cubicBezTo>
                    <a:pt x="8407" y="237"/>
                    <a:pt x="8174" y="1"/>
                    <a:pt x="7882" y="1"/>
                  </a:cubicBezTo>
                  <a:lnTo>
                    <a:pt x="539" y="1"/>
                  </a:lnTo>
                  <a:cubicBezTo>
                    <a:pt x="535" y="1"/>
                    <a:pt x="531" y="1"/>
                    <a:pt x="526" y="1"/>
                  </a:cubicBezTo>
                  <a:close/>
                </a:path>
              </a:pathLst>
            </a:custGeom>
            <a:solidFill>
              <a:srgbClr val="99AE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6228;p74"/>
            <p:cNvSpPr/>
            <p:nvPr/>
          </p:nvSpPr>
          <p:spPr>
            <a:xfrm>
              <a:off x="2063474" y="2618727"/>
              <a:ext cx="200366" cy="27505"/>
            </a:xfrm>
            <a:custGeom>
              <a:avLst/>
              <a:gdLst/>
              <a:ahLst/>
              <a:cxnLst/>
              <a:rect l="l" t="t" r="r" b="b"/>
              <a:pathLst>
                <a:path w="7649" h="1050" extrusionOk="0">
                  <a:moveTo>
                    <a:pt x="526" y="1"/>
                  </a:moveTo>
                  <a:cubicBezTo>
                    <a:pt x="237" y="1"/>
                    <a:pt x="0" y="235"/>
                    <a:pt x="0" y="525"/>
                  </a:cubicBezTo>
                  <a:cubicBezTo>
                    <a:pt x="0" y="816"/>
                    <a:pt x="237" y="1050"/>
                    <a:pt x="526" y="1050"/>
                  </a:cubicBezTo>
                  <a:cubicBezTo>
                    <a:pt x="530" y="1050"/>
                    <a:pt x="534" y="1050"/>
                    <a:pt x="538" y="1049"/>
                  </a:cubicBezTo>
                  <a:lnTo>
                    <a:pt x="7124" y="1049"/>
                  </a:lnTo>
                  <a:cubicBezTo>
                    <a:pt x="7416" y="1049"/>
                    <a:pt x="7649" y="813"/>
                    <a:pt x="7649" y="525"/>
                  </a:cubicBezTo>
                  <a:cubicBezTo>
                    <a:pt x="7649" y="237"/>
                    <a:pt x="7416" y="1"/>
                    <a:pt x="7124" y="1"/>
                  </a:cubicBezTo>
                  <a:lnTo>
                    <a:pt x="538" y="1"/>
                  </a:lnTo>
                  <a:cubicBezTo>
                    <a:pt x="534" y="1"/>
                    <a:pt x="530" y="1"/>
                    <a:pt x="526" y="1"/>
                  </a:cubicBezTo>
                  <a:close/>
                </a:path>
              </a:pathLst>
            </a:custGeom>
            <a:solidFill>
              <a:srgbClr val="C5D0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" name="Google Shape;6229;p74"/>
            <p:cNvGrpSpPr/>
            <p:nvPr/>
          </p:nvGrpSpPr>
          <p:grpSpPr>
            <a:xfrm>
              <a:off x="1961313" y="2299436"/>
              <a:ext cx="385302" cy="352532"/>
              <a:chOff x="1961313" y="2299436"/>
              <a:chExt cx="385302" cy="352532"/>
            </a:xfrm>
          </p:grpSpPr>
          <p:sp>
            <p:nvSpPr>
              <p:cNvPr id="11" name="Google Shape;6230;p74"/>
              <p:cNvSpPr/>
              <p:nvPr/>
            </p:nvSpPr>
            <p:spPr>
              <a:xfrm>
                <a:off x="2082936" y="2545669"/>
                <a:ext cx="141951" cy="85762"/>
              </a:xfrm>
              <a:custGeom>
                <a:avLst/>
                <a:gdLst/>
                <a:ahLst/>
                <a:cxnLst/>
                <a:rect l="l" t="t" r="r" b="b"/>
                <a:pathLst>
                  <a:path w="5419" h="3274" extrusionOk="0">
                    <a:moveTo>
                      <a:pt x="2711" y="0"/>
                    </a:moveTo>
                    <a:lnTo>
                      <a:pt x="563" y="960"/>
                    </a:lnTo>
                    <a:lnTo>
                      <a:pt x="1" y="2790"/>
                    </a:lnTo>
                    <a:lnTo>
                      <a:pt x="1265" y="3009"/>
                    </a:lnTo>
                    <a:lnTo>
                      <a:pt x="2780" y="3273"/>
                    </a:lnTo>
                    <a:lnTo>
                      <a:pt x="5419" y="2793"/>
                    </a:lnTo>
                    <a:lnTo>
                      <a:pt x="5072" y="1662"/>
                    </a:lnTo>
                    <a:lnTo>
                      <a:pt x="4857" y="960"/>
                    </a:lnTo>
                    <a:lnTo>
                      <a:pt x="2711" y="0"/>
                    </a:lnTo>
                    <a:close/>
                  </a:path>
                </a:pathLst>
              </a:custGeom>
              <a:solidFill>
                <a:srgbClr val="C5D0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6231;p74"/>
              <p:cNvSpPr/>
              <p:nvPr/>
            </p:nvSpPr>
            <p:spPr>
              <a:xfrm>
                <a:off x="2082936" y="2545669"/>
                <a:ext cx="132887" cy="78847"/>
              </a:xfrm>
              <a:custGeom>
                <a:avLst/>
                <a:gdLst/>
                <a:ahLst/>
                <a:cxnLst/>
                <a:rect l="l" t="t" r="r" b="b"/>
                <a:pathLst>
                  <a:path w="5073" h="3010" extrusionOk="0">
                    <a:moveTo>
                      <a:pt x="2711" y="0"/>
                    </a:moveTo>
                    <a:lnTo>
                      <a:pt x="563" y="960"/>
                    </a:lnTo>
                    <a:lnTo>
                      <a:pt x="1" y="2790"/>
                    </a:lnTo>
                    <a:lnTo>
                      <a:pt x="1265" y="3009"/>
                    </a:lnTo>
                    <a:lnTo>
                      <a:pt x="1519" y="1659"/>
                    </a:lnTo>
                    <a:lnTo>
                      <a:pt x="5072" y="1659"/>
                    </a:lnTo>
                    <a:lnTo>
                      <a:pt x="4857" y="960"/>
                    </a:lnTo>
                    <a:lnTo>
                      <a:pt x="2711" y="0"/>
                    </a:lnTo>
                    <a:close/>
                  </a:path>
                </a:pathLst>
              </a:custGeom>
              <a:solidFill>
                <a:srgbClr val="99AE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6232;p74"/>
              <p:cNvSpPr/>
              <p:nvPr/>
            </p:nvSpPr>
            <p:spPr>
              <a:xfrm>
                <a:off x="1966971" y="2305199"/>
                <a:ext cx="373881" cy="265617"/>
              </a:xfrm>
              <a:custGeom>
                <a:avLst/>
                <a:gdLst/>
                <a:ahLst/>
                <a:cxnLst/>
                <a:rect l="l" t="t" r="r" b="b"/>
                <a:pathLst>
                  <a:path w="14273" h="10140" extrusionOk="0">
                    <a:moveTo>
                      <a:pt x="1183" y="0"/>
                    </a:moveTo>
                    <a:cubicBezTo>
                      <a:pt x="532" y="0"/>
                      <a:pt x="4" y="531"/>
                      <a:pt x="4" y="1182"/>
                    </a:cubicBezTo>
                    <a:lnTo>
                      <a:pt x="4" y="8954"/>
                    </a:lnTo>
                    <a:cubicBezTo>
                      <a:pt x="0" y="9609"/>
                      <a:pt x="532" y="10140"/>
                      <a:pt x="1183" y="10140"/>
                    </a:cubicBezTo>
                    <a:lnTo>
                      <a:pt x="13091" y="10140"/>
                    </a:lnTo>
                    <a:cubicBezTo>
                      <a:pt x="13745" y="10137"/>
                      <a:pt x="14273" y="9609"/>
                      <a:pt x="14273" y="8954"/>
                    </a:cubicBezTo>
                    <a:lnTo>
                      <a:pt x="14273" y="1182"/>
                    </a:lnTo>
                    <a:cubicBezTo>
                      <a:pt x="14273" y="531"/>
                      <a:pt x="13742" y="0"/>
                      <a:pt x="13091" y="0"/>
                    </a:cubicBezTo>
                    <a:close/>
                  </a:path>
                </a:pathLst>
              </a:custGeom>
              <a:solidFill>
                <a:srgbClr val="C5D0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6233;p74"/>
              <p:cNvSpPr/>
              <p:nvPr/>
            </p:nvSpPr>
            <p:spPr>
              <a:xfrm>
                <a:off x="1997488" y="2335716"/>
                <a:ext cx="312952" cy="187006"/>
              </a:xfrm>
              <a:custGeom>
                <a:avLst/>
                <a:gdLst/>
                <a:ahLst/>
                <a:cxnLst/>
                <a:rect l="l" t="t" r="r" b="b"/>
                <a:pathLst>
                  <a:path w="11947" h="7139" extrusionOk="0">
                    <a:moveTo>
                      <a:pt x="18" y="0"/>
                    </a:moveTo>
                    <a:cubicBezTo>
                      <a:pt x="7" y="0"/>
                      <a:pt x="0" y="7"/>
                      <a:pt x="0" y="17"/>
                    </a:cubicBezTo>
                    <a:lnTo>
                      <a:pt x="0" y="7138"/>
                    </a:lnTo>
                    <a:lnTo>
                      <a:pt x="11946" y="7138"/>
                    </a:lnTo>
                    <a:lnTo>
                      <a:pt x="11946" y="17"/>
                    </a:lnTo>
                    <a:cubicBezTo>
                      <a:pt x="11943" y="7"/>
                      <a:pt x="11936" y="0"/>
                      <a:pt x="11926" y="0"/>
                    </a:cubicBezTo>
                    <a:close/>
                  </a:path>
                </a:pathLst>
              </a:custGeom>
              <a:solidFill>
                <a:srgbClr val="677C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6234;p74"/>
              <p:cNvSpPr/>
              <p:nvPr/>
            </p:nvSpPr>
            <p:spPr>
              <a:xfrm>
                <a:off x="2292811" y="2335716"/>
                <a:ext cx="17629" cy="187006"/>
              </a:xfrm>
              <a:custGeom>
                <a:avLst/>
                <a:gdLst/>
                <a:ahLst/>
                <a:cxnLst/>
                <a:rect l="l" t="t" r="r" b="b"/>
                <a:pathLst>
                  <a:path w="673" h="7139" extrusionOk="0">
                    <a:moveTo>
                      <a:pt x="1" y="0"/>
                    </a:moveTo>
                    <a:cubicBezTo>
                      <a:pt x="1" y="7"/>
                      <a:pt x="1" y="10"/>
                      <a:pt x="1" y="17"/>
                    </a:cubicBezTo>
                    <a:lnTo>
                      <a:pt x="1" y="7138"/>
                    </a:lnTo>
                    <a:lnTo>
                      <a:pt x="672" y="7138"/>
                    </a:lnTo>
                    <a:lnTo>
                      <a:pt x="672" y="17"/>
                    </a:lnTo>
                    <a:cubicBezTo>
                      <a:pt x="672" y="10"/>
                      <a:pt x="669" y="7"/>
                      <a:pt x="669" y="0"/>
                    </a:cubicBezTo>
                    <a:close/>
                  </a:path>
                </a:pathLst>
              </a:custGeom>
              <a:solidFill>
                <a:srgbClr val="546C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6235;p74"/>
              <p:cNvSpPr/>
              <p:nvPr/>
            </p:nvSpPr>
            <p:spPr>
              <a:xfrm>
                <a:off x="1961313" y="2299436"/>
                <a:ext cx="385302" cy="352532"/>
              </a:xfrm>
              <a:custGeom>
                <a:avLst/>
                <a:gdLst/>
                <a:ahLst/>
                <a:cxnLst/>
                <a:rect l="l" t="t" r="r" b="b"/>
                <a:pathLst>
                  <a:path w="14709" h="13458" extrusionOk="0">
                    <a:moveTo>
                      <a:pt x="9338" y="10572"/>
                    </a:moveTo>
                    <a:lnTo>
                      <a:pt x="9767" y="11971"/>
                    </a:lnTo>
                    <a:lnTo>
                      <a:pt x="4938" y="11971"/>
                    </a:lnTo>
                    <a:lnTo>
                      <a:pt x="5367" y="10572"/>
                    </a:lnTo>
                    <a:close/>
                    <a:moveTo>
                      <a:pt x="11024" y="12409"/>
                    </a:moveTo>
                    <a:cubicBezTo>
                      <a:pt x="11196" y="12409"/>
                      <a:pt x="11333" y="12546"/>
                      <a:pt x="11333" y="12714"/>
                    </a:cubicBezTo>
                    <a:cubicBezTo>
                      <a:pt x="11333" y="12882"/>
                      <a:pt x="11196" y="13019"/>
                      <a:pt x="11024" y="13019"/>
                    </a:cubicBezTo>
                    <a:lnTo>
                      <a:pt x="3681" y="13019"/>
                    </a:lnTo>
                    <a:cubicBezTo>
                      <a:pt x="3513" y="13019"/>
                      <a:pt x="3376" y="12882"/>
                      <a:pt x="3376" y="12714"/>
                    </a:cubicBezTo>
                    <a:cubicBezTo>
                      <a:pt x="3376" y="12546"/>
                      <a:pt x="3513" y="12409"/>
                      <a:pt x="3681" y="12409"/>
                    </a:cubicBezTo>
                    <a:close/>
                    <a:moveTo>
                      <a:pt x="1399" y="1"/>
                    </a:moveTo>
                    <a:cubicBezTo>
                      <a:pt x="628" y="4"/>
                      <a:pt x="0" y="628"/>
                      <a:pt x="0" y="1402"/>
                    </a:cubicBezTo>
                    <a:lnTo>
                      <a:pt x="0" y="9174"/>
                    </a:lnTo>
                    <a:cubicBezTo>
                      <a:pt x="0" y="9949"/>
                      <a:pt x="628" y="10572"/>
                      <a:pt x="1399" y="10576"/>
                    </a:cubicBezTo>
                    <a:lnTo>
                      <a:pt x="4911" y="10576"/>
                    </a:lnTo>
                    <a:lnTo>
                      <a:pt x="4483" y="11974"/>
                    </a:lnTo>
                    <a:lnTo>
                      <a:pt x="3681" y="11974"/>
                    </a:lnTo>
                    <a:cubicBezTo>
                      <a:pt x="3273" y="11974"/>
                      <a:pt x="2941" y="12306"/>
                      <a:pt x="2941" y="12714"/>
                    </a:cubicBezTo>
                    <a:cubicBezTo>
                      <a:pt x="2941" y="13125"/>
                      <a:pt x="3273" y="13458"/>
                      <a:pt x="3681" y="13458"/>
                    </a:cubicBezTo>
                    <a:lnTo>
                      <a:pt x="11028" y="13458"/>
                    </a:lnTo>
                    <a:cubicBezTo>
                      <a:pt x="11436" y="13458"/>
                      <a:pt x="11768" y="13125"/>
                      <a:pt x="11768" y="12714"/>
                    </a:cubicBezTo>
                    <a:cubicBezTo>
                      <a:pt x="11768" y="12306"/>
                      <a:pt x="11436" y="11974"/>
                      <a:pt x="11028" y="11974"/>
                    </a:cubicBezTo>
                    <a:lnTo>
                      <a:pt x="10223" y="11974"/>
                    </a:lnTo>
                    <a:lnTo>
                      <a:pt x="9794" y="10576"/>
                    </a:lnTo>
                    <a:lnTo>
                      <a:pt x="13307" y="10576"/>
                    </a:lnTo>
                    <a:cubicBezTo>
                      <a:pt x="14081" y="10572"/>
                      <a:pt x="14708" y="9949"/>
                      <a:pt x="14708" y="9174"/>
                    </a:cubicBezTo>
                    <a:lnTo>
                      <a:pt x="14708" y="1402"/>
                    </a:lnTo>
                    <a:cubicBezTo>
                      <a:pt x="14708" y="628"/>
                      <a:pt x="14081" y="4"/>
                      <a:pt x="13307" y="1"/>
                    </a:cubicBezTo>
                    <a:lnTo>
                      <a:pt x="3626" y="1"/>
                    </a:lnTo>
                    <a:cubicBezTo>
                      <a:pt x="3335" y="1"/>
                      <a:pt x="3335" y="439"/>
                      <a:pt x="3626" y="439"/>
                    </a:cubicBezTo>
                    <a:lnTo>
                      <a:pt x="13307" y="439"/>
                    </a:lnTo>
                    <a:cubicBezTo>
                      <a:pt x="13838" y="439"/>
                      <a:pt x="14270" y="871"/>
                      <a:pt x="14270" y="1402"/>
                    </a:cubicBezTo>
                    <a:lnTo>
                      <a:pt x="14270" y="9174"/>
                    </a:lnTo>
                    <a:cubicBezTo>
                      <a:pt x="14270" y="9705"/>
                      <a:pt x="13838" y="10137"/>
                      <a:pt x="13307" y="10137"/>
                    </a:cubicBezTo>
                    <a:lnTo>
                      <a:pt x="1399" y="10137"/>
                    </a:lnTo>
                    <a:cubicBezTo>
                      <a:pt x="867" y="10137"/>
                      <a:pt x="439" y="9705"/>
                      <a:pt x="436" y="9174"/>
                    </a:cubicBezTo>
                    <a:lnTo>
                      <a:pt x="436" y="1402"/>
                    </a:lnTo>
                    <a:cubicBezTo>
                      <a:pt x="439" y="871"/>
                      <a:pt x="867" y="439"/>
                      <a:pt x="1399" y="439"/>
                    </a:cubicBezTo>
                    <a:lnTo>
                      <a:pt x="2752" y="439"/>
                    </a:lnTo>
                    <a:cubicBezTo>
                      <a:pt x="2872" y="439"/>
                      <a:pt x="2972" y="340"/>
                      <a:pt x="2972" y="220"/>
                    </a:cubicBezTo>
                    <a:cubicBezTo>
                      <a:pt x="2972" y="100"/>
                      <a:pt x="2872" y="1"/>
                      <a:pt x="2752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6236;p74"/>
              <p:cNvSpPr/>
              <p:nvPr/>
            </p:nvSpPr>
            <p:spPr>
              <a:xfrm>
                <a:off x="1991830" y="2329953"/>
                <a:ext cx="324268" cy="198427"/>
              </a:xfrm>
              <a:custGeom>
                <a:avLst/>
                <a:gdLst/>
                <a:ahLst/>
                <a:cxnLst/>
                <a:rect l="l" t="t" r="r" b="b"/>
                <a:pathLst>
                  <a:path w="12379" h="7575" extrusionOk="0">
                    <a:moveTo>
                      <a:pt x="237" y="1"/>
                    </a:moveTo>
                    <a:cubicBezTo>
                      <a:pt x="107" y="4"/>
                      <a:pt x="1" y="107"/>
                      <a:pt x="1" y="237"/>
                    </a:cubicBezTo>
                    <a:lnTo>
                      <a:pt x="1" y="7358"/>
                    </a:lnTo>
                    <a:cubicBezTo>
                      <a:pt x="1" y="7478"/>
                      <a:pt x="100" y="7574"/>
                      <a:pt x="220" y="7574"/>
                    </a:cubicBezTo>
                    <a:lnTo>
                      <a:pt x="12162" y="7574"/>
                    </a:lnTo>
                    <a:cubicBezTo>
                      <a:pt x="12282" y="7574"/>
                      <a:pt x="12378" y="7478"/>
                      <a:pt x="12378" y="7358"/>
                    </a:cubicBezTo>
                    <a:lnTo>
                      <a:pt x="12378" y="6604"/>
                    </a:lnTo>
                    <a:cubicBezTo>
                      <a:pt x="12378" y="6459"/>
                      <a:pt x="12269" y="6386"/>
                      <a:pt x="12161" y="6386"/>
                    </a:cubicBezTo>
                    <a:cubicBezTo>
                      <a:pt x="12052" y="6386"/>
                      <a:pt x="11943" y="6459"/>
                      <a:pt x="11943" y="6604"/>
                    </a:cubicBezTo>
                    <a:lnTo>
                      <a:pt x="11943" y="7139"/>
                    </a:lnTo>
                    <a:lnTo>
                      <a:pt x="436" y="7139"/>
                    </a:lnTo>
                    <a:lnTo>
                      <a:pt x="436" y="440"/>
                    </a:lnTo>
                    <a:lnTo>
                      <a:pt x="11940" y="440"/>
                    </a:lnTo>
                    <a:lnTo>
                      <a:pt x="11940" y="5730"/>
                    </a:lnTo>
                    <a:cubicBezTo>
                      <a:pt x="11940" y="5850"/>
                      <a:pt x="12039" y="5950"/>
                      <a:pt x="12162" y="5950"/>
                    </a:cubicBezTo>
                    <a:cubicBezTo>
                      <a:pt x="12282" y="5950"/>
                      <a:pt x="12378" y="5850"/>
                      <a:pt x="12378" y="5730"/>
                    </a:cubicBezTo>
                    <a:lnTo>
                      <a:pt x="12378" y="237"/>
                    </a:lnTo>
                    <a:cubicBezTo>
                      <a:pt x="12378" y="107"/>
                      <a:pt x="12275" y="1"/>
                      <a:pt x="12145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6237;p74"/>
              <p:cNvSpPr/>
              <p:nvPr/>
            </p:nvSpPr>
            <p:spPr>
              <a:xfrm>
                <a:off x="2147821" y="2539959"/>
                <a:ext cx="12443" cy="11473"/>
              </a:xfrm>
              <a:custGeom>
                <a:avLst/>
                <a:gdLst/>
                <a:ahLst/>
                <a:cxnLst/>
                <a:rect l="l" t="t" r="r" b="b"/>
                <a:pathLst>
                  <a:path w="475" h="438" extrusionOk="0">
                    <a:moveTo>
                      <a:pt x="234" y="0"/>
                    </a:moveTo>
                    <a:cubicBezTo>
                      <a:pt x="131" y="0"/>
                      <a:pt x="30" y="72"/>
                      <a:pt x="15" y="194"/>
                    </a:cubicBezTo>
                    <a:cubicBezTo>
                      <a:pt x="1" y="336"/>
                      <a:pt x="115" y="437"/>
                      <a:pt x="236" y="437"/>
                    </a:cubicBezTo>
                    <a:cubicBezTo>
                      <a:pt x="288" y="437"/>
                      <a:pt x="341" y="418"/>
                      <a:pt x="385" y="376"/>
                    </a:cubicBezTo>
                    <a:cubicBezTo>
                      <a:pt x="461" y="301"/>
                      <a:pt x="474" y="184"/>
                      <a:pt x="416" y="99"/>
                    </a:cubicBezTo>
                    <a:cubicBezTo>
                      <a:pt x="370" y="31"/>
                      <a:pt x="301" y="0"/>
                      <a:pt x="234" y="0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9" name="Rectangle 18"/>
          <p:cNvSpPr/>
          <p:nvPr/>
        </p:nvSpPr>
        <p:spPr>
          <a:xfrm>
            <a:off x="644604" y="3579862"/>
            <a:ext cx="37827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</a:rPr>
              <a:t>https://le-james94.medium.com/the-4-layer-internet-model-network-engineers-need-to-know-e78432614a4f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841796" y="3579862"/>
            <a:ext cx="37358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</a:rPr>
              <a:t>https://www.coe.int/en/web/portal/-/safer-internet-day-we-ve-joined-the-campaign-for-a-safer-better-internet</a:t>
            </a:r>
          </a:p>
        </p:txBody>
      </p:sp>
    </p:spTree>
  </p:cSld>
  <p:clrMapOvr>
    <a:masterClrMapping/>
  </p:clrMapOvr>
  <p:transition spd="slow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40"/>
          <p:cNvSpPr/>
          <p:nvPr/>
        </p:nvSpPr>
        <p:spPr>
          <a:xfrm>
            <a:off x="6000760" y="2285998"/>
            <a:ext cx="2499600" cy="2113800"/>
          </a:xfrm>
          <a:prstGeom prst="roundRect">
            <a:avLst>
              <a:gd name="adj" fmla="val 11472"/>
            </a:avLst>
          </a:pr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40"/>
          <p:cNvSpPr/>
          <p:nvPr/>
        </p:nvSpPr>
        <p:spPr>
          <a:xfrm>
            <a:off x="3357554" y="2285998"/>
            <a:ext cx="2499600" cy="2113800"/>
          </a:xfrm>
          <a:prstGeom prst="roundRect">
            <a:avLst>
              <a:gd name="adj" fmla="val 8950"/>
            </a:avLst>
          </a:pr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40"/>
          <p:cNvSpPr/>
          <p:nvPr/>
        </p:nvSpPr>
        <p:spPr>
          <a:xfrm>
            <a:off x="720000" y="2265164"/>
            <a:ext cx="2499600" cy="2113800"/>
          </a:xfrm>
          <a:prstGeom prst="roundRect">
            <a:avLst>
              <a:gd name="adj" fmla="val 9228"/>
            </a:avLst>
          </a:pr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4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sz="3200" dirty="0"/>
              <a:t>Коректно онлајн однесување</a:t>
            </a:r>
            <a:endParaRPr sz="3200"/>
          </a:p>
        </p:txBody>
      </p:sp>
      <p:sp>
        <p:nvSpPr>
          <p:cNvPr id="575" name="Google Shape;575;p40"/>
          <p:cNvSpPr txBox="1">
            <a:spLocks noGrp="1"/>
          </p:cNvSpPr>
          <p:nvPr>
            <p:ph type="title" idx="2"/>
          </p:nvPr>
        </p:nvSpPr>
        <p:spPr>
          <a:xfrm>
            <a:off x="801600" y="2307888"/>
            <a:ext cx="2336400" cy="16926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dirty="0"/>
              <a:t>Не користи погрдни или навредливи зборови кон никого</a:t>
            </a:r>
            <a:endParaRPr/>
          </a:p>
        </p:txBody>
      </p:sp>
      <p:sp>
        <p:nvSpPr>
          <p:cNvPr id="576" name="Google Shape;576;p40"/>
          <p:cNvSpPr txBox="1">
            <a:spLocks noGrp="1"/>
          </p:cNvSpPr>
          <p:nvPr>
            <p:ph type="subTitle" idx="1"/>
          </p:nvPr>
        </p:nvSpPr>
        <p:spPr>
          <a:xfrm>
            <a:off x="428596" y="1071552"/>
            <a:ext cx="8143900" cy="78581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mk-MK" sz="2000" dirty="0"/>
              <a:t>Што мислите, какво треба да биде нашето однесување додека го користиме интернетот?</a:t>
            </a:r>
            <a:endParaRPr sz="2000" dirty="0"/>
          </a:p>
        </p:txBody>
      </p:sp>
      <p:sp>
        <p:nvSpPr>
          <p:cNvPr id="577" name="Google Shape;577;p40"/>
          <p:cNvSpPr txBox="1">
            <a:spLocks noGrp="1"/>
          </p:cNvSpPr>
          <p:nvPr>
            <p:ph type="title" idx="3"/>
          </p:nvPr>
        </p:nvSpPr>
        <p:spPr>
          <a:xfrm>
            <a:off x="3428992" y="2357436"/>
            <a:ext cx="2336400" cy="164307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dirty="0"/>
              <a:t>Размисли пред да споделиш нешто бидејќи после тоа нема враќање</a:t>
            </a:r>
            <a:endParaRPr/>
          </a:p>
        </p:txBody>
      </p:sp>
      <p:sp>
        <p:nvSpPr>
          <p:cNvPr id="579" name="Google Shape;579;p40"/>
          <p:cNvSpPr txBox="1">
            <a:spLocks noGrp="1"/>
          </p:cNvSpPr>
          <p:nvPr>
            <p:ph type="title" idx="5"/>
          </p:nvPr>
        </p:nvSpPr>
        <p:spPr>
          <a:xfrm>
            <a:off x="6072198" y="2357436"/>
            <a:ext cx="2336400" cy="18573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dirty="0"/>
              <a:t>Не споделувај фотографии или податоци од другарчето без негова дозвола</a:t>
            </a:r>
            <a:endParaRPr/>
          </a:p>
        </p:txBody>
      </p:sp>
      <p:sp>
        <p:nvSpPr>
          <p:cNvPr id="581" name="Google Shape;581;p40"/>
          <p:cNvSpPr/>
          <p:nvPr/>
        </p:nvSpPr>
        <p:spPr>
          <a:xfrm>
            <a:off x="1571604" y="1785932"/>
            <a:ext cx="803720" cy="712775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sz="2400" dirty="0"/>
              <a:t>  01</a:t>
            </a:r>
            <a:endParaRPr sz="2400"/>
          </a:p>
        </p:txBody>
      </p:sp>
      <p:sp>
        <p:nvSpPr>
          <p:cNvPr id="582" name="Google Shape;582;p40"/>
          <p:cNvSpPr/>
          <p:nvPr/>
        </p:nvSpPr>
        <p:spPr>
          <a:xfrm>
            <a:off x="4214810" y="1785932"/>
            <a:ext cx="785818" cy="712775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sz="2400" dirty="0"/>
              <a:t>  02</a:t>
            </a:r>
            <a:endParaRPr sz="2400"/>
          </a:p>
        </p:txBody>
      </p:sp>
      <p:sp>
        <p:nvSpPr>
          <p:cNvPr id="583" name="Google Shape;583;p40"/>
          <p:cNvSpPr/>
          <p:nvPr/>
        </p:nvSpPr>
        <p:spPr>
          <a:xfrm>
            <a:off x="6786578" y="1785932"/>
            <a:ext cx="785818" cy="712775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sz="2400" dirty="0"/>
              <a:t>  03</a:t>
            </a:r>
            <a:endParaRPr sz="240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1" grpId="0" animBg="1"/>
      <p:bldP spid="572" grpId="0" animBg="1"/>
      <p:bldP spid="573" grpId="0" animBg="1"/>
      <p:bldP spid="575" grpId="0"/>
      <p:bldP spid="576" grpId="0" build="p"/>
      <p:bldP spid="577" grpId="0"/>
      <p:bldP spid="579" grpId="0"/>
      <p:bldP spid="581" grpId="0" animBg="1"/>
      <p:bldP spid="582" grpId="0" animBg="1"/>
      <p:bldP spid="58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41"/>
          <p:cNvSpPr/>
          <p:nvPr/>
        </p:nvSpPr>
        <p:spPr>
          <a:xfrm>
            <a:off x="4643438" y="1306033"/>
            <a:ext cx="4711245" cy="3837467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41A4FF">
              <a:alpha val="18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41"/>
          <p:cNvSpPr/>
          <p:nvPr/>
        </p:nvSpPr>
        <p:spPr>
          <a:xfrm>
            <a:off x="4620261" y="1215777"/>
            <a:ext cx="4447534" cy="3622914"/>
          </a:xfrm>
          <a:custGeom>
            <a:avLst/>
            <a:gdLst/>
            <a:ahLst/>
            <a:cxnLst/>
            <a:rect l="l" t="t" r="r" b="b"/>
            <a:pathLst>
              <a:path w="129270" h="575980" extrusionOk="0">
                <a:moveTo>
                  <a:pt x="69347" y="1"/>
                </a:moveTo>
                <a:lnTo>
                  <a:pt x="68704" y="39"/>
                </a:lnTo>
                <a:lnTo>
                  <a:pt x="68068" y="115"/>
                </a:lnTo>
                <a:lnTo>
                  <a:pt x="67438" y="266"/>
                </a:lnTo>
                <a:lnTo>
                  <a:pt x="66829" y="456"/>
                </a:lnTo>
                <a:lnTo>
                  <a:pt x="66226" y="684"/>
                </a:lnTo>
                <a:lnTo>
                  <a:pt x="65630" y="950"/>
                </a:lnTo>
                <a:lnTo>
                  <a:pt x="65047" y="1291"/>
                </a:lnTo>
                <a:lnTo>
                  <a:pt x="64478" y="1633"/>
                </a:lnTo>
                <a:lnTo>
                  <a:pt x="63915" y="2050"/>
                </a:lnTo>
                <a:lnTo>
                  <a:pt x="63359" y="2506"/>
                </a:lnTo>
                <a:lnTo>
                  <a:pt x="62816" y="2999"/>
                </a:lnTo>
                <a:lnTo>
                  <a:pt x="62281" y="3530"/>
                </a:lnTo>
                <a:lnTo>
                  <a:pt x="61758" y="4138"/>
                </a:lnTo>
                <a:lnTo>
                  <a:pt x="61242" y="4745"/>
                </a:lnTo>
                <a:lnTo>
                  <a:pt x="60733" y="5390"/>
                </a:lnTo>
                <a:lnTo>
                  <a:pt x="60238" y="6111"/>
                </a:lnTo>
                <a:lnTo>
                  <a:pt x="59749" y="6832"/>
                </a:lnTo>
                <a:lnTo>
                  <a:pt x="59273" y="7591"/>
                </a:lnTo>
                <a:lnTo>
                  <a:pt x="58798" y="8426"/>
                </a:lnTo>
                <a:lnTo>
                  <a:pt x="58335" y="9261"/>
                </a:lnTo>
                <a:lnTo>
                  <a:pt x="57880" y="10134"/>
                </a:lnTo>
                <a:lnTo>
                  <a:pt x="57438" y="11045"/>
                </a:lnTo>
                <a:lnTo>
                  <a:pt x="56996" y="11994"/>
                </a:lnTo>
                <a:lnTo>
                  <a:pt x="56567" y="12981"/>
                </a:lnTo>
                <a:lnTo>
                  <a:pt x="56138" y="14005"/>
                </a:lnTo>
                <a:lnTo>
                  <a:pt x="55723" y="15030"/>
                </a:lnTo>
                <a:lnTo>
                  <a:pt x="55314" y="16131"/>
                </a:lnTo>
                <a:lnTo>
                  <a:pt x="54913" y="17231"/>
                </a:lnTo>
                <a:lnTo>
                  <a:pt x="54517" y="18370"/>
                </a:lnTo>
                <a:lnTo>
                  <a:pt x="54129" y="19547"/>
                </a:lnTo>
                <a:lnTo>
                  <a:pt x="53747" y="20723"/>
                </a:lnTo>
                <a:lnTo>
                  <a:pt x="53372" y="21938"/>
                </a:lnTo>
                <a:lnTo>
                  <a:pt x="53004" y="23190"/>
                </a:lnTo>
                <a:lnTo>
                  <a:pt x="52642" y="24481"/>
                </a:lnTo>
                <a:lnTo>
                  <a:pt x="52287" y="25771"/>
                </a:lnTo>
                <a:lnTo>
                  <a:pt x="51939" y="27099"/>
                </a:lnTo>
                <a:lnTo>
                  <a:pt x="51590" y="28428"/>
                </a:lnTo>
                <a:lnTo>
                  <a:pt x="51249" y="29794"/>
                </a:lnTo>
                <a:lnTo>
                  <a:pt x="50920" y="31198"/>
                </a:lnTo>
                <a:lnTo>
                  <a:pt x="50592" y="32603"/>
                </a:lnTo>
                <a:lnTo>
                  <a:pt x="50264" y="34045"/>
                </a:lnTo>
                <a:lnTo>
                  <a:pt x="49949" y="35525"/>
                </a:lnTo>
                <a:lnTo>
                  <a:pt x="49634" y="37005"/>
                </a:lnTo>
                <a:lnTo>
                  <a:pt x="49326" y="38485"/>
                </a:lnTo>
                <a:lnTo>
                  <a:pt x="49018" y="40003"/>
                </a:lnTo>
                <a:lnTo>
                  <a:pt x="48723" y="41560"/>
                </a:lnTo>
                <a:lnTo>
                  <a:pt x="48429" y="43078"/>
                </a:lnTo>
                <a:lnTo>
                  <a:pt x="48134" y="44672"/>
                </a:lnTo>
                <a:lnTo>
                  <a:pt x="47846" y="46228"/>
                </a:lnTo>
                <a:lnTo>
                  <a:pt x="47565" y="47822"/>
                </a:lnTo>
                <a:lnTo>
                  <a:pt x="47283" y="49454"/>
                </a:lnTo>
                <a:lnTo>
                  <a:pt x="47009" y="51086"/>
                </a:lnTo>
                <a:lnTo>
                  <a:pt x="46734" y="52718"/>
                </a:lnTo>
                <a:lnTo>
                  <a:pt x="46198" y="56020"/>
                </a:lnTo>
                <a:lnTo>
                  <a:pt x="45669" y="59360"/>
                </a:lnTo>
                <a:lnTo>
                  <a:pt x="45153" y="62775"/>
                </a:lnTo>
                <a:lnTo>
                  <a:pt x="44651" y="66191"/>
                </a:lnTo>
                <a:lnTo>
                  <a:pt x="44149" y="69645"/>
                </a:lnTo>
                <a:lnTo>
                  <a:pt x="43660" y="73099"/>
                </a:lnTo>
                <a:lnTo>
                  <a:pt x="43171" y="76590"/>
                </a:lnTo>
                <a:lnTo>
                  <a:pt x="42688" y="80082"/>
                </a:lnTo>
                <a:lnTo>
                  <a:pt x="41737" y="87103"/>
                </a:lnTo>
                <a:lnTo>
                  <a:pt x="40779" y="94049"/>
                </a:lnTo>
                <a:lnTo>
                  <a:pt x="40304" y="97503"/>
                </a:lnTo>
                <a:lnTo>
                  <a:pt x="39821" y="100956"/>
                </a:lnTo>
                <a:lnTo>
                  <a:pt x="39339" y="104334"/>
                </a:lnTo>
                <a:lnTo>
                  <a:pt x="38844" y="107712"/>
                </a:lnTo>
                <a:lnTo>
                  <a:pt x="38348" y="111052"/>
                </a:lnTo>
                <a:lnTo>
                  <a:pt x="37845" y="114316"/>
                </a:lnTo>
                <a:lnTo>
                  <a:pt x="37330" y="117542"/>
                </a:lnTo>
                <a:lnTo>
                  <a:pt x="36807" y="120730"/>
                </a:lnTo>
                <a:lnTo>
                  <a:pt x="36539" y="122286"/>
                </a:lnTo>
                <a:lnTo>
                  <a:pt x="36271" y="123842"/>
                </a:lnTo>
                <a:lnTo>
                  <a:pt x="35997" y="125360"/>
                </a:lnTo>
                <a:lnTo>
                  <a:pt x="35722" y="126878"/>
                </a:lnTo>
                <a:lnTo>
                  <a:pt x="35441" y="128359"/>
                </a:lnTo>
                <a:lnTo>
                  <a:pt x="35159" y="129839"/>
                </a:lnTo>
                <a:lnTo>
                  <a:pt x="34871" y="131281"/>
                </a:lnTo>
                <a:lnTo>
                  <a:pt x="34583" y="132723"/>
                </a:lnTo>
                <a:lnTo>
                  <a:pt x="34289" y="134127"/>
                </a:lnTo>
                <a:lnTo>
                  <a:pt x="33994" y="135532"/>
                </a:lnTo>
                <a:lnTo>
                  <a:pt x="33686" y="136898"/>
                </a:lnTo>
                <a:lnTo>
                  <a:pt x="33378" y="138226"/>
                </a:lnTo>
                <a:lnTo>
                  <a:pt x="33070" y="139555"/>
                </a:lnTo>
                <a:lnTo>
                  <a:pt x="32755" y="140845"/>
                </a:lnTo>
                <a:lnTo>
                  <a:pt x="32427" y="142098"/>
                </a:lnTo>
                <a:lnTo>
                  <a:pt x="32105" y="143350"/>
                </a:lnTo>
                <a:lnTo>
                  <a:pt x="31770" y="144565"/>
                </a:lnTo>
                <a:lnTo>
                  <a:pt x="31435" y="145741"/>
                </a:lnTo>
                <a:lnTo>
                  <a:pt x="31087" y="146880"/>
                </a:lnTo>
                <a:lnTo>
                  <a:pt x="30739" y="148018"/>
                </a:lnTo>
                <a:lnTo>
                  <a:pt x="30384" y="149119"/>
                </a:lnTo>
                <a:lnTo>
                  <a:pt x="30029" y="150182"/>
                </a:lnTo>
                <a:lnTo>
                  <a:pt x="29660" y="151244"/>
                </a:lnTo>
                <a:lnTo>
                  <a:pt x="29285" y="152231"/>
                </a:lnTo>
                <a:lnTo>
                  <a:pt x="28535" y="154243"/>
                </a:lnTo>
                <a:lnTo>
                  <a:pt x="27778" y="156292"/>
                </a:lnTo>
                <a:lnTo>
                  <a:pt x="27028" y="158380"/>
                </a:lnTo>
                <a:lnTo>
                  <a:pt x="26278" y="160505"/>
                </a:lnTo>
                <a:lnTo>
                  <a:pt x="25527" y="162668"/>
                </a:lnTo>
                <a:lnTo>
                  <a:pt x="24784" y="164908"/>
                </a:lnTo>
                <a:lnTo>
                  <a:pt x="24040" y="167185"/>
                </a:lnTo>
                <a:lnTo>
                  <a:pt x="23297" y="169500"/>
                </a:lnTo>
                <a:lnTo>
                  <a:pt x="22560" y="171853"/>
                </a:lnTo>
                <a:lnTo>
                  <a:pt x="21823" y="174244"/>
                </a:lnTo>
                <a:lnTo>
                  <a:pt x="21093" y="176711"/>
                </a:lnTo>
                <a:lnTo>
                  <a:pt x="20370" y="179216"/>
                </a:lnTo>
                <a:lnTo>
                  <a:pt x="19646" y="181759"/>
                </a:lnTo>
                <a:lnTo>
                  <a:pt x="18936" y="184378"/>
                </a:lnTo>
                <a:lnTo>
                  <a:pt x="18226" y="186996"/>
                </a:lnTo>
                <a:lnTo>
                  <a:pt x="17523" y="189691"/>
                </a:lnTo>
                <a:lnTo>
                  <a:pt x="16833" y="192462"/>
                </a:lnTo>
                <a:lnTo>
                  <a:pt x="16143" y="195232"/>
                </a:lnTo>
                <a:lnTo>
                  <a:pt x="15467" y="198079"/>
                </a:lnTo>
                <a:lnTo>
                  <a:pt x="14797" y="200963"/>
                </a:lnTo>
                <a:lnTo>
                  <a:pt x="14134" y="203923"/>
                </a:lnTo>
                <a:lnTo>
                  <a:pt x="13477" y="206922"/>
                </a:lnTo>
                <a:lnTo>
                  <a:pt x="12834" y="209958"/>
                </a:lnTo>
                <a:lnTo>
                  <a:pt x="12205" y="213032"/>
                </a:lnTo>
                <a:lnTo>
                  <a:pt x="11582" y="216182"/>
                </a:lnTo>
                <a:lnTo>
                  <a:pt x="10972" y="219370"/>
                </a:lnTo>
                <a:lnTo>
                  <a:pt x="10369" y="222634"/>
                </a:lnTo>
                <a:lnTo>
                  <a:pt x="9787" y="225936"/>
                </a:lnTo>
                <a:lnTo>
                  <a:pt x="9211" y="229276"/>
                </a:lnTo>
                <a:lnTo>
                  <a:pt x="8648" y="232654"/>
                </a:lnTo>
                <a:lnTo>
                  <a:pt x="8373" y="234400"/>
                </a:lnTo>
                <a:lnTo>
                  <a:pt x="8099" y="236108"/>
                </a:lnTo>
                <a:lnTo>
                  <a:pt x="7831" y="237854"/>
                </a:lnTo>
                <a:lnTo>
                  <a:pt x="7563" y="239637"/>
                </a:lnTo>
                <a:lnTo>
                  <a:pt x="7302" y="241421"/>
                </a:lnTo>
                <a:lnTo>
                  <a:pt x="7047" y="243205"/>
                </a:lnTo>
                <a:lnTo>
                  <a:pt x="6792" y="244989"/>
                </a:lnTo>
                <a:lnTo>
                  <a:pt x="6538" y="246811"/>
                </a:lnTo>
                <a:lnTo>
                  <a:pt x="6290" y="248632"/>
                </a:lnTo>
                <a:lnTo>
                  <a:pt x="6049" y="250454"/>
                </a:lnTo>
                <a:lnTo>
                  <a:pt x="5808" y="252314"/>
                </a:lnTo>
                <a:lnTo>
                  <a:pt x="5573" y="254211"/>
                </a:lnTo>
                <a:lnTo>
                  <a:pt x="5346" y="256071"/>
                </a:lnTo>
                <a:lnTo>
                  <a:pt x="5118" y="257969"/>
                </a:lnTo>
                <a:lnTo>
                  <a:pt x="4890" y="259867"/>
                </a:lnTo>
                <a:lnTo>
                  <a:pt x="4676" y="261802"/>
                </a:lnTo>
                <a:lnTo>
                  <a:pt x="4455" y="263738"/>
                </a:lnTo>
                <a:lnTo>
                  <a:pt x="4247" y="265673"/>
                </a:lnTo>
                <a:lnTo>
                  <a:pt x="4039" y="267647"/>
                </a:lnTo>
                <a:lnTo>
                  <a:pt x="3839" y="269621"/>
                </a:lnTo>
                <a:lnTo>
                  <a:pt x="3644" y="271632"/>
                </a:lnTo>
                <a:lnTo>
                  <a:pt x="3450" y="273606"/>
                </a:lnTo>
                <a:lnTo>
                  <a:pt x="3262" y="275655"/>
                </a:lnTo>
                <a:lnTo>
                  <a:pt x="3075" y="277667"/>
                </a:lnTo>
                <a:lnTo>
                  <a:pt x="2901" y="279716"/>
                </a:lnTo>
                <a:lnTo>
                  <a:pt x="2727" y="281766"/>
                </a:lnTo>
                <a:lnTo>
                  <a:pt x="2559" y="283853"/>
                </a:lnTo>
                <a:lnTo>
                  <a:pt x="2392" y="285940"/>
                </a:lnTo>
                <a:lnTo>
                  <a:pt x="2231" y="288028"/>
                </a:lnTo>
                <a:lnTo>
                  <a:pt x="2077" y="290153"/>
                </a:lnTo>
                <a:lnTo>
                  <a:pt x="1930" y="292279"/>
                </a:lnTo>
                <a:lnTo>
                  <a:pt x="1782" y="294442"/>
                </a:lnTo>
                <a:lnTo>
                  <a:pt x="1648" y="296605"/>
                </a:lnTo>
                <a:lnTo>
                  <a:pt x="1514" y="298769"/>
                </a:lnTo>
                <a:lnTo>
                  <a:pt x="1380" y="300970"/>
                </a:lnTo>
                <a:lnTo>
                  <a:pt x="1260" y="303171"/>
                </a:lnTo>
                <a:lnTo>
                  <a:pt x="1139" y="305372"/>
                </a:lnTo>
                <a:lnTo>
                  <a:pt x="1032" y="307612"/>
                </a:lnTo>
                <a:lnTo>
                  <a:pt x="925" y="309851"/>
                </a:lnTo>
                <a:lnTo>
                  <a:pt x="818" y="312128"/>
                </a:lnTo>
                <a:lnTo>
                  <a:pt x="724" y="314405"/>
                </a:lnTo>
                <a:lnTo>
                  <a:pt x="637" y="316683"/>
                </a:lnTo>
                <a:lnTo>
                  <a:pt x="550" y="318998"/>
                </a:lnTo>
                <a:lnTo>
                  <a:pt x="469" y="321313"/>
                </a:lnTo>
                <a:lnTo>
                  <a:pt x="396" y="323628"/>
                </a:lnTo>
                <a:lnTo>
                  <a:pt x="329" y="325981"/>
                </a:lnTo>
                <a:lnTo>
                  <a:pt x="268" y="328334"/>
                </a:lnTo>
                <a:lnTo>
                  <a:pt x="215" y="330725"/>
                </a:lnTo>
                <a:lnTo>
                  <a:pt x="168" y="333116"/>
                </a:lnTo>
                <a:lnTo>
                  <a:pt x="121" y="335545"/>
                </a:lnTo>
                <a:lnTo>
                  <a:pt x="88" y="337936"/>
                </a:lnTo>
                <a:lnTo>
                  <a:pt x="54" y="340403"/>
                </a:lnTo>
                <a:lnTo>
                  <a:pt x="34" y="342832"/>
                </a:lnTo>
                <a:lnTo>
                  <a:pt x="14" y="345299"/>
                </a:lnTo>
                <a:lnTo>
                  <a:pt x="0" y="347804"/>
                </a:lnTo>
                <a:lnTo>
                  <a:pt x="0" y="350271"/>
                </a:lnTo>
                <a:lnTo>
                  <a:pt x="0" y="352814"/>
                </a:lnTo>
                <a:lnTo>
                  <a:pt x="7" y="355319"/>
                </a:lnTo>
                <a:lnTo>
                  <a:pt x="21" y="357862"/>
                </a:lnTo>
                <a:lnTo>
                  <a:pt x="41" y="360443"/>
                </a:lnTo>
                <a:lnTo>
                  <a:pt x="74" y="363023"/>
                </a:lnTo>
                <a:lnTo>
                  <a:pt x="108" y="365604"/>
                </a:lnTo>
                <a:lnTo>
                  <a:pt x="148" y="368185"/>
                </a:lnTo>
                <a:lnTo>
                  <a:pt x="195" y="370804"/>
                </a:lnTo>
                <a:lnTo>
                  <a:pt x="255" y="373461"/>
                </a:lnTo>
                <a:lnTo>
                  <a:pt x="315" y="376117"/>
                </a:lnTo>
                <a:lnTo>
                  <a:pt x="382" y="378774"/>
                </a:lnTo>
                <a:lnTo>
                  <a:pt x="463" y="381469"/>
                </a:lnTo>
                <a:lnTo>
                  <a:pt x="543" y="384125"/>
                </a:lnTo>
                <a:lnTo>
                  <a:pt x="637" y="386820"/>
                </a:lnTo>
                <a:lnTo>
                  <a:pt x="731" y="389477"/>
                </a:lnTo>
                <a:lnTo>
                  <a:pt x="831" y="392096"/>
                </a:lnTo>
                <a:lnTo>
                  <a:pt x="945" y="394752"/>
                </a:lnTo>
                <a:lnTo>
                  <a:pt x="1059" y="397333"/>
                </a:lnTo>
                <a:lnTo>
                  <a:pt x="1179" y="399952"/>
                </a:lnTo>
                <a:lnTo>
                  <a:pt x="1307" y="402533"/>
                </a:lnTo>
                <a:lnTo>
                  <a:pt x="1447" y="405114"/>
                </a:lnTo>
                <a:lnTo>
                  <a:pt x="1588" y="407694"/>
                </a:lnTo>
                <a:lnTo>
                  <a:pt x="1735" y="410237"/>
                </a:lnTo>
                <a:lnTo>
                  <a:pt x="1889" y="412780"/>
                </a:lnTo>
                <a:lnTo>
                  <a:pt x="2050" y="415285"/>
                </a:lnTo>
                <a:lnTo>
                  <a:pt x="2218" y="417790"/>
                </a:lnTo>
                <a:lnTo>
                  <a:pt x="2392" y="420295"/>
                </a:lnTo>
                <a:lnTo>
                  <a:pt x="2573" y="422762"/>
                </a:lnTo>
                <a:lnTo>
                  <a:pt x="2760" y="425229"/>
                </a:lnTo>
                <a:lnTo>
                  <a:pt x="2954" y="427658"/>
                </a:lnTo>
                <a:lnTo>
                  <a:pt x="3155" y="430087"/>
                </a:lnTo>
                <a:lnTo>
                  <a:pt x="3363" y="432516"/>
                </a:lnTo>
                <a:lnTo>
                  <a:pt x="3577" y="434907"/>
                </a:lnTo>
                <a:lnTo>
                  <a:pt x="3798" y="437298"/>
                </a:lnTo>
                <a:lnTo>
                  <a:pt x="4026" y="439651"/>
                </a:lnTo>
                <a:lnTo>
                  <a:pt x="4261" y="442004"/>
                </a:lnTo>
                <a:lnTo>
                  <a:pt x="4495" y="444357"/>
                </a:lnTo>
                <a:lnTo>
                  <a:pt x="4743" y="446672"/>
                </a:lnTo>
                <a:lnTo>
                  <a:pt x="4997" y="448988"/>
                </a:lnTo>
                <a:lnTo>
                  <a:pt x="5259" y="451265"/>
                </a:lnTo>
                <a:lnTo>
                  <a:pt x="5526" y="453542"/>
                </a:lnTo>
                <a:lnTo>
                  <a:pt x="5801" y="455781"/>
                </a:lnTo>
                <a:lnTo>
                  <a:pt x="6082" y="458020"/>
                </a:lnTo>
                <a:lnTo>
                  <a:pt x="6370" y="460260"/>
                </a:lnTo>
                <a:lnTo>
                  <a:pt x="6672" y="462461"/>
                </a:lnTo>
                <a:lnTo>
                  <a:pt x="6973" y="464662"/>
                </a:lnTo>
                <a:lnTo>
                  <a:pt x="7281" y="466826"/>
                </a:lnTo>
                <a:lnTo>
                  <a:pt x="7596" y="468989"/>
                </a:lnTo>
                <a:lnTo>
                  <a:pt x="7918" y="471114"/>
                </a:lnTo>
                <a:lnTo>
                  <a:pt x="8246" y="473240"/>
                </a:lnTo>
                <a:lnTo>
                  <a:pt x="8588" y="475327"/>
                </a:lnTo>
                <a:lnTo>
                  <a:pt x="8929" y="477414"/>
                </a:lnTo>
                <a:lnTo>
                  <a:pt x="9278" y="479464"/>
                </a:lnTo>
                <a:lnTo>
                  <a:pt x="9639" y="481513"/>
                </a:lnTo>
                <a:lnTo>
                  <a:pt x="10001" y="483563"/>
                </a:lnTo>
                <a:lnTo>
                  <a:pt x="10376" y="485574"/>
                </a:lnTo>
                <a:lnTo>
                  <a:pt x="10751" y="487548"/>
                </a:lnTo>
                <a:lnTo>
                  <a:pt x="11140" y="489522"/>
                </a:lnTo>
                <a:lnTo>
                  <a:pt x="11535" y="491495"/>
                </a:lnTo>
                <a:lnTo>
                  <a:pt x="11930" y="493431"/>
                </a:lnTo>
                <a:lnTo>
                  <a:pt x="12339" y="495366"/>
                </a:lnTo>
                <a:lnTo>
                  <a:pt x="12754" y="497264"/>
                </a:lnTo>
                <a:lnTo>
                  <a:pt x="13176" y="499124"/>
                </a:lnTo>
                <a:lnTo>
                  <a:pt x="13605" y="500983"/>
                </a:lnTo>
                <a:lnTo>
                  <a:pt x="14040" y="502843"/>
                </a:lnTo>
                <a:lnTo>
                  <a:pt x="14482" y="504665"/>
                </a:lnTo>
                <a:lnTo>
                  <a:pt x="14931" y="506449"/>
                </a:lnTo>
                <a:lnTo>
                  <a:pt x="15393" y="508233"/>
                </a:lnTo>
                <a:lnTo>
                  <a:pt x="15855" y="509978"/>
                </a:lnTo>
                <a:lnTo>
                  <a:pt x="16324" y="511724"/>
                </a:lnTo>
                <a:lnTo>
                  <a:pt x="16806" y="513470"/>
                </a:lnTo>
                <a:lnTo>
                  <a:pt x="17295" y="515140"/>
                </a:lnTo>
                <a:lnTo>
                  <a:pt x="17784" y="516848"/>
                </a:lnTo>
                <a:lnTo>
                  <a:pt x="18287" y="518480"/>
                </a:lnTo>
                <a:lnTo>
                  <a:pt x="18796" y="520150"/>
                </a:lnTo>
                <a:lnTo>
                  <a:pt x="19311" y="521744"/>
                </a:lnTo>
                <a:lnTo>
                  <a:pt x="19834" y="523338"/>
                </a:lnTo>
                <a:lnTo>
                  <a:pt x="20370" y="524932"/>
                </a:lnTo>
                <a:lnTo>
                  <a:pt x="20906" y="526488"/>
                </a:lnTo>
                <a:lnTo>
                  <a:pt x="21448" y="528006"/>
                </a:lnTo>
                <a:lnTo>
                  <a:pt x="22004" y="529524"/>
                </a:lnTo>
                <a:lnTo>
                  <a:pt x="22567" y="531004"/>
                </a:lnTo>
                <a:lnTo>
                  <a:pt x="23129" y="532485"/>
                </a:lnTo>
                <a:lnTo>
                  <a:pt x="23706" y="533927"/>
                </a:lnTo>
                <a:lnTo>
                  <a:pt x="24288" y="535369"/>
                </a:lnTo>
                <a:lnTo>
                  <a:pt x="24884" y="536773"/>
                </a:lnTo>
                <a:lnTo>
                  <a:pt x="25481" y="538140"/>
                </a:lnTo>
                <a:lnTo>
                  <a:pt x="26083" y="539506"/>
                </a:lnTo>
                <a:lnTo>
                  <a:pt x="26700" y="540834"/>
                </a:lnTo>
                <a:lnTo>
                  <a:pt x="27316" y="542125"/>
                </a:lnTo>
                <a:lnTo>
                  <a:pt x="27945" y="543415"/>
                </a:lnTo>
                <a:lnTo>
                  <a:pt x="28582" y="544706"/>
                </a:lnTo>
                <a:lnTo>
                  <a:pt x="29225" y="545920"/>
                </a:lnTo>
                <a:lnTo>
                  <a:pt x="29881" y="547173"/>
                </a:lnTo>
                <a:lnTo>
                  <a:pt x="30538" y="548349"/>
                </a:lnTo>
                <a:lnTo>
                  <a:pt x="31201" y="549526"/>
                </a:lnTo>
                <a:lnTo>
                  <a:pt x="31877" y="550664"/>
                </a:lnTo>
                <a:lnTo>
                  <a:pt x="32561" y="551803"/>
                </a:lnTo>
                <a:lnTo>
                  <a:pt x="33250" y="552903"/>
                </a:lnTo>
                <a:lnTo>
                  <a:pt x="33947" y="554004"/>
                </a:lnTo>
                <a:lnTo>
                  <a:pt x="34650" y="555029"/>
                </a:lnTo>
                <a:lnTo>
                  <a:pt x="35367" y="556054"/>
                </a:lnTo>
                <a:lnTo>
                  <a:pt x="36084" y="557078"/>
                </a:lnTo>
                <a:lnTo>
                  <a:pt x="36814" y="558065"/>
                </a:lnTo>
                <a:lnTo>
                  <a:pt x="37551" y="559014"/>
                </a:lnTo>
                <a:lnTo>
                  <a:pt x="38294" y="559963"/>
                </a:lnTo>
                <a:lnTo>
                  <a:pt x="39051" y="560836"/>
                </a:lnTo>
                <a:lnTo>
                  <a:pt x="39808" y="561747"/>
                </a:lnTo>
                <a:lnTo>
                  <a:pt x="40578" y="562582"/>
                </a:lnTo>
                <a:lnTo>
                  <a:pt x="41355" y="563417"/>
                </a:lnTo>
                <a:lnTo>
                  <a:pt x="42139" y="564214"/>
                </a:lnTo>
                <a:lnTo>
                  <a:pt x="42929" y="565011"/>
                </a:lnTo>
                <a:lnTo>
                  <a:pt x="43727" y="565770"/>
                </a:lnTo>
                <a:lnTo>
                  <a:pt x="44537" y="566491"/>
                </a:lnTo>
                <a:lnTo>
                  <a:pt x="45354" y="567212"/>
                </a:lnTo>
                <a:lnTo>
                  <a:pt x="46178" y="567857"/>
                </a:lnTo>
                <a:lnTo>
                  <a:pt x="47009" y="568540"/>
                </a:lnTo>
                <a:lnTo>
                  <a:pt x="47846" y="569147"/>
                </a:lnTo>
                <a:lnTo>
                  <a:pt x="48697" y="569755"/>
                </a:lnTo>
                <a:lnTo>
                  <a:pt x="49547" y="570324"/>
                </a:lnTo>
                <a:lnTo>
                  <a:pt x="50411" y="570855"/>
                </a:lnTo>
                <a:lnTo>
                  <a:pt x="51289" y="571387"/>
                </a:lnTo>
                <a:lnTo>
                  <a:pt x="52166" y="571880"/>
                </a:lnTo>
                <a:lnTo>
                  <a:pt x="53057" y="572336"/>
                </a:lnTo>
                <a:lnTo>
                  <a:pt x="53948" y="572791"/>
                </a:lnTo>
                <a:lnTo>
                  <a:pt x="54859" y="573208"/>
                </a:lnTo>
                <a:lnTo>
                  <a:pt x="55770" y="573588"/>
                </a:lnTo>
                <a:lnTo>
                  <a:pt x="56688" y="573930"/>
                </a:lnTo>
                <a:lnTo>
                  <a:pt x="57619" y="574271"/>
                </a:lnTo>
                <a:lnTo>
                  <a:pt x="58556" y="574575"/>
                </a:lnTo>
                <a:lnTo>
                  <a:pt x="59501" y="574840"/>
                </a:lnTo>
                <a:lnTo>
                  <a:pt x="60459" y="575068"/>
                </a:lnTo>
                <a:lnTo>
                  <a:pt x="61417" y="575296"/>
                </a:lnTo>
                <a:lnTo>
                  <a:pt x="62388" y="575486"/>
                </a:lnTo>
                <a:lnTo>
                  <a:pt x="63366" y="575637"/>
                </a:lnTo>
                <a:lnTo>
                  <a:pt x="64357" y="575751"/>
                </a:lnTo>
                <a:lnTo>
                  <a:pt x="65348" y="575865"/>
                </a:lnTo>
                <a:lnTo>
                  <a:pt x="66353" y="575941"/>
                </a:lnTo>
                <a:lnTo>
                  <a:pt x="67365" y="575979"/>
                </a:lnTo>
                <a:lnTo>
                  <a:pt x="68389" y="575979"/>
                </a:lnTo>
                <a:lnTo>
                  <a:pt x="69803" y="575941"/>
                </a:lnTo>
                <a:lnTo>
                  <a:pt x="71223" y="575827"/>
                </a:lnTo>
                <a:lnTo>
                  <a:pt x="72643" y="575637"/>
                </a:lnTo>
                <a:lnTo>
                  <a:pt x="74056" y="575334"/>
                </a:lnTo>
                <a:lnTo>
                  <a:pt x="75476" y="574954"/>
                </a:lnTo>
                <a:lnTo>
                  <a:pt x="76889" y="574499"/>
                </a:lnTo>
                <a:lnTo>
                  <a:pt x="77593" y="574233"/>
                </a:lnTo>
                <a:lnTo>
                  <a:pt x="78296" y="573930"/>
                </a:lnTo>
                <a:lnTo>
                  <a:pt x="79006" y="573626"/>
                </a:lnTo>
                <a:lnTo>
                  <a:pt x="79709" y="573284"/>
                </a:lnTo>
                <a:lnTo>
                  <a:pt x="80406" y="572905"/>
                </a:lnTo>
                <a:lnTo>
                  <a:pt x="81109" y="572525"/>
                </a:lnTo>
                <a:lnTo>
                  <a:pt x="81813" y="572108"/>
                </a:lnTo>
                <a:lnTo>
                  <a:pt x="82509" y="571690"/>
                </a:lnTo>
                <a:lnTo>
                  <a:pt x="83206" y="571235"/>
                </a:lnTo>
                <a:lnTo>
                  <a:pt x="83903" y="570741"/>
                </a:lnTo>
                <a:lnTo>
                  <a:pt x="84592" y="570248"/>
                </a:lnTo>
                <a:lnTo>
                  <a:pt x="85282" y="569717"/>
                </a:lnTo>
                <a:lnTo>
                  <a:pt x="85979" y="569185"/>
                </a:lnTo>
                <a:lnTo>
                  <a:pt x="86662" y="568578"/>
                </a:lnTo>
                <a:lnTo>
                  <a:pt x="87352" y="567971"/>
                </a:lnTo>
                <a:lnTo>
                  <a:pt x="88035" y="567364"/>
                </a:lnTo>
                <a:lnTo>
                  <a:pt x="88719" y="566680"/>
                </a:lnTo>
                <a:lnTo>
                  <a:pt x="89395" y="566035"/>
                </a:lnTo>
                <a:lnTo>
                  <a:pt x="90072" y="565314"/>
                </a:lnTo>
                <a:lnTo>
                  <a:pt x="90748" y="564555"/>
                </a:lnTo>
                <a:lnTo>
                  <a:pt x="91418" y="563796"/>
                </a:lnTo>
                <a:lnTo>
                  <a:pt x="92088" y="563037"/>
                </a:lnTo>
                <a:lnTo>
                  <a:pt x="92751" y="562202"/>
                </a:lnTo>
                <a:lnTo>
                  <a:pt x="93414" y="561367"/>
                </a:lnTo>
                <a:lnTo>
                  <a:pt x="94077" y="560494"/>
                </a:lnTo>
                <a:lnTo>
                  <a:pt x="94734" y="559583"/>
                </a:lnTo>
                <a:lnTo>
                  <a:pt x="95390" y="558672"/>
                </a:lnTo>
                <a:lnTo>
                  <a:pt x="96040" y="557724"/>
                </a:lnTo>
                <a:lnTo>
                  <a:pt x="96683" y="556737"/>
                </a:lnTo>
                <a:lnTo>
                  <a:pt x="97333" y="555750"/>
                </a:lnTo>
                <a:lnTo>
                  <a:pt x="97969" y="554687"/>
                </a:lnTo>
                <a:lnTo>
                  <a:pt x="98605" y="553625"/>
                </a:lnTo>
                <a:lnTo>
                  <a:pt x="99241" y="552524"/>
                </a:lnTo>
                <a:lnTo>
                  <a:pt x="99871" y="551423"/>
                </a:lnTo>
                <a:lnTo>
                  <a:pt x="100494" y="550247"/>
                </a:lnTo>
                <a:lnTo>
                  <a:pt x="101117" y="549070"/>
                </a:lnTo>
                <a:lnTo>
                  <a:pt x="101733" y="547856"/>
                </a:lnTo>
                <a:lnTo>
                  <a:pt x="102343" y="546603"/>
                </a:lnTo>
                <a:lnTo>
                  <a:pt x="102952" y="545351"/>
                </a:lnTo>
                <a:lnTo>
                  <a:pt x="103555" y="544022"/>
                </a:lnTo>
                <a:lnTo>
                  <a:pt x="104158" y="542694"/>
                </a:lnTo>
                <a:lnTo>
                  <a:pt x="104747" y="541328"/>
                </a:lnTo>
                <a:lnTo>
                  <a:pt x="105344" y="539923"/>
                </a:lnTo>
                <a:lnTo>
                  <a:pt x="105926" y="538519"/>
                </a:lnTo>
                <a:lnTo>
                  <a:pt x="106509" y="537039"/>
                </a:lnTo>
                <a:lnTo>
                  <a:pt x="107078" y="535559"/>
                </a:lnTo>
                <a:lnTo>
                  <a:pt x="107654" y="534041"/>
                </a:lnTo>
                <a:lnTo>
                  <a:pt x="108217" y="532485"/>
                </a:lnTo>
                <a:lnTo>
                  <a:pt x="108780" y="530891"/>
                </a:lnTo>
                <a:lnTo>
                  <a:pt x="109329" y="529259"/>
                </a:lnTo>
                <a:lnTo>
                  <a:pt x="109878" y="527627"/>
                </a:lnTo>
                <a:lnTo>
                  <a:pt x="110421" y="525957"/>
                </a:lnTo>
                <a:lnTo>
                  <a:pt x="110963" y="524211"/>
                </a:lnTo>
                <a:lnTo>
                  <a:pt x="111493" y="522465"/>
                </a:lnTo>
                <a:lnTo>
                  <a:pt x="112022" y="520681"/>
                </a:lnTo>
                <a:lnTo>
                  <a:pt x="112537" y="518859"/>
                </a:lnTo>
                <a:lnTo>
                  <a:pt x="113053" y="517038"/>
                </a:lnTo>
                <a:lnTo>
                  <a:pt x="113562" y="515140"/>
                </a:lnTo>
                <a:lnTo>
                  <a:pt x="114065" y="513204"/>
                </a:lnTo>
                <a:lnTo>
                  <a:pt x="114560" y="511269"/>
                </a:lnTo>
                <a:lnTo>
                  <a:pt x="115049" y="509257"/>
                </a:lnTo>
                <a:lnTo>
                  <a:pt x="115532" y="507246"/>
                </a:lnTo>
                <a:lnTo>
                  <a:pt x="116007" y="505196"/>
                </a:lnTo>
                <a:lnTo>
                  <a:pt x="116476" y="503109"/>
                </a:lnTo>
                <a:lnTo>
                  <a:pt x="116938" y="500983"/>
                </a:lnTo>
                <a:lnTo>
                  <a:pt x="117394" y="498820"/>
                </a:lnTo>
                <a:lnTo>
                  <a:pt x="117842" y="496619"/>
                </a:lnTo>
                <a:lnTo>
                  <a:pt x="118285" y="494380"/>
                </a:lnTo>
                <a:lnTo>
                  <a:pt x="118713" y="492102"/>
                </a:lnTo>
                <a:lnTo>
                  <a:pt x="119142" y="489787"/>
                </a:lnTo>
                <a:lnTo>
                  <a:pt x="119564" y="487434"/>
                </a:lnTo>
                <a:lnTo>
                  <a:pt x="119973" y="485081"/>
                </a:lnTo>
                <a:lnTo>
                  <a:pt x="120381" y="482652"/>
                </a:lnTo>
                <a:lnTo>
                  <a:pt x="120776" y="480185"/>
                </a:lnTo>
                <a:lnTo>
                  <a:pt x="121165" y="477680"/>
                </a:lnTo>
                <a:lnTo>
                  <a:pt x="121547" y="475175"/>
                </a:lnTo>
                <a:lnTo>
                  <a:pt x="121922" y="472594"/>
                </a:lnTo>
                <a:lnTo>
                  <a:pt x="122283" y="469976"/>
                </a:lnTo>
                <a:lnTo>
                  <a:pt x="122638" y="467357"/>
                </a:lnTo>
                <a:lnTo>
                  <a:pt x="122987" y="464662"/>
                </a:lnTo>
                <a:lnTo>
                  <a:pt x="123328" y="461930"/>
                </a:lnTo>
                <a:lnTo>
                  <a:pt x="123663" y="459197"/>
                </a:lnTo>
                <a:lnTo>
                  <a:pt x="123985" y="456388"/>
                </a:lnTo>
                <a:lnTo>
                  <a:pt x="124300" y="453542"/>
                </a:lnTo>
                <a:lnTo>
                  <a:pt x="124608" y="450657"/>
                </a:lnTo>
                <a:lnTo>
                  <a:pt x="124902" y="447735"/>
                </a:lnTo>
                <a:lnTo>
                  <a:pt x="125190" y="444775"/>
                </a:lnTo>
                <a:lnTo>
                  <a:pt x="125472" y="441776"/>
                </a:lnTo>
                <a:lnTo>
                  <a:pt x="125740" y="438740"/>
                </a:lnTo>
                <a:lnTo>
                  <a:pt x="126001" y="435666"/>
                </a:lnTo>
                <a:lnTo>
                  <a:pt x="126255" y="432554"/>
                </a:lnTo>
                <a:lnTo>
                  <a:pt x="126497" y="429404"/>
                </a:lnTo>
                <a:lnTo>
                  <a:pt x="126731" y="426216"/>
                </a:lnTo>
                <a:lnTo>
                  <a:pt x="126952" y="422952"/>
                </a:lnTo>
                <a:lnTo>
                  <a:pt x="127166" y="419688"/>
                </a:lnTo>
                <a:lnTo>
                  <a:pt x="127374" y="416348"/>
                </a:lnTo>
                <a:lnTo>
                  <a:pt x="127568" y="412970"/>
                </a:lnTo>
                <a:lnTo>
                  <a:pt x="127749" y="409592"/>
                </a:lnTo>
                <a:lnTo>
                  <a:pt x="127923" y="406138"/>
                </a:lnTo>
                <a:lnTo>
                  <a:pt x="128091" y="402647"/>
                </a:lnTo>
                <a:lnTo>
                  <a:pt x="128245" y="399117"/>
                </a:lnTo>
                <a:lnTo>
                  <a:pt x="128386" y="395511"/>
                </a:lnTo>
                <a:lnTo>
                  <a:pt x="128519" y="391906"/>
                </a:lnTo>
                <a:lnTo>
                  <a:pt x="128640" y="388224"/>
                </a:lnTo>
                <a:lnTo>
                  <a:pt x="128754" y="384543"/>
                </a:lnTo>
                <a:lnTo>
                  <a:pt x="128854" y="380786"/>
                </a:lnTo>
                <a:lnTo>
                  <a:pt x="128948" y="376990"/>
                </a:lnTo>
                <a:lnTo>
                  <a:pt x="129029" y="373157"/>
                </a:lnTo>
                <a:lnTo>
                  <a:pt x="129096" y="369286"/>
                </a:lnTo>
                <a:lnTo>
                  <a:pt x="129149" y="365339"/>
                </a:lnTo>
                <a:lnTo>
                  <a:pt x="129196" y="361353"/>
                </a:lnTo>
                <a:lnTo>
                  <a:pt x="129229" y="357368"/>
                </a:lnTo>
                <a:lnTo>
                  <a:pt x="129256" y="353307"/>
                </a:lnTo>
                <a:lnTo>
                  <a:pt x="129270" y="349170"/>
                </a:lnTo>
                <a:lnTo>
                  <a:pt x="129270" y="345034"/>
                </a:lnTo>
                <a:lnTo>
                  <a:pt x="129256" y="340821"/>
                </a:lnTo>
                <a:lnTo>
                  <a:pt x="129236" y="336950"/>
                </a:lnTo>
                <a:lnTo>
                  <a:pt x="129216" y="333078"/>
                </a:lnTo>
                <a:lnTo>
                  <a:pt x="129183" y="329207"/>
                </a:lnTo>
                <a:lnTo>
                  <a:pt x="129142" y="325336"/>
                </a:lnTo>
                <a:lnTo>
                  <a:pt x="129102" y="321465"/>
                </a:lnTo>
                <a:lnTo>
                  <a:pt x="129049" y="317631"/>
                </a:lnTo>
                <a:lnTo>
                  <a:pt x="128995" y="313798"/>
                </a:lnTo>
                <a:lnTo>
                  <a:pt x="128928" y="309965"/>
                </a:lnTo>
                <a:lnTo>
                  <a:pt x="128861" y="306132"/>
                </a:lnTo>
                <a:lnTo>
                  <a:pt x="128787" y="302336"/>
                </a:lnTo>
                <a:lnTo>
                  <a:pt x="128707" y="298503"/>
                </a:lnTo>
                <a:lnTo>
                  <a:pt x="128620" y="294708"/>
                </a:lnTo>
                <a:lnTo>
                  <a:pt x="128526" y="290950"/>
                </a:lnTo>
                <a:lnTo>
                  <a:pt x="128426" y="287155"/>
                </a:lnTo>
                <a:lnTo>
                  <a:pt x="128319" y="283398"/>
                </a:lnTo>
                <a:lnTo>
                  <a:pt x="128205" y="279640"/>
                </a:lnTo>
                <a:lnTo>
                  <a:pt x="128084" y="275921"/>
                </a:lnTo>
                <a:lnTo>
                  <a:pt x="127957" y="272201"/>
                </a:lnTo>
                <a:lnTo>
                  <a:pt x="127830" y="268482"/>
                </a:lnTo>
                <a:lnTo>
                  <a:pt x="127689" y="264762"/>
                </a:lnTo>
                <a:lnTo>
                  <a:pt x="127548" y="261081"/>
                </a:lnTo>
                <a:lnTo>
                  <a:pt x="127394" y="257400"/>
                </a:lnTo>
                <a:lnTo>
                  <a:pt x="127240" y="253756"/>
                </a:lnTo>
                <a:lnTo>
                  <a:pt x="127079" y="250075"/>
                </a:lnTo>
                <a:lnTo>
                  <a:pt x="126905" y="246469"/>
                </a:lnTo>
                <a:lnTo>
                  <a:pt x="126731" y="242826"/>
                </a:lnTo>
                <a:lnTo>
                  <a:pt x="126550" y="239220"/>
                </a:lnTo>
                <a:lnTo>
                  <a:pt x="126363" y="235614"/>
                </a:lnTo>
                <a:lnTo>
                  <a:pt x="126168" y="232047"/>
                </a:lnTo>
                <a:lnTo>
                  <a:pt x="125967" y="228479"/>
                </a:lnTo>
                <a:lnTo>
                  <a:pt x="125767" y="224950"/>
                </a:lnTo>
                <a:lnTo>
                  <a:pt x="125552" y="221420"/>
                </a:lnTo>
                <a:lnTo>
                  <a:pt x="125331" y="217890"/>
                </a:lnTo>
                <a:lnTo>
                  <a:pt x="125110" y="214399"/>
                </a:lnTo>
                <a:lnTo>
                  <a:pt x="124882" y="210907"/>
                </a:lnTo>
                <a:lnTo>
                  <a:pt x="124641" y="207453"/>
                </a:lnTo>
                <a:lnTo>
                  <a:pt x="124400" y="203999"/>
                </a:lnTo>
                <a:lnTo>
                  <a:pt x="124152" y="200584"/>
                </a:lnTo>
                <a:lnTo>
                  <a:pt x="123898" y="197168"/>
                </a:lnTo>
                <a:lnTo>
                  <a:pt x="123636" y="193790"/>
                </a:lnTo>
                <a:lnTo>
                  <a:pt x="123369" y="190412"/>
                </a:lnTo>
                <a:lnTo>
                  <a:pt x="123094" y="187034"/>
                </a:lnTo>
                <a:lnTo>
                  <a:pt x="122813" y="183732"/>
                </a:lnTo>
                <a:lnTo>
                  <a:pt x="122531" y="180392"/>
                </a:lnTo>
                <a:lnTo>
                  <a:pt x="122237" y="177091"/>
                </a:lnTo>
                <a:lnTo>
                  <a:pt x="121942" y="173827"/>
                </a:lnTo>
                <a:lnTo>
                  <a:pt x="121634" y="170563"/>
                </a:lnTo>
                <a:lnTo>
                  <a:pt x="121326" y="167337"/>
                </a:lnTo>
                <a:lnTo>
                  <a:pt x="121011" y="164111"/>
                </a:lnTo>
                <a:lnTo>
                  <a:pt x="120689" y="160922"/>
                </a:lnTo>
                <a:lnTo>
                  <a:pt x="120361" y="157772"/>
                </a:lnTo>
                <a:lnTo>
                  <a:pt x="120026" y="154622"/>
                </a:lnTo>
                <a:lnTo>
                  <a:pt x="119685" y="151510"/>
                </a:lnTo>
                <a:lnTo>
                  <a:pt x="119336" y="148398"/>
                </a:lnTo>
                <a:lnTo>
                  <a:pt x="118988" y="145324"/>
                </a:lnTo>
                <a:lnTo>
                  <a:pt x="118626" y="142249"/>
                </a:lnTo>
                <a:lnTo>
                  <a:pt x="118264" y="139213"/>
                </a:lnTo>
                <a:lnTo>
                  <a:pt x="117889" y="136215"/>
                </a:lnTo>
                <a:lnTo>
                  <a:pt x="117514" y="133217"/>
                </a:lnTo>
                <a:lnTo>
                  <a:pt x="117132" y="130256"/>
                </a:lnTo>
                <a:lnTo>
                  <a:pt x="116744" y="127334"/>
                </a:lnTo>
                <a:lnTo>
                  <a:pt x="116349" y="124411"/>
                </a:lnTo>
                <a:lnTo>
                  <a:pt x="115947" y="121527"/>
                </a:lnTo>
                <a:lnTo>
                  <a:pt x="115538" y="118680"/>
                </a:lnTo>
                <a:lnTo>
                  <a:pt x="115130" y="115834"/>
                </a:lnTo>
                <a:lnTo>
                  <a:pt x="114708" y="113025"/>
                </a:lnTo>
                <a:lnTo>
                  <a:pt x="114286" y="110255"/>
                </a:lnTo>
                <a:lnTo>
                  <a:pt x="113857" y="107522"/>
                </a:lnTo>
                <a:lnTo>
                  <a:pt x="113415" y="104790"/>
                </a:lnTo>
                <a:lnTo>
                  <a:pt x="112973" y="102095"/>
                </a:lnTo>
                <a:lnTo>
                  <a:pt x="112524" y="99400"/>
                </a:lnTo>
                <a:lnTo>
                  <a:pt x="112069" y="96781"/>
                </a:lnTo>
                <a:lnTo>
                  <a:pt x="111613" y="94163"/>
                </a:lnTo>
                <a:lnTo>
                  <a:pt x="111144" y="91582"/>
                </a:lnTo>
                <a:lnTo>
                  <a:pt x="110675" y="89001"/>
                </a:lnTo>
                <a:lnTo>
                  <a:pt x="110193" y="86496"/>
                </a:lnTo>
                <a:lnTo>
                  <a:pt x="109711" y="83991"/>
                </a:lnTo>
                <a:lnTo>
                  <a:pt x="109222" y="81524"/>
                </a:lnTo>
                <a:lnTo>
                  <a:pt x="108719" y="79095"/>
                </a:lnTo>
                <a:lnTo>
                  <a:pt x="108217" y="76666"/>
                </a:lnTo>
                <a:lnTo>
                  <a:pt x="107715" y="74313"/>
                </a:lnTo>
                <a:lnTo>
                  <a:pt x="107199" y="71960"/>
                </a:lnTo>
                <a:lnTo>
                  <a:pt x="106677" y="69645"/>
                </a:lnTo>
                <a:lnTo>
                  <a:pt x="106154" y="67368"/>
                </a:lnTo>
                <a:lnTo>
                  <a:pt x="105618" y="65091"/>
                </a:lnTo>
                <a:lnTo>
                  <a:pt x="105082" y="62889"/>
                </a:lnTo>
                <a:lnTo>
                  <a:pt x="104540" y="60688"/>
                </a:lnTo>
                <a:lnTo>
                  <a:pt x="103991" y="58563"/>
                </a:lnTo>
                <a:lnTo>
                  <a:pt x="103435" y="56437"/>
                </a:lnTo>
                <a:lnTo>
                  <a:pt x="102872" y="54350"/>
                </a:lnTo>
                <a:lnTo>
                  <a:pt x="102303" y="52300"/>
                </a:lnTo>
                <a:lnTo>
                  <a:pt x="101733" y="50289"/>
                </a:lnTo>
                <a:lnTo>
                  <a:pt x="101150" y="48277"/>
                </a:lnTo>
                <a:lnTo>
                  <a:pt x="100568" y="46342"/>
                </a:lnTo>
                <a:lnTo>
                  <a:pt x="99978" y="44444"/>
                </a:lnTo>
                <a:lnTo>
                  <a:pt x="99382" y="42546"/>
                </a:lnTo>
                <a:lnTo>
                  <a:pt x="98779" y="40725"/>
                </a:lnTo>
                <a:lnTo>
                  <a:pt x="98170" y="38903"/>
                </a:lnTo>
                <a:lnTo>
                  <a:pt x="97560" y="37119"/>
                </a:lnTo>
                <a:lnTo>
                  <a:pt x="96937" y="35411"/>
                </a:lnTo>
                <a:lnTo>
                  <a:pt x="96314" y="33703"/>
                </a:lnTo>
                <a:lnTo>
                  <a:pt x="95678" y="32033"/>
                </a:lnTo>
                <a:lnTo>
                  <a:pt x="95042" y="30401"/>
                </a:lnTo>
                <a:lnTo>
                  <a:pt x="94399" y="28845"/>
                </a:lnTo>
                <a:lnTo>
                  <a:pt x="93749" y="27289"/>
                </a:lnTo>
                <a:lnTo>
                  <a:pt x="93099" y="25771"/>
                </a:lnTo>
                <a:lnTo>
                  <a:pt x="92436" y="24291"/>
                </a:lnTo>
                <a:lnTo>
                  <a:pt x="91766" y="22887"/>
                </a:lnTo>
                <a:lnTo>
                  <a:pt x="91096" y="21482"/>
                </a:lnTo>
                <a:lnTo>
                  <a:pt x="90420" y="20116"/>
                </a:lnTo>
                <a:lnTo>
                  <a:pt x="89737" y="18826"/>
                </a:lnTo>
                <a:lnTo>
                  <a:pt x="89047" y="17535"/>
                </a:lnTo>
                <a:lnTo>
                  <a:pt x="88350" y="16321"/>
                </a:lnTo>
                <a:lnTo>
                  <a:pt x="87647" y="15144"/>
                </a:lnTo>
                <a:lnTo>
                  <a:pt x="86944" y="13968"/>
                </a:lnTo>
                <a:lnTo>
                  <a:pt x="86227" y="12867"/>
                </a:lnTo>
                <a:lnTo>
                  <a:pt x="85510" y="11804"/>
                </a:lnTo>
                <a:lnTo>
                  <a:pt x="84787" y="10779"/>
                </a:lnTo>
                <a:lnTo>
                  <a:pt x="84057" y="9793"/>
                </a:lnTo>
                <a:lnTo>
                  <a:pt x="83320" y="8844"/>
                </a:lnTo>
                <a:lnTo>
                  <a:pt x="82583" y="7971"/>
                </a:lnTo>
                <a:lnTo>
                  <a:pt x="81833" y="7098"/>
                </a:lnTo>
                <a:lnTo>
                  <a:pt x="81083" y="6301"/>
                </a:lnTo>
                <a:lnTo>
                  <a:pt x="80319" y="5542"/>
                </a:lnTo>
                <a:lnTo>
                  <a:pt x="79555" y="4821"/>
                </a:lnTo>
                <a:lnTo>
                  <a:pt x="78785" y="4138"/>
                </a:lnTo>
                <a:lnTo>
                  <a:pt x="78015" y="3492"/>
                </a:lnTo>
                <a:lnTo>
                  <a:pt x="77231" y="2923"/>
                </a:lnTo>
                <a:lnTo>
                  <a:pt x="76454" y="2392"/>
                </a:lnTo>
                <a:lnTo>
                  <a:pt x="75690" y="1898"/>
                </a:lnTo>
                <a:lnTo>
                  <a:pt x="74934" y="1481"/>
                </a:lnTo>
                <a:lnTo>
                  <a:pt x="74197" y="1101"/>
                </a:lnTo>
                <a:lnTo>
                  <a:pt x="73467" y="798"/>
                </a:lnTo>
                <a:lnTo>
                  <a:pt x="72750" y="532"/>
                </a:lnTo>
                <a:lnTo>
                  <a:pt x="72047" y="304"/>
                </a:lnTo>
                <a:lnTo>
                  <a:pt x="71357" y="153"/>
                </a:lnTo>
                <a:lnTo>
                  <a:pt x="70674" y="39"/>
                </a:lnTo>
                <a:lnTo>
                  <a:pt x="70004" y="1"/>
                </a:lnTo>
                <a:close/>
              </a:path>
            </a:pathLst>
          </a:cu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41"/>
          <p:cNvSpPr txBox="1">
            <a:spLocks noGrp="1"/>
          </p:cNvSpPr>
          <p:nvPr>
            <p:ph type="title"/>
          </p:nvPr>
        </p:nvSpPr>
        <p:spPr>
          <a:xfrm>
            <a:off x="500034" y="142858"/>
            <a:ext cx="8786874" cy="8572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sz="4000" dirty="0"/>
              <a:t>Безбедно користење на интернетот</a:t>
            </a:r>
            <a:endParaRPr sz="4000"/>
          </a:p>
        </p:txBody>
      </p:sp>
      <p:sp>
        <p:nvSpPr>
          <p:cNvPr id="646" name="Google Shape;646;p41"/>
          <p:cNvSpPr txBox="1">
            <a:spLocks noGrp="1"/>
          </p:cNvSpPr>
          <p:nvPr>
            <p:ph type="subTitle" idx="1"/>
          </p:nvPr>
        </p:nvSpPr>
        <p:spPr>
          <a:xfrm>
            <a:off x="285720" y="1306033"/>
            <a:ext cx="8858280" cy="6429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mk-MK" sz="2400" dirty="0"/>
              <a:t>Како можеме да останеме безбедни во виртуелниот свет?</a:t>
            </a:r>
            <a:endParaRPr sz="2400" dirty="0"/>
          </a:p>
        </p:txBody>
      </p:sp>
      <p:sp>
        <p:nvSpPr>
          <p:cNvPr id="8" name="Google Shape;646;p41"/>
          <p:cNvSpPr txBox="1">
            <a:spLocks/>
          </p:cNvSpPr>
          <p:nvPr/>
        </p:nvSpPr>
        <p:spPr>
          <a:xfrm>
            <a:off x="306836" y="1883551"/>
            <a:ext cx="5348326" cy="2714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600"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rme"/>
                <a:ea typeface="Carme"/>
                <a:cs typeface="Carme"/>
                <a:sym typeface="Carme"/>
              </a:rPr>
              <a:t>Неколку</a:t>
            </a:r>
            <a:r>
              <a:rPr kumimoji="0" lang="ru-RU" sz="2400" b="0" i="0" u="none" strike="noStrike" kern="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rme"/>
                <a:ea typeface="Carme"/>
                <a:cs typeface="Carme"/>
                <a:sym typeface="Carme"/>
              </a:rPr>
              <a:t> правила за безбедност: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600"/>
              <a:buFont typeface="Arial" pitchFamily="34" charset="0"/>
              <a:buChar char="•"/>
              <a:tabLst/>
              <a:defRPr/>
            </a:pPr>
            <a:r>
              <a:rPr lang="ru-RU" sz="2400" dirty="0">
                <a:solidFill>
                  <a:schemeClr val="accent1"/>
                </a:solidFill>
                <a:latin typeface="Carme"/>
                <a:ea typeface="Carme"/>
                <a:cs typeface="Carme"/>
                <a:sym typeface="Carme"/>
              </a:rPr>
              <a:t>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Carme"/>
                <a:ea typeface="Carme"/>
                <a:cs typeface="Carme"/>
                <a:sym typeface="Carme"/>
              </a:rPr>
              <a:t>НИКОГАШ</a:t>
            </a:r>
            <a:r>
              <a:rPr lang="ru-RU" sz="2400" dirty="0">
                <a:solidFill>
                  <a:schemeClr val="accent1"/>
                </a:solidFill>
                <a:latin typeface="Carme"/>
                <a:ea typeface="Carme"/>
                <a:cs typeface="Carme"/>
                <a:sym typeface="Carme"/>
              </a:rPr>
              <a:t> не ги давај твоите лични податоци преку интернетот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600"/>
              <a:buFont typeface="Arial" pitchFamily="34" charset="0"/>
              <a:buChar char="•"/>
              <a:tabLst/>
              <a:defRPr/>
            </a:pPr>
            <a:r>
              <a:rPr kumimoji="0" lang="ru-RU" sz="2400" b="0" i="0" strike="noStrike" kern="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rme"/>
                <a:ea typeface="Carme"/>
                <a:cs typeface="Carme"/>
                <a:sym typeface="Carme"/>
              </a:rPr>
              <a:t> </a:t>
            </a:r>
            <a:r>
              <a:rPr kumimoji="0" lang="ru-RU" sz="2400" b="0" strike="noStrike" kern="0" cap="none" spc="0" normalizeH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rme"/>
                <a:ea typeface="Carme"/>
                <a:cs typeface="Carme"/>
                <a:sym typeface="Carme"/>
              </a:rPr>
              <a:t>НИКОГАШ</a:t>
            </a:r>
            <a:r>
              <a:rPr kumimoji="0" lang="ru-RU" sz="2400" b="0" strike="noStrike" kern="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rme"/>
                <a:ea typeface="Carme"/>
                <a:cs typeface="Carme"/>
                <a:sym typeface="Carme"/>
              </a:rPr>
              <a:t> не ги издавај твоите лозинки дури ни на твоите другари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600"/>
              <a:buFont typeface="Arial" pitchFamily="34" charset="0"/>
              <a:buChar char="•"/>
              <a:tabLst/>
              <a:defRPr/>
            </a:pP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rme"/>
              <a:ea typeface="Carme"/>
              <a:cs typeface="Carme"/>
              <a:sym typeface="Carme"/>
            </a:endParaRPr>
          </a:p>
        </p:txBody>
      </p:sp>
      <p:pic>
        <p:nvPicPr>
          <p:cNvPr id="10" name="Picture 9" descr="Internet-Safety-Rules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3570" y="2271425"/>
            <a:ext cx="3186333" cy="179167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011080" y="4063101"/>
            <a:ext cx="245131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</a:rPr>
              <a:t>https://www.techupdates.net/internet-safety-rules/</a:t>
            </a: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6" grpId="0" build="p"/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4"/>
          <p:cNvSpPr txBox="1">
            <a:spLocks noGrp="1"/>
          </p:cNvSpPr>
          <p:nvPr>
            <p:ph type="title"/>
          </p:nvPr>
        </p:nvSpPr>
        <p:spPr>
          <a:xfrm>
            <a:off x="1660281" y="411510"/>
            <a:ext cx="539481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sz="3600" dirty="0"/>
              <a:t>Правила за безбедност</a:t>
            </a:r>
            <a:endParaRPr sz="3600" dirty="0"/>
          </a:p>
        </p:txBody>
      </p:sp>
      <p:sp>
        <p:nvSpPr>
          <p:cNvPr id="373" name="Google Shape;373;p34"/>
          <p:cNvSpPr txBox="1">
            <a:spLocks noGrp="1"/>
          </p:cNvSpPr>
          <p:nvPr>
            <p:ph type="subTitle" idx="1"/>
          </p:nvPr>
        </p:nvSpPr>
        <p:spPr>
          <a:xfrm>
            <a:off x="500034" y="1142990"/>
            <a:ext cx="7715304" cy="378621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600"/>
              </a:spcAft>
              <a:buFont typeface="Arial" pitchFamily="34" charset="0"/>
              <a:buChar char="•"/>
            </a:pPr>
            <a:r>
              <a:rPr lang="mk-MK" sz="2400" dirty="0"/>
              <a:t> </a:t>
            </a:r>
            <a:r>
              <a:rPr lang="mk-MK" sz="2400" dirty="0">
                <a:solidFill>
                  <a:schemeClr val="tx2">
                    <a:lumMod val="50000"/>
                  </a:schemeClr>
                </a:solidFill>
              </a:rPr>
              <a:t>НИКОГАШ</a:t>
            </a:r>
            <a:r>
              <a:rPr lang="mk-MK" sz="2400" dirty="0"/>
              <a:t> немој да одиш да се сретнеш со непознато онлајн лице освен ако тоа не го одобрат твоите родители</a:t>
            </a:r>
          </a:p>
          <a:p>
            <a:pPr marL="0" lvl="0" indent="0" algn="just" rtl="0">
              <a:spcBef>
                <a:spcPts val="0"/>
              </a:spcBef>
              <a:spcAft>
                <a:spcPts val="1600"/>
              </a:spcAft>
              <a:buFont typeface="Arial" pitchFamily="34" charset="0"/>
              <a:buChar char="•"/>
            </a:pPr>
            <a:r>
              <a:rPr lang="mk-MK" sz="2400" dirty="0"/>
              <a:t> </a:t>
            </a:r>
            <a:r>
              <a:rPr lang="mk-MK" sz="2400" dirty="0">
                <a:solidFill>
                  <a:schemeClr val="tx2">
                    <a:lumMod val="50000"/>
                  </a:schemeClr>
                </a:solidFill>
              </a:rPr>
              <a:t>НИКОГАШ</a:t>
            </a:r>
            <a:r>
              <a:rPr lang="mk-MK" sz="2400" dirty="0"/>
              <a:t> не одговарај на пораки од луѓе кои не ги познаваш, доколку тие те вознемируваат обрати се кај твоите родители или кон некое постаро лице</a:t>
            </a:r>
          </a:p>
          <a:p>
            <a:pPr marL="0" lvl="0" indent="0" algn="just" rtl="0">
              <a:spcBef>
                <a:spcPts val="0"/>
              </a:spcBef>
              <a:spcAft>
                <a:spcPts val="1600"/>
              </a:spcAft>
              <a:buFont typeface="Arial" pitchFamily="34" charset="0"/>
              <a:buChar char="•"/>
            </a:pPr>
            <a:r>
              <a:rPr lang="mk-MK" sz="2400" dirty="0"/>
              <a:t> </a:t>
            </a:r>
            <a:r>
              <a:rPr lang="mk-MK" sz="2400" dirty="0">
                <a:solidFill>
                  <a:schemeClr val="tx2">
                    <a:lumMod val="50000"/>
                  </a:schemeClr>
                </a:solidFill>
              </a:rPr>
              <a:t>НИКОГАШ</a:t>
            </a:r>
            <a:r>
              <a:rPr lang="mk-MK" sz="2400" dirty="0"/>
              <a:t> не шири гласини, не споделувај приказни или фотографии кои можат да повредат некого.</a:t>
            </a:r>
            <a:endParaRPr sz="2400" dirty="0"/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8"/>
          <p:cNvSpPr txBox="1">
            <a:spLocks noGrp="1"/>
          </p:cNvSpPr>
          <p:nvPr>
            <p:ph type="title"/>
          </p:nvPr>
        </p:nvSpPr>
        <p:spPr>
          <a:xfrm>
            <a:off x="1309856" y="196579"/>
            <a:ext cx="6524286" cy="134865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dirty="0"/>
              <a:t>Како треба да се однесуваш?</a:t>
            </a:r>
            <a:endParaRPr dirty="0"/>
          </a:p>
        </p:txBody>
      </p:sp>
      <p:sp>
        <p:nvSpPr>
          <p:cNvPr id="403" name="Google Shape;403;p38"/>
          <p:cNvSpPr txBox="1">
            <a:spLocks noGrp="1"/>
          </p:cNvSpPr>
          <p:nvPr>
            <p:ph type="subTitle" idx="1"/>
          </p:nvPr>
        </p:nvSpPr>
        <p:spPr>
          <a:xfrm>
            <a:off x="295487" y="1049981"/>
            <a:ext cx="4995303" cy="39597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Font typeface="Arial" pitchFamily="34" charset="0"/>
              <a:buChar char="•"/>
            </a:pPr>
            <a:r>
              <a:rPr lang="mk-MK" sz="2400" dirty="0"/>
              <a:t> </a:t>
            </a:r>
            <a:r>
              <a:rPr lang="mk-MK" sz="2400" dirty="0">
                <a:solidFill>
                  <a:schemeClr val="tx2">
                    <a:lumMod val="50000"/>
                  </a:schemeClr>
                </a:solidFill>
              </a:rPr>
              <a:t>СЕКОГАШ</a:t>
            </a:r>
            <a:r>
              <a:rPr lang="mk-MK" sz="2400" dirty="0"/>
              <a:t> запомни дека она што го правиме онлајн може да има последица во вистинскиот свет.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Font typeface="Arial" pitchFamily="34" charset="0"/>
              <a:buChar char="•"/>
            </a:pPr>
            <a:r>
              <a:rPr lang="mk-MK" sz="2400" dirty="0"/>
              <a:t> </a:t>
            </a:r>
            <a:r>
              <a:rPr lang="mk-MK" sz="2400" dirty="0">
                <a:solidFill>
                  <a:schemeClr val="tx2">
                    <a:lumMod val="50000"/>
                  </a:schemeClr>
                </a:solidFill>
              </a:rPr>
              <a:t>СЕКОГАШ</a:t>
            </a:r>
            <a:r>
              <a:rPr lang="mk-MK" sz="2400" dirty="0"/>
              <a:t> запомни дека твојата објава може да стигне до многу повеќе луѓе.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Font typeface="Arial" pitchFamily="34" charset="0"/>
              <a:buChar char="•"/>
            </a:pPr>
            <a:r>
              <a:rPr lang="mk-MK" sz="2400" dirty="0"/>
              <a:t> </a:t>
            </a:r>
            <a:r>
              <a:rPr lang="mk-MK" sz="2400" dirty="0">
                <a:solidFill>
                  <a:schemeClr val="tx2">
                    <a:lumMod val="50000"/>
                  </a:schemeClr>
                </a:solidFill>
              </a:rPr>
              <a:t>СЕКОГАШ</a:t>
            </a:r>
            <a:r>
              <a:rPr lang="mk-MK" sz="2400" dirty="0"/>
              <a:t> размисли пред да прифатиш некого, луѓето може да се преправаат.</a:t>
            </a:r>
            <a:endParaRPr sz="2400" dirty="0"/>
          </a:p>
        </p:txBody>
      </p:sp>
      <p:sp>
        <p:nvSpPr>
          <p:cNvPr id="404" name="Google Shape;404;p38"/>
          <p:cNvSpPr/>
          <p:nvPr/>
        </p:nvSpPr>
        <p:spPr>
          <a:xfrm rot="10800000">
            <a:off x="4140171" y="3845584"/>
            <a:ext cx="403442" cy="409102"/>
          </a:xfrm>
          <a:custGeom>
            <a:avLst/>
            <a:gdLst/>
            <a:ahLst/>
            <a:cxnLst/>
            <a:rect l="l" t="t" r="r" b="b"/>
            <a:pathLst>
              <a:path w="69499" h="31652" extrusionOk="0">
                <a:moveTo>
                  <a:pt x="35185" y="9123"/>
                </a:moveTo>
                <a:lnTo>
                  <a:pt x="35891" y="9142"/>
                </a:lnTo>
                <a:lnTo>
                  <a:pt x="36597" y="9180"/>
                </a:lnTo>
                <a:lnTo>
                  <a:pt x="37302" y="9227"/>
                </a:lnTo>
                <a:lnTo>
                  <a:pt x="38008" y="9293"/>
                </a:lnTo>
                <a:lnTo>
                  <a:pt x="38714" y="9369"/>
                </a:lnTo>
                <a:lnTo>
                  <a:pt x="39399" y="9464"/>
                </a:lnTo>
                <a:lnTo>
                  <a:pt x="40105" y="9577"/>
                </a:lnTo>
                <a:lnTo>
                  <a:pt x="40769" y="9709"/>
                </a:lnTo>
                <a:lnTo>
                  <a:pt x="41433" y="9861"/>
                </a:lnTo>
                <a:lnTo>
                  <a:pt x="42098" y="10021"/>
                </a:lnTo>
                <a:lnTo>
                  <a:pt x="42741" y="10201"/>
                </a:lnTo>
                <a:lnTo>
                  <a:pt x="43364" y="10399"/>
                </a:lnTo>
                <a:lnTo>
                  <a:pt x="43966" y="10598"/>
                </a:lnTo>
                <a:lnTo>
                  <a:pt x="44547" y="10815"/>
                </a:lnTo>
                <a:lnTo>
                  <a:pt x="45066" y="11052"/>
                </a:lnTo>
                <a:lnTo>
                  <a:pt x="45585" y="11288"/>
                </a:lnTo>
                <a:lnTo>
                  <a:pt x="46062" y="11534"/>
                </a:lnTo>
                <a:lnTo>
                  <a:pt x="46519" y="11789"/>
                </a:lnTo>
                <a:lnTo>
                  <a:pt x="46934" y="12063"/>
                </a:lnTo>
                <a:lnTo>
                  <a:pt x="47308" y="12337"/>
                </a:lnTo>
                <a:lnTo>
                  <a:pt x="47681" y="12612"/>
                </a:lnTo>
                <a:lnTo>
                  <a:pt x="47993" y="12905"/>
                </a:lnTo>
                <a:lnTo>
                  <a:pt x="48283" y="13198"/>
                </a:lnTo>
                <a:lnTo>
                  <a:pt x="48553" y="13500"/>
                </a:lnTo>
                <a:lnTo>
                  <a:pt x="48782" y="13803"/>
                </a:lnTo>
                <a:lnTo>
                  <a:pt x="48989" y="14115"/>
                </a:lnTo>
                <a:lnTo>
                  <a:pt x="49135" y="14427"/>
                </a:lnTo>
                <a:lnTo>
                  <a:pt x="49280" y="14739"/>
                </a:lnTo>
                <a:lnTo>
                  <a:pt x="49363" y="15060"/>
                </a:lnTo>
                <a:lnTo>
                  <a:pt x="49446" y="15382"/>
                </a:lnTo>
                <a:lnTo>
                  <a:pt x="49467" y="15703"/>
                </a:lnTo>
                <a:lnTo>
                  <a:pt x="49467" y="16024"/>
                </a:lnTo>
                <a:lnTo>
                  <a:pt x="49425" y="16346"/>
                </a:lnTo>
                <a:lnTo>
                  <a:pt x="49363" y="16667"/>
                </a:lnTo>
                <a:lnTo>
                  <a:pt x="49259" y="16989"/>
                </a:lnTo>
                <a:lnTo>
                  <a:pt x="49114" y="17310"/>
                </a:lnTo>
                <a:lnTo>
                  <a:pt x="48927" y="17631"/>
                </a:lnTo>
                <a:lnTo>
                  <a:pt x="48719" y="17943"/>
                </a:lnTo>
                <a:lnTo>
                  <a:pt x="48470" y="18265"/>
                </a:lnTo>
                <a:lnTo>
                  <a:pt x="48180" y="18567"/>
                </a:lnTo>
                <a:lnTo>
                  <a:pt x="47868" y="18879"/>
                </a:lnTo>
                <a:lnTo>
                  <a:pt x="47495" y="19172"/>
                </a:lnTo>
                <a:lnTo>
                  <a:pt x="47100" y="19466"/>
                </a:lnTo>
                <a:lnTo>
                  <a:pt x="46685" y="19749"/>
                </a:lnTo>
                <a:lnTo>
                  <a:pt x="46228" y="20023"/>
                </a:lnTo>
                <a:lnTo>
                  <a:pt x="45751" y="20288"/>
                </a:lnTo>
                <a:lnTo>
                  <a:pt x="45253" y="20524"/>
                </a:lnTo>
                <a:lnTo>
                  <a:pt x="44713" y="20761"/>
                </a:lnTo>
                <a:lnTo>
                  <a:pt x="44173" y="20978"/>
                </a:lnTo>
                <a:lnTo>
                  <a:pt x="43613" y="21186"/>
                </a:lnTo>
                <a:lnTo>
                  <a:pt x="43032" y="21375"/>
                </a:lnTo>
                <a:lnTo>
                  <a:pt x="42430" y="21545"/>
                </a:lnTo>
                <a:lnTo>
                  <a:pt x="41807" y="21715"/>
                </a:lnTo>
                <a:lnTo>
                  <a:pt x="41184" y="21857"/>
                </a:lnTo>
                <a:lnTo>
                  <a:pt x="40520" y="21990"/>
                </a:lnTo>
                <a:lnTo>
                  <a:pt x="39876" y="22113"/>
                </a:lnTo>
                <a:lnTo>
                  <a:pt x="39212" y="22217"/>
                </a:lnTo>
                <a:lnTo>
                  <a:pt x="38527" y="22311"/>
                </a:lnTo>
                <a:lnTo>
                  <a:pt x="37842" y="22377"/>
                </a:lnTo>
                <a:lnTo>
                  <a:pt x="37136" y="22443"/>
                </a:lnTo>
                <a:lnTo>
                  <a:pt x="36451" y="22491"/>
                </a:lnTo>
                <a:lnTo>
                  <a:pt x="35746" y="22519"/>
                </a:lnTo>
                <a:lnTo>
                  <a:pt x="35040" y="22528"/>
                </a:lnTo>
                <a:lnTo>
                  <a:pt x="34313" y="22528"/>
                </a:lnTo>
                <a:lnTo>
                  <a:pt x="33607" y="22510"/>
                </a:lnTo>
                <a:lnTo>
                  <a:pt x="32902" y="22481"/>
                </a:lnTo>
                <a:lnTo>
                  <a:pt x="32196" y="22434"/>
                </a:lnTo>
                <a:lnTo>
                  <a:pt x="31490" y="22368"/>
                </a:lnTo>
                <a:lnTo>
                  <a:pt x="30784" y="22283"/>
                </a:lnTo>
                <a:lnTo>
                  <a:pt x="30099" y="22188"/>
                </a:lnTo>
                <a:lnTo>
                  <a:pt x="29414" y="22075"/>
                </a:lnTo>
                <a:lnTo>
                  <a:pt x="28729" y="21942"/>
                </a:lnTo>
                <a:lnTo>
                  <a:pt x="28065" y="21801"/>
                </a:lnTo>
                <a:lnTo>
                  <a:pt x="27401" y="21630"/>
                </a:lnTo>
                <a:lnTo>
                  <a:pt x="26757" y="21451"/>
                </a:lnTo>
                <a:lnTo>
                  <a:pt x="26135" y="21262"/>
                </a:lnTo>
                <a:lnTo>
                  <a:pt x="25533" y="21054"/>
                </a:lnTo>
                <a:lnTo>
                  <a:pt x="24972" y="20836"/>
                </a:lnTo>
                <a:lnTo>
                  <a:pt x="24432" y="20609"/>
                </a:lnTo>
                <a:lnTo>
                  <a:pt x="23913" y="20364"/>
                </a:lnTo>
                <a:lnTo>
                  <a:pt x="23436" y="20118"/>
                </a:lnTo>
                <a:lnTo>
                  <a:pt x="23000" y="19863"/>
                </a:lnTo>
                <a:lnTo>
                  <a:pt x="22585" y="19598"/>
                </a:lnTo>
                <a:lnTo>
                  <a:pt x="22191" y="19324"/>
                </a:lnTo>
                <a:lnTo>
                  <a:pt x="21838" y="19040"/>
                </a:lnTo>
                <a:lnTo>
                  <a:pt x="21506" y="18756"/>
                </a:lnTo>
                <a:lnTo>
                  <a:pt x="21215" y="18454"/>
                </a:lnTo>
                <a:lnTo>
                  <a:pt x="20945" y="18161"/>
                </a:lnTo>
                <a:lnTo>
                  <a:pt x="20717" y="17858"/>
                </a:lnTo>
                <a:lnTo>
                  <a:pt x="20530" y="17546"/>
                </a:lnTo>
                <a:lnTo>
                  <a:pt x="20364" y="17234"/>
                </a:lnTo>
                <a:lnTo>
                  <a:pt x="20239" y="16913"/>
                </a:lnTo>
                <a:lnTo>
                  <a:pt x="20135" y="16601"/>
                </a:lnTo>
                <a:lnTo>
                  <a:pt x="20073" y="16280"/>
                </a:lnTo>
                <a:lnTo>
                  <a:pt x="20032" y="15958"/>
                </a:lnTo>
                <a:lnTo>
                  <a:pt x="20032" y="15627"/>
                </a:lnTo>
                <a:lnTo>
                  <a:pt x="20073" y="15306"/>
                </a:lnTo>
                <a:lnTo>
                  <a:pt x="20156" y="14984"/>
                </a:lnTo>
                <a:lnTo>
                  <a:pt x="20260" y="14663"/>
                </a:lnTo>
                <a:lnTo>
                  <a:pt x="20405" y="14342"/>
                </a:lnTo>
                <a:lnTo>
                  <a:pt x="20571" y="14020"/>
                </a:lnTo>
                <a:lnTo>
                  <a:pt x="20779" y="13708"/>
                </a:lnTo>
                <a:lnTo>
                  <a:pt x="21028" y="13396"/>
                </a:lnTo>
                <a:lnTo>
                  <a:pt x="21319" y="13084"/>
                </a:lnTo>
                <a:lnTo>
                  <a:pt x="21651" y="12782"/>
                </a:lnTo>
                <a:lnTo>
                  <a:pt x="22004" y="12479"/>
                </a:lnTo>
                <a:lnTo>
                  <a:pt x="22398" y="12186"/>
                </a:lnTo>
                <a:lnTo>
                  <a:pt x="22834" y="11903"/>
                </a:lnTo>
                <a:lnTo>
                  <a:pt x="23270" y="11628"/>
                </a:lnTo>
                <a:lnTo>
                  <a:pt x="23747" y="11373"/>
                </a:lnTo>
                <a:lnTo>
                  <a:pt x="24266" y="11127"/>
                </a:lnTo>
                <a:lnTo>
                  <a:pt x="24785" y="10891"/>
                </a:lnTo>
                <a:lnTo>
                  <a:pt x="25325" y="10674"/>
                </a:lnTo>
                <a:lnTo>
                  <a:pt x="25885" y="10475"/>
                </a:lnTo>
                <a:lnTo>
                  <a:pt x="26487" y="10286"/>
                </a:lnTo>
                <a:lnTo>
                  <a:pt x="27089" y="10106"/>
                </a:lnTo>
                <a:lnTo>
                  <a:pt x="27691" y="9946"/>
                </a:lnTo>
                <a:lnTo>
                  <a:pt x="28335" y="9794"/>
                </a:lnTo>
                <a:lnTo>
                  <a:pt x="28978" y="9662"/>
                </a:lnTo>
                <a:lnTo>
                  <a:pt x="29643" y="9539"/>
                </a:lnTo>
                <a:lnTo>
                  <a:pt x="30307" y="9435"/>
                </a:lnTo>
                <a:lnTo>
                  <a:pt x="30992" y="9350"/>
                </a:lnTo>
                <a:lnTo>
                  <a:pt x="31677" y="9274"/>
                </a:lnTo>
                <a:lnTo>
                  <a:pt x="32362" y="9218"/>
                </a:lnTo>
                <a:lnTo>
                  <a:pt x="33068" y="9170"/>
                </a:lnTo>
                <a:lnTo>
                  <a:pt x="33774" y="9142"/>
                </a:lnTo>
                <a:lnTo>
                  <a:pt x="34479" y="9123"/>
                </a:lnTo>
                <a:close/>
                <a:moveTo>
                  <a:pt x="33794" y="0"/>
                </a:moveTo>
                <a:lnTo>
                  <a:pt x="21381" y="1210"/>
                </a:lnTo>
                <a:lnTo>
                  <a:pt x="22398" y="3366"/>
                </a:lnTo>
                <a:lnTo>
                  <a:pt x="21796" y="3498"/>
                </a:lnTo>
                <a:lnTo>
                  <a:pt x="21194" y="3631"/>
                </a:lnTo>
                <a:lnTo>
                  <a:pt x="20592" y="3772"/>
                </a:lnTo>
                <a:lnTo>
                  <a:pt x="20011" y="3914"/>
                </a:lnTo>
                <a:lnTo>
                  <a:pt x="19430" y="4065"/>
                </a:lnTo>
                <a:lnTo>
                  <a:pt x="18869" y="4226"/>
                </a:lnTo>
                <a:lnTo>
                  <a:pt x="18288" y="4387"/>
                </a:lnTo>
                <a:lnTo>
                  <a:pt x="17748" y="4557"/>
                </a:lnTo>
                <a:lnTo>
                  <a:pt x="17188" y="4737"/>
                </a:lnTo>
                <a:lnTo>
                  <a:pt x="16648" y="4916"/>
                </a:lnTo>
                <a:lnTo>
                  <a:pt x="16108" y="5105"/>
                </a:lnTo>
                <a:lnTo>
                  <a:pt x="15589" y="5304"/>
                </a:lnTo>
                <a:lnTo>
                  <a:pt x="15070" y="5502"/>
                </a:lnTo>
                <a:lnTo>
                  <a:pt x="14552" y="5710"/>
                </a:lnTo>
                <a:lnTo>
                  <a:pt x="14053" y="5918"/>
                </a:lnTo>
                <a:lnTo>
                  <a:pt x="13555" y="6145"/>
                </a:lnTo>
                <a:lnTo>
                  <a:pt x="9507" y="4945"/>
                </a:lnTo>
                <a:lnTo>
                  <a:pt x="2616" y="9804"/>
                </a:lnTo>
                <a:lnTo>
                  <a:pt x="6663" y="10995"/>
                </a:lnTo>
                <a:lnTo>
                  <a:pt x="6435" y="11288"/>
                </a:lnTo>
                <a:lnTo>
                  <a:pt x="6207" y="11581"/>
                </a:lnTo>
                <a:lnTo>
                  <a:pt x="5999" y="11884"/>
                </a:lnTo>
                <a:lnTo>
                  <a:pt x="5812" y="12177"/>
                </a:lnTo>
                <a:lnTo>
                  <a:pt x="5646" y="12479"/>
                </a:lnTo>
                <a:lnTo>
                  <a:pt x="5480" y="12772"/>
                </a:lnTo>
                <a:lnTo>
                  <a:pt x="5335" y="13075"/>
                </a:lnTo>
                <a:lnTo>
                  <a:pt x="5210" y="13377"/>
                </a:lnTo>
                <a:lnTo>
                  <a:pt x="5107" y="13680"/>
                </a:lnTo>
                <a:lnTo>
                  <a:pt x="5003" y="13982"/>
                </a:lnTo>
                <a:lnTo>
                  <a:pt x="4920" y="14285"/>
                </a:lnTo>
                <a:lnTo>
                  <a:pt x="4857" y="14587"/>
                </a:lnTo>
                <a:lnTo>
                  <a:pt x="4795" y="14890"/>
                </a:lnTo>
                <a:lnTo>
                  <a:pt x="4754" y="15192"/>
                </a:lnTo>
                <a:lnTo>
                  <a:pt x="4733" y="15495"/>
                </a:lnTo>
                <a:lnTo>
                  <a:pt x="4733" y="15797"/>
                </a:lnTo>
                <a:lnTo>
                  <a:pt x="0" y="16261"/>
                </a:lnTo>
                <a:lnTo>
                  <a:pt x="2657" y="21914"/>
                </a:lnTo>
                <a:lnTo>
                  <a:pt x="7390" y="21451"/>
                </a:lnTo>
                <a:lnTo>
                  <a:pt x="7681" y="21734"/>
                </a:lnTo>
                <a:lnTo>
                  <a:pt x="7971" y="21999"/>
                </a:lnTo>
                <a:lnTo>
                  <a:pt x="8283" y="22273"/>
                </a:lnTo>
                <a:lnTo>
                  <a:pt x="8594" y="22538"/>
                </a:lnTo>
                <a:lnTo>
                  <a:pt x="8926" y="22803"/>
                </a:lnTo>
                <a:lnTo>
                  <a:pt x="9279" y="23067"/>
                </a:lnTo>
                <a:lnTo>
                  <a:pt x="9632" y="23323"/>
                </a:lnTo>
                <a:lnTo>
                  <a:pt x="10006" y="23578"/>
                </a:lnTo>
                <a:lnTo>
                  <a:pt x="10400" y="23824"/>
                </a:lnTo>
                <a:lnTo>
                  <a:pt x="10794" y="24069"/>
                </a:lnTo>
                <a:lnTo>
                  <a:pt x="11209" y="24315"/>
                </a:lnTo>
                <a:lnTo>
                  <a:pt x="11645" y="24561"/>
                </a:lnTo>
                <a:lnTo>
                  <a:pt x="12081" y="24797"/>
                </a:lnTo>
                <a:lnTo>
                  <a:pt x="12538" y="25024"/>
                </a:lnTo>
                <a:lnTo>
                  <a:pt x="12995" y="25251"/>
                </a:lnTo>
                <a:lnTo>
                  <a:pt x="13472" y="25478"/>
                </a:lnTo>
                <a:lnTo>
                  <a:pt x="10857" y="27322"/>
                </a:lnTo>
                <a:lnTo>
                  <a:pt x="21526" y="30470"/>
                </a:lnTo>
                <a:lnTo>
                  <a:pt x="24142" y="28617"/>
                </a:lnTo>
                <a:lnTo>
                  <a:pt x="24785" y="28730"/>
                </a:lnTo>
                <a:lnTo>
                  <a:pt x="25429" y="28825"/>
                </a:lnTo>
                <a:lnTo>
                  <a:pt x="26093" y="28919"/>
                </a:lnTo>
                <a:lnTo>
                  <a:pt x="26737" y="29004"/>
                </a:lnTo>
                <a:lnTo>
                  <a:pt x="27401" y="29080"/>
                </a:lnTo>
                <a:lnTo>
                  <a:pt x="28044" y="29156"/>
                </a:lnTo>
                <a:lnTo>
                  <a:pt x="28709" y="29222"/>
                </a:lnTo>
                <a:lnTo>
                  <a:pt x="29373" y="29278"/>
                </a:lnTo>
                <a:lnTo>
                  <a:pt x="30037" y="29335"/>
                </a:lnTo>
                <a:lnTo>
                  <a:pt x="30701" y="29373"/>
                </a:lnTo>
                <a:lnTo>
                  <a:pt x="31366" y="29411"/>
                </a:lnTo>
                <a:lnTo>
                  <a:pt x="32030" y="29449"/>
                </a:lnTo>
                <a:lnTo>
                  <a:pt x="32694" y="29467"/>
                </a:lnTo>
                <a:lnTo>
                  <a:pt x="33358" y="29486"/>
                </a:lnTo>
                <a:lnTo>
                  <a:pt x="34023" y="29496"/>
                </a:lnTo>
                <a:lnTo>
                  <a:pt x="34687" y="29496"/>
                </a:lnTo>
                <a:lnTo>
                  <a:pt x="35704" y="31651"/>
                </a:lnTo>
                <a:lnTo>
                  <a:pt x="48117" y="30441"/>
                </a:lnTo>
                <a:lnTo>
                  <a:pt x="47100" y="28286"/>
                </a:lnTo>
                <a:lnTo>
                  <a:pt x="47702" y="28163"/>
                </a:lnTo>
                <a:lnTo>
                  <a:pt x="48304" y="28031"/>
                </a:lnTo>
                <a:lnTo>
                  <a:pt x="48906" y="27889"/>
                </a:lnTo>
                <a:lnTo>
                  <a:pt x="49487" y="27737"/>
                </a:lnTo>
                <a:lnTo>
                  <a:pt x="50069" y="27586"/>
                </a:lnTo>
                <a:lnTo>
                  <a:pt x="50650" y="27425"/>
                </a:lnTo>
                <a:lnTo>
                  <a:pt x="51210" y="27265"/>
                </a:lnTo>
                <a:lnTo>
                  <a:pt x="51771" y="27095"/>
                </a:lnTo>
                <a:lnTo>
                  <a:pt x="52311" y="26915"/>
                </a:lnTo>
                <a:lnTo>
                  <a:pt x="52850" y="26735"/>
                </a:lnTo>
                <a:lnTo>
                  <a:pt x="53390" y="26546"/>
                </a:lnTo>
                <a:lnTo>
                  <a:pt x="53930" y="26348"/>
                </a:lnTo>
                <a:lnTo>
                  <a:pt x="54449" y="26149"/>
                </a:lnTo>
                <a:lnTo>
                  <a:pt x="54947" y="25941"/>
                </a:lnTo>
                <a:lnTo>
                  <a:pt x="55445" y="25733"/>
                </a:lnTo>
                <a:lnTo>
                  <a:pt x="55943" y="25516"/>
                </a:lnTo>
                <a:lnTo>
                  <a:pt x="59991" y="26707"/>
                </a:lnTo>
                <a:lnTo>
                  <a:pt x="66904" y="21857"/>
                </a:lnTo>
                <a:lnTo>
                  <a:pt x="62835" y="20657"/>
                </a:lnTo>
                <a:lnTo>
                  <a:pt x="63063" y="20364"/>
                </a:lnTo>
                <a:lnTo>
                  <a:pt x="63292" y="20071"/>
                </a:lnTo>
                <a:lnTo>
                  <a:pt x="63499" y="19777"/>
                </a:lnTo>
                <a:lnTo>
                  <a:pt x="63686" y="19475"/>
                </a:lnTo>
                <a:lnTo>
                  <a:pt x="63852" y="19182"/>
                </a:lnTo>
                <a:lnTo>
                  <a:pt x="64018" y="18879"/>
                </a:lnTo>
                <a:lnTo>
                  <a:pt x="64163" y="18577"/>
                </a:lnTo>
                <a:lnTo>
                  <a:pt x="64288" y="18274"/>
                </a:lnTo>
                <a:lnTo>
                  <a:pt x="64413" y="17972"/>
                </a:lnTo>
                <a:lnTo>
                  <a:pt x="64496" y="17669"/>
                </a:lnTo>
                <a:lnTo>
                  <a:pt x="64579" y="17367"/>
                </a:lnTo>
                <a:lnTo>
                  <a:pt x="64662" y="17064"/>
                </a:lnTo>
                <a:lnTo>
                  <a:pt x="64703" y="16762"/>
                </a:lnTo>
                <a:lnTo>
                  <a:pt x="64745" y="16459"/>
                </a:lnTo>
                <a:lnTo>
                  <a:pt x="64765" y="16157"/>
                </a:lnTo>
                <a:lnTo>
                  <a:pt x="64765" y="15854"/>
                </a:lnTo>
                <a:lnTo>
                  <a:pt x="69498" y="15391"/>
                </a:lnTo>
                <a:lnTo>
                  <a:pt x="66841" y="9738"/>
                </a:lnTo>
                <a:lnTo>
                  <a:pt x="62108" y="10201"/>
                </a:lnTo>
                <a:lnTo>
                  <a:pt x="61839" y="9927"/>
                </a:lnTo>
                <a:lnTo>
                  <a:pt x="61548" y="9653"/>
                </a:lnTo>
                <a:lnTo>
                  <a:pt x="61237" y="9388"/>
                </a:lnTo>
                <a:lnTo>
                  <a:pt x="60904" y="9114"/>
                </a:lnTo>
                <a:lnTo>
                  <a:pt x="60572" y="8849"/>
                </a:lnTo>
                <a:lnTo>
                  <a:pt x="60219" y="8594"/>
                </a:lnTo>
                <a:lnTo>
                  <a:pt x="59867" y="8339"/>
                </a:lnTo>
                <a:lnTo>
                  <a:pt x="59493" y="8083"/>
                </a:lnTo>
                <a:lnTo>
                  <a:pt x="59098" y="7828"/>
                </a:lnTo>
                <a:lnTo>
                  <a:pt x="58704" y="7582"/>
                </a:lnTo>
                <a:lnTo>
                  <a:pt x="58289" y="7336"/>
                </a:lnTo>
                <a:lnTo>
                  <a:pt x="57853" y="7100"/>
                </a:lnTo>
                <a:lnTo>
                  <a:pt x="57417" y="6864"/>
                </a:lnTo>
                <a:lnTo>
                  <a:pt x="56960" y="6627"/>
                </a:lnTo>
                <a:lnTo>
                  <a:pt x="56504" y="6401"/>
                </a:lnTo>
                <a:lnTo>
                  <a:pt x="56026" y="6174"/>
                </a:lnTo>
                <a:lnTo>
                  <a:pt x="58642" y="4330"/>
                </a:lnTo>
                <a:lnTo>
                  <a:pt x="47993" y="1192"/>
                </a:lnTo>
                <a:lnTo>
                  <a:pt x="45357" y="3035"/>
                </a:lnTo>
                <a:lnTo>
                  <a:pt x="44713" y="2931"/>
                </a:lnTo>
                <a:lnTo>
                  <a:pt x="44070" y="2827"/>
                </a:lnTo>
                <a:lnTo>
                  <a:pt x="43426" y="2733"/>
                </a:lnTo>
                <a:lnTo>
                  <a:pt x="42762" y="2647"/>
                </a:lnTo>
                <a:lnTo>
                  <a:pt x="42118" y="2572"/>
                </a:lnTo>
                <a:lnTo>
                  <a:pt x="41454" y="2496"/>
                </a:lnTo>
                <a:lnTo>
                  <a:pt x="40790" y="2430"/>
                </a:lnTo>
                <a:lnTo>
                  <a:pt x="40126" y="2373"/>
                </a:lnTo>
                <a:lnTo>
                  <a:pt x="39461" y="2326"/>
                </a:lnTo>
                <a:lnTo>
                  <a:pt x="38797" y="2279"/>
                </a:lnTo>
                <a:lnTo>
                  <a:pt x="38133" y="2241"/>
                </a:lnTo>
                <a:lnTo>
                  <a:pt x="37469" y="2213"/>
                </a:lnTo>
                <a:lnTo>
                  <a:pt x="36804" y="2184"/>
                </a:lnTo>
                <a:lnTo>
                  <a:pt x="36140" y="2165"/>
                </a:lnTo>
                <a:lnTo>
                  <a:pt x="35476" y="2156"/>
                </a:lnTo>
                <a:lnTo>
                  <a:pt x="34811" y="2156"/>
                </a:lnTo>
                <a:lnTo>
                  <a:pt x="33794" y="0"/>
                </a:lnTo>
                <a:close/>
              </a:path>
            </a:pathLst>
          </a:custGeom>
          <a:solidFill>
            <a:srgbClr val="FC9FFF">
              <a:alpha val="29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5" name="Google Shape;405;p38"/>
          <p:cNvGrpSpPr/>
          <p:nvPr/>
        </p:nvGrpSpPr>
        <p:grpSpPr>
          <a:xfrm>
            <a:off x="5105464" y="1419622"/>
            <a:ext cx="4038536" cy="3598264"/>
            <a:chOff x="4140171" y="297434"/>
            <a:chExt cx="5046648" cy="4250977"/>
          </a:xfrm>
        </p:grpSpPr>
        <p:sp>
          <p:nvSpPr>
            <p:cNvPr id="406" name="Google Shape;406;p38"/>
            <p:cNvSpPr/>
            <p:nvPr/>
          </p:nvSpPr>
          <p:spPr>
            <a:xfrm rot="2065707" flipH="1">
              <a:off x="5959508" y="905454"/>
              <a:ext cx="3227311" cy="3478388"/>
            </a:xfrm>
            <a:custGeom>
              <a:avLst/>
              <a:gdLst/>
              <a:ahLst/>
              <a:cxnLst/>
              <a:rect l="l" t="t" r="r" b="b"/>
              <a:pathLst>
                <a:path w="129270" h="575980" extrusionOk="0">
                  <a:moveTo>
                    <a:pt x="69347" y="1"/>
                  </a:moveTo>
                  <a:lnTo>
                    <a:pt x="68704" y="39"/>
                  </a:lnTo>
                  <a:lnTo>
                    <a:pt x="68068" y="115"/>
                  </a:lnTo>
                  <a:lnTo>
                    <a:pt x="67438" y="266"/>
                  </a:lnTo>
                  <a:lnTo>
                    <a:pt x="66829" y="456"/>
                  </a:lnTo>
                  <a:lnTo>
                    <a:pt x="66226" y="684"/>
                  </a:lnTo>
                  <a:lnTo>
                    <a:pt x="65630" y="950"/>
                  </a:lnTo>
                  <a:lnTo>
                    <a:pt x="65047" y="1291"/>
                  </a:lnTo>
                  <a:lnTo>
                    <a:pt x="64478" y="1633"/>
                  </a:lnTo>
                  <a:lnTo>
                    <a:pt x="63915" y="2050"/>
                  </a:lnTo>
                  <a:lnTo>
                    <a:pt x="63359" y="2506"/>
                  </a:lnTo>
                  <a:lnTo>
                    <a:pt x="62816" y="2999"/>
                  </a:lnTo>
                  <a:lnTo>
                    <a:pt x="62281" y="3530"/>
                  </a:lnTo>
                  <a:lnTo>
                    <a:pt x="61758" y="4138"/>
                  </a:lnTo>
                  <a:lnTo>
                    <a:pt x="61242" y="4745"/>
                  </a:lnTo>
                  <a:lnTo>
                    <a:pt x="60733" y="5390"/>
                  </a:lnTo>
                  <a:lnTo>
                    <a:pt x="60238" y="6111"/>
                  </a:lnTo>
                  <a:lnTo>
                    <a:pt x="59749" y="6832"/>
                  </a:lnTo>
                  <a:lnTo>
                    <a:pt x="59273" y="7591"/>
                  </a:lnTo>
                  <a:lnTo>
                    <a:pt x="58798" y="8426"/>
                  </a:lnTo>
                  <a:lnTo>
                    <a:pt x="58335" y="9261"/>
                  </a:lnTo>
                  <a:lnTo>
                    <a:pt x="57880" y="10134"/>
                  </a:lnTo>
                  <a:lnTo>
                    <a:pt x="57438" y="11045"/>
                  </a:lnTo>
                  <a:lnTo>
                    <a:pt x="56996" y="11994"/>
                  </a:lnTo>
                  <a:lnTo>
                    <a:pt x="56567" y="12981"/>
                  </a:lnTo>
                  <a:lnTo>
                    <a:pt x="56138" y="14005"/>
                  </a:lnTo>
                  <a:lnTo>
                    <a:pt x="55723" y="15030"/>
                  </a:lnTo>
                  <a:lnTo>
                    <a:pt x="55314" y="16131"/>
                  </a:lnTo>
                  <a:lnTo>
                    <a:pt x="54913" y="17231"/>
                  </a:lnTo>
                  <a:lnTo>
                    <a:pt x="54517" y="18370"/>
                  </a:lnTo>
                  <a:lnTo>
                    <a:pt x="54129" y="19547"/>
                  </a:lnTo>
                  <a:lnTo>
                    <a:pt x="53747" y="20723"/>
                  </a:lnTo>
                  <a:lnTo>
                    <a:pt x="53372" y="21938"/>
                  </a:lnTo>
                  <a:lnTo>
                    <a:pt x="53004" y="23190"/>
                  </a:lnTo>
                  <a:lnTo>
                    <a:pt x="52642" y="24481"/>
                  </a:lnTo>
                  <a:lnTo>
                    <a:pt x="52287" y="25771"/>
                  </a:lnTo>
                  <a:lnTo>
                    <a:pt x="51939" y="27099"/>
                  </a:lnTo>
                  <a:lnTo>
                    <a:pt x="51590" y="28428"/>
                  </a:lnTo>
                  <a:lnTo>
                    <a:pt x="51249" y="29794"/>
                  </a:lnTo>
                  <a:lnTo>
                    <a:pt x="50920" y="31198"/>
                  </a:lnTo>
                  <a:lnTo>
                    <a:pt x="50592" y="32603"/>
                  </a:lnTo>
                  <a:lnTo>
                    <a:pt x="50264" y="34045"/>
                  </a:lnTo>
                  <a:lnTo>
                    <a:pt x="49949" y="35525"/>
                  </a:lnTo>
                  <a:lnTo>
                    <a:pt x="49634" y="37005"/>
                  </a:lnTo>
                  <a:lnTo>
                    <a:pt x="49326" y="38485"/>
                  </a:lnTo>
                  <a:lnTo>
                    <a:pt x="49018" y="40003"/>
                  </a:lnTo>
                  <a:lnTo>
                    <a:pt x="48723" y="41560"/>
                  </a:lnTo>
                  <a:lnTo>
                    <a:pt x="48429" y="43078"/>
                  </a:lnTo>
                  <a:lnTo>
                    <a:pt x="48134" y="44672"/>
                  </a:lnTo>
                  <a:lnTo>
                    <a:pt x="47846" y="46228"/>
                  </a:lnTo>
                  <a:lnTo>
                    <a:pt x="47565" y="47822"/>
                  </a:lnTo>
                  <a:lnTo>
                    <a:pt x="47283" y="49454"/>
                  </a:lnTo>
                  <a:lnTo>
                    <a:pt x="47009" y="51086"/>
                  </a:lnTo>
                  <a:lnTo>
                    <a:pt x="46734" y="52718"/>
                  </a:lnTo>
                  <a:lnTo>
                    <a:pt x="46198" y="56020"/>
                  </a:lnTo>
                  <a:lnTo>
                    <a:pt x="45669" y="59360"/>
                  </a:lnTo>
                  <a:lnTo>
                    <a:pt x="45153" y="62775"/>
                  </a:lnTo>
                  <a:lnTo>
                    <a:pt x="44651" y="66191"/>
                  </a:lnTo>
                  <a:lnTo>
                    <a:pt x="44149" y="69645"/>
                  </a:lnTo>
                  <a:lnTo>
                    <a:pt x="43660" y="73099"/>
                  </a:lnTo>
                  <a:lnTo>
                    <a:pt x="43171" y="76590"/>
                  </a:lnTo>
                  <a:lnTo>
                    <a:pt x="42688" y="80082"/>
                  </a:lnTo>
                  <a:lnTo>
                    <a:pt x="41737" y="87103"/>
                  </a:lnTo>
                  <a:lnTo>
                    <a:pt x="40779" y="94049"/>
                  </a:lnTo>
                  <a:lnTo>
                    <a:pt x="40304" y="97503"/>
                  </a:lnTo>
                  <a:lnTo>
                    <a:pt x="39821" y="100956"/>
                  </a:lnTo>
                  <a:lnTo>
                    <a:pt x="39339" y="104334"/>
                  </a:lnTo>
                  <a:lnTo>
                    <a:pt x="38844" y="107712"/>
                  </a:lnTo>
                  <a:lnTo>
                    <a:pt x="38348" y="111052"/>
                  </a:lnTo>
                  <a:lnTo>
                    <a:pt x="37845" y="114316"/>
                  </a:lnTo>
                  <a:lnTo>
                    <a:pt x="37330" y="117542"/>
                  </a:lnTo>
                  <a:lnTo>
                    <a:pt x="36807" y="120730"/>
                  </a:lnTo>
                  <a:lnTo>
                    <a:pt x="36539" y="122286"/>
                  </a:lnTo>
                  <a:lnTo>
                    <a:pt x="36271" y="123842"/>
                  </a:lnTo>
                  <a:lnTo>
                    <a:pt x="35997" y="125360"/>
                  </a:lnTo>
                  <a:lnTo>
                    <a:pt x="35722" y="126878"/>
                  </a:lnTo>
                  <a:lnTo>
                    <a:pt x="35441" y="128359"/>
                  </a:lnTo>
                  <a:lnTo>
                    <a:pt x="35159" y="129839"/>
                  </a:lnTo>
                  <a:lnTo>
                    <a:pt x="34871" y="131281"/>
                  </a:lnTo>
                  <a:lnTo>
                    <a:pt x="34583" y="132723"/>
                  </a:lnTo>
                  <a:lnTo>
                    <a:pt x="34289" y="134127"/>
                  </a:lnTo>
                  <a:lnTo>
                    <a:pt x="33994" y="135532"/>
                  </a:lnTo>
                  <a:lnTo>
                    <a:pt x="33686" y="136898"/>
                  </a:lnTo>
                  <a:lnTo>
                    <a:pt x="33378" y="138226"/>
                  </a:lnTo>
                  <a:lnTo>
                    <a:pt x="33070" y="139555"/>
                  </a:lnTo>
                  <a:lnTo>
                    <a:pt x="32755" y="140845"/>
                  </a:lnTo>
                  <a:lnTo>
                    <a:pt x="32427" y="142098"/>
                  </a:lnTo>
                  <a:lnTo>
                    <a:pt x="32105" y="143350"/>
                  </a:lnTo>
                  <a:lnTo>
                    <a:pt x="31770" y="144565"/>
                  </a:lnTo>
                  <a:lnTo>
                    <a:pt x="31435" y="145741"/>
                  </a:lnTo>
                  <a:lnTo>
                    <a:pt x="31087" y="146880"/>
                  </a:lnTo>
                  <a:lnTo>
                    <a:pt x="30739" y="148018"/>
                  </a:lnTo>
                  <a:lnTo>
                    <a:pt x="30384" y="149119"/>
                  </a:lnTo>
                  <a:lnTo>
                    <a:pt x="30029" y="150182"/>
                  </a:lnTo>
                  <a:lnTo>
                    <a:pt x="29660" y="151244"/>
                  </a:lnTo>
                  <a:lnTo>
                    <a:pt x="29285" y="152231"/>
                  </a:lnTo>
                  <a:lnTo>
                    <a:pt x="28535" y="154243"/>
                  </a:lnTo>
                  <a:lnTo>
                    <a:pt x="27778" y="156292"/>
                  </a:lnTo>
                  <a:lnTo>
                    <a:pt x="27028" y="158380"/>
                  </a:lnTo>
                  <a:lnTo>
                    <a:pt x="26278" y="160505"/>
                  </a:lnTo>
                  <a:lnTo>
                    <a:pt x="25527" y="162668"/>
                  </a:lnTo>
                  <a:lnTo>
                    <a:pt x="24784" y="164908"/>
                  </a:lnTo>
                  <a:lnTo>
                    <a:pt x="24040" y="167185"/>
                  </a:lnTo>
                  <a:lnTo>
                    <a:pt x="23297" y="169500"/>
                  </a:lnTo>
                  <a:lnTo>
                    <a:pt x="22560" y="171853"/>
                  </a:lnTo>
                  <a:lnTo>
                    <a:pt x="21823" y="174244"/>
                  </a:lnTo>
                  <a:lnTo>
                    <a:pt x="21093" y="176711"/>
                  </a:lnTo>
                  <a:lnTo>
                    <a:pt x="20370" y="179216"/>
                  </a:lnTo>
                  <a:lnTo>
                    <a:pt x="19646" y="181759"/>
                  </a:lnTo>
                  <a:lnTo>
                    <a:pt x="18936" y="184378"/>
                  </a:lnTo>
                  <a:lnTo>
                    <a:pt x="18226" y="186996"/>
                  </a:lnTo>
                  <a:lnTo>
                    <a:pt x="17523" y="189691"/>
                  </a:lnTo>
                  <a:lnTo>
                    <a:pt x="16833" y="192462"/>
                  </a:lnTo>
                  <a:lnTo>
                    <a:pt x="16143" y="195232"/>
                  </a:lnTo>
                  <a:lnTo>
                    <a:pt x="15467" y="198079"/>
                  </a:lnTo>
                  <a:lnTo>
                    <a:pt x="14797" y="200963"/>
                  </a:lnTo>
                  <a:lnTo>
                    <a:pt x="14134" y="203923"/>
                  </a:lnTo>
                  <a:lnTo>
                    <a:pt x="13477" y="206922"/>
                  </a:lnTo>
                  <a:lnTo>
                    <a:pt x="12834" y="209958"/>
                  </a:lnTo>
                  <a:lnTo>
                    <a:pt x="12205" y="213032"/>
                  </a:lnTo>
                  <a:lnTo>
                    <a:pt x="11582" y="216182"/>
                  </a:lnTo>
                  <a:lnTo>
                    <a:pt x="10972" y="219370"/>
                  </a:lnTo>
                  <a:lnTo>
                    <a:pt x="10369" y="222634"/>
                  </a:lnTo>
                  <a:lnTo>
                    <a:pt x="9787" y="225936"/>
                  </a:lnTo>
                  <a:lnTo>
                    <a:pt x="9211" y="229276"/>
                  </a:lnTo>
                  <a:lnTo>
                    <a:pt x="8648" y="232654"/>
                  </a:lnTo>
                  <a:lnTo>
                    <a:pt x="8373" y="234400"/>
                  </a:lnTo>
                  <a:lnTo>
                    <a:pt x="8099" y="236108"/>
                  </a:lnTo>
                  <a:lnTo>
                    <a:pt x="7831" y="237854"/>
                  </a:lnTo>
                  <a:lnTo>
                    <a:pt x="7563" y="239637"/>
                  </a:lnTo>
                  <a:lnTo>
                    <a:pt x="7302" y="241421"/>
                  </a:lnTo>
                  <a:lnTo>
                    <a:pt x="7047" y="243205"/>
                  </a:lnTo>
                  <a:lnTo>
                    <a:pt x="6792" y="244989"/>
                  </a:lnTo>
                  <a:lnTo>
                    <a:pt x="6538" y="246811"/>
                  </a:lnTo>
                  <a:lnTo>
                    <a:pt x="6290" y="248632"/>
                  </a:lnTo>
                  <a:lnTo>
                    <a:pt x="6049" y="250454"/>
                  </a:lnTo>
                  <a:lnTo>
                    <a:pt x="5808" y="252314"/>
                  </a:lnTo>
                  <a:lnTo>
                    <a:pt x="5573" y="254211"/>
                  </a:lnTo>
                  <a:lnTo>
                    <a:pt x="5346" y="256071"/>
                  </a:lnTo>
                  <a:lnTo>
                    <a:pt x="5118" y="257969"/>
                  </a:lnTo>
                  <a:lnTo>
                    <a:pt x="4890" y="259867"/>
                  </a:lnTo>
                  <a:lnTo>
                    <a:pt x="4676" y="261802"/>
                  </a:lnTo>
                  <a:lnTo>
                    <a:pt x="4455" y="263738"/>
                  </a:lnTo>
                  <a:lnTo>
                    <a:pt x="4247" y="265673"/>
                  </a:lnTo>
                  <a:lnTo>
                    <a:pt x="4039" y="267647"/>
                  </a:lnTo>
                  <a:lnTo>
                    <a:pt x="3839" y="269621"/>
                  </a:lnTo>
                  <a:lnTo>
                    <a:pt x="3644" y="271632"/>
                  </a:lnTo>
                  <a:lnTo>
                    <a:pt x="3450" y="273606"/>
                  </a:lnTo>
                  <a:lnTo>
                    <a:pt x="3262" y="275655"/>
                  </a:lnTo>
                  <a:lnTo>
                    <a:pt x="3075" y="277667"/>
                  </a:lnTo>
                  <a:lnTo>
                    <a:pt x="2901" y="279716"/>
                  </a:lnTo>
                  <a:lnTo>
                    <a:pt x="2727" y="281766"/>
                  </a:lnTo>
                  <a:lnTo>
                    <a:pt x="2559" y="283853"/>
                  </a:lnTo>
                  <a:lnTo>
                    <a:pt x="2392" y="285940"/>
                  </a:lnTo>
                  <a:lnTo>
                    <a:pt x="2231" y="288028"/>
                  </a:lnTo>
                  <a:lnTo>
                    <a:pt x="2077" y="290153"/>
                  </a:lnTo>
                  <a:lnTo>
                    <a:pt x="1930" y="292279"/>
                  </a:lnTo>
                  <a:lnTo>
                    <a:pt x="1782" y="294442"/>
                  </a:lnTo>
                  <a:lnTo>
                    <a:pt x="1648" y="296605"/>
                  </a:lnTo>
                  <a:lnTo>
                    <a:pt x="1514" y="298769"/>
                  </a:lnTo>
                  <a:lnTo>
                    <a:pt x="1380" y="300970"/>
                  </a:lnTo>
                  <a:lnTo>
                    <a:pt x="1260" y="303171"/>
                  </a:lnTo>
                  <a:lnTo>
                    <a:pt x="1139" y="305372"/>
                  </a:lnTo>
                  <a:lnTo>
                    <a:pt x="1032" y="307612"/>
                  </a:lnTo>
                  <a:lnTo>
                    <a:pt x="925" y="309851"/>
                  </a:lnTo>
                  <a:lnTo>
                    <a:pt x="818" y="312128"/>
                  </a:lnTo>
                  <a:lnTo>
                    <a:pt x="724" y="314405"/>
                  </a:lnTo>
                  <a:lnTo>
                    <a:pt x="637" y="316683"/>
                  </a:lnTo>
                  <a:lnTo>
                    <a:pt x="550" y="318998"/>
                  </a:lnTo>
                  <a:lnTo>
                    <a:pt x="469" y="321313"/>
                  </a:lnTo>
                  <a:lnTo>
                    <a:pt x="396" y="323628"/>
                  </a:lnTo>
                  <a:lnTo>
                    <a:pt x="329" y="325981"/>
                  </a:lnTo>
                  <a:lnTo>
                    <a:pt x="268" y="328334"/>
                  </a:lnTo>
                  <a:lnTo>
                    <a:pt x="215" y="330725"/>
                  </a:lnTo>
                  <a:lnTo>
                    <a:pt x="168" y="333116"/>
                  </a:lnTo>
                  <a:lnTo>
                    <a:pt x="121" y="335545"/>
                  </a:lnTo>
                  <a:lnTo>
                    <a:pt x="88" y="337936"/>
                  </a:lnTo>
                  <a:lnTo>
                    <a:pt x="54" y="340403"/>
                  </a:lnTo>
                  <a:lnTo>
                    <a:pt x="34" y="342832"/>
                  </a:lnTo>
                  <a:lnTo>
                    <a:pt x="14" y="345299"/>
                  </a:lnTo>
                  <a:lnTo>
                    <a:pt x="0" y="347804"/>
                  </a:lnTo>
                  <a:lnTo>
                    <a:pt x="0" y="350271"/>
                  </a:lnTo>
                  <a:lnTo>
                    <a:pt x="0" y="352814"/>
                  </a:lnTo>
                  <a:lnTo>
                    <a:pt x="7" y="355319"/>
                  </a:lnTo>
                  <a:lnTo>
                    <a:pt x="21" y="357862"/>
                  </a:lnTo>
                  <a:lnTo>
                    <a:pt x="41" y="360443"/>
                  </a:lnTo>
                  <a:lnTo>
                    <a:pt x="74" y="363023"/>
                  </a:lnTo>
                  <a:lnTo>
                    <a:pt x="108" y="365604"/>
                  </a:lnTo>
                  <a:lnTo>
                    <a:pt x="148" y="368185"/>
                  </a:lnTo>
                  <a:lnTo>
                    <a:pt x="195" y="370804"/>
                  </a:lnTo>
                  <a:lnTo>
                    <a:pt x="255" y="373461"/>
                  </a:lnTo>
                  <a:lnTo>
                    <a:pt x="315" y="376117"/>
                  </a:lnTo>
                  <a:lnTo>
                    <a:pt x="382" y="378774"/>
                  </a:lnTo>
                  <a:lnTo>
                    <a:pt x="463" y="381469"/>
                  </a:lnTo>
                  <a:lnTo>
                    <a:pt x="543" y="384125"/>
                  </a:lnTo>
                  <a:lnTo>
                    <a:pt x="637" y="386820"/>
                  </a:lnTo>
                  <a:lnTo>
                    <a:pt x="731" y="389477"/>
                  </a:lnTo>
                  <a:lnTo>
                    <a:pt x="831" y="392096"/>
                  </a:lnTo>
                  <a:lnTo>
                    <a:pt x="945" y="394752"/>
                  </a:lnTo>
                  <a:lnTo>
                    <a:pt x="1059" y="397333"/>
                  </a:lnTo>
                  <a:lnTo>
                    <a:pt x="1179" y="399952"/>
                  </a:lnTo>
                  <a:lnTo>
                    <a:pt x="1307" y="402533"/>
                  </a:lnTo>
                  <a:lnTo>
                    <a:pt x="1447" y="405114"/>
                  </a:lnTo>
                  <a:lnTo>
                    <a:pt x="1588" y="407694"/>
                  </a:lnTo>
                  <a:lnTo>
                    <a:pt x="1735" y="410237"/>
                  </a:lnTo>
                  <a:lnTo>
                    <a:pt x="1889" y="412780"/>
                  </a:lnTo>
                  <a:lnTo>
                    <a:pt x="2050" y="415285"/>
                  </a:lnTo>
                  <a:lnTo>
                    <a:pt x="2218" y="417790"/>
                  </a:lnTo>
                  <a:lnTo>
                    <a:pt x="2392" y="420295"/>
                  </a:lnTo>
                  <a:lnTo>
                    <a:pt x="2573" y="422762"/>
                  </a:lnTo>
                  <a:lnTo>
                    <a:pt x="2760" y="425229"/>
                  </a:lnTo>
                  <a:lnTo>
                    <a:pt x="2954" y="427658"/>
                  </a:lnTo>
                  <a:lnTo>
                    <a:pt x="3155" y="430087"/>
                  </a:lnTo>
                  <a:lnTo>
                    <a:pt x="3363" y="432516"/>
                  </a:lnTo>
                  <a:lnTo>
                    <a:pt x="3577" y="434907"/>
                  </a:lnTo>
                  <a:lnTo>
                    <a:pt x="3798" y="437298"/>
                  </a:lnTo>
                  <a:lnTo>
                    <a:pt x="4026" y="439651"/>
                  </a:lnTo>
                  <a:lnTo>
                    <a:pt x="4261" y="442004"/>
                  </a:lnTo>
                  <a:lnTo>
                    <a:pt x="4495" y="444357"/>
                  </a:lnTo>
                  <a:lnTo>
                    <a:pt x="4743" y="446672"/>
                  </a:lnTo>
                  <a:lnTo>
                    <a:pt x="4997" y="448988"/>
                  </a:lnTo>
                  <a:lnTo>
                    <a:pt x="5259" y="451265"/>
                  </a:lnTo>
                  <a:lnTo>
                    <a:pt x="5526" y="453542"/>
                  </a:lnTo>
                  <a:lnTo>
                    <a:pt x="5801" y="455781"/>
                  </a:lnTo>
                  <a:lnTo>
                    <a:pt x="6082" y="458020"/>
                  </a:lnTo>
                  <a:lnTo>
                    <a:pt x="6370" y="460260"/>
                  </a:lnTo>
                  <a:lnTo>
                    <a:pt x="6672" y="462461"/>
                  </a:lnTo>
                  <a:lnTo>
                    <a:pt x="6973" y="464662"/>
                  </a:lnTo>
                  <a:lnTo>
                    <a:pt x="7281" y="466826"/>
                  </a:lnTo>
                  <a:lnTo>
                    <a:pt x="7596" y="468989"/>
                  </a:lnTo>
                  <a:lnTo>
                    <a:pt x="7918" y="471114"/>
                  </a:lnTo>
                  <a:lnTo>
                    <a:pt x="8246" y="473240"/>
                  </a:lnTo>
                  <a:lnTo>
                    <a:pt x="8588" y="475327"/>
                  </a:lnTo>
                  <a:lnTo>
                    <a:pt x="8929" y="477414"/>
                  </a:lnTo>
                  <a:lnTo>
                    <a:pt x="9278" y="479464"/>
                  </a:lnTo>
                  <a:lnTo>
                    <a:pt x="9639" y="481513"/>
                  </a:lnTo>
                  <a:lnTo>
                    <a:pt x="10001" y="483563"/>
                  </a:lnTo>
                  <a:lnTo>
                    <a:pt x="10376" y="485574"/>
                  </a:lnTo>
                  <a:lnTo>
                    <a:pt x="10751" y="487548"/>
                  </a:lnTo>
                  <a:lnTo>
                    <a:pt x="11140" y="489522"/>
                  </a:lnTo>
                  <a:lnTo>
                    <a:pt x="11535" y="491495"/>
                  </a:lnTo>
                  <a:lnTo>
                    <a:pt x="11930" y="493431"/>
                  </a:lnTo>
                  <a:lnTo>
                    <a:pt x="12339" y="495366"/>
                  </a:lnTo>
                  <a:lnTo>
                    <a:pt x="12754" y="497264"/>
                  </a:lnTo>
                  <a:lnTo>
                    <a:pt x="13176" y="499124"/>
                  </a:lnTo>
                  <a:lnTo>
                    <a:pt x="13605" y="500983"/>
                  </a:lnTo>
                  <a:lnTo>
                    <a:pt x="14040" y="502843"/>
                  </a:lnTo>
                  <a:lnTo>
                    <a:pt x="14482" y="504665"/>
                  </a:lnTo>
                  <a:lnTo>
                    <a:pt x="14931" y="506449"/>
                  </a:lnTo>
                  <a:lnTo>
                    <a:pt x="15393" y="508233"/>
                  </a:lnTo>
                  <a:lnTo>
                    <a:pt x="15855" y="509978"/>
                  </a:lnTo>
                  <a:lnTo>
                    <a:pt x="16324" y="511724"/>
                  </a:lnTo>
                  <a:lnTo>
                    <a:pt x="16806" y="513470"/>
                  </a:lnTo>
                  <a:lnTo>
                    <a:pt x="17295" y="515140"/>
                  </a:lnTo>
                  <a:lnTo>
                    <a:pt x="17784" y="516848"/>
                  </a:lnTo>
                  <a:lnTo>
                    <a:pt x="18287" y="518480"/>
                  </a:lnTo>
                  <a:lnTo>
                    <a:pt x="18796" y="520150"/>
                  </a:lnTo>
                  <a:lnTo>
                    <a:pt x="19311" y="521744"/>
                  </a:lnTo>
                  <a:lnTo>
                    <a:pt x="19834" y="523338"/>
                  </a:lnTo>
                  <a:lnTo>
                    <a:pt x="20370" y="524932"/>
                  </a:lnTo>
                  <a:lnTo>
                    <a:pt x="20906" y="526488"/>
                  </a:lnTo>
                  <a:lnTo>
                    <a:pt x="21448" y="528006"/>
                  </a:lnTo>
                  <a:lnTo>
                    <a:pt x="22004" y="529524"/>
                  </a:lnTo>
                  <a:lnTo>
                    <a:pt x="22567" y="531004"/>
                  </a:lnTo>
                  <a:lnTo>
                    <a:pt x="23129" y="532485"/>
                  </a:lnTo>
                  <a:lnTo>
                    <a:pt x="23706" y="533927"/>
                  </a:lnTo>
                  <a:lnTo>
                    <a:pt x="24288" y="535369"/>
                  </a:lnTo>
                  <a:lnTo>
                    <a:pt x="24884" y="536773"/>
                  </a:lnTo>
                  <a:lnTo>
                    <a:pt x="25481" y="538140"/>
                  </a:lnTo>
                  <a:lnTo>
                    <a:pt x="26083" y="539506"/>
                  </a:lnTo>
                  <a:lnTo>
                    <a:pt x="26700" y="540834"/>
                  </a:lnTo>
                  <a:lnTo>
                    <a:pt x="27316" y="542125"/>
                  </a:lnTo>
                  <a:lnTo>
                    <a:pt x="27945" y="543415"/>
                  </a:lnTo>
                  <a:lnTo>
                    <a:pt x="28582" y="544706"/>
                  </a:lnTo>
                  <a:lnTo>
                    <a:pt x="29225" y="545920"/>
                  </a:lnTo>
                  <a:lnTo>
                    <a:pt x="29881" y="547173"/>
                  </a:lnTo>
                  <a:lnTo>
                    <a:pt x="30538" y="548349"/>
                  </a:lnTo>
                  <a:lnTo>
                    <a:pt x="31201" y="549526"/>
                  </a:lnTo>
                  <a:lnTo>
                    <a:pt x="31877" y="550664"/>
                  </a:lnTo>
                  <a:lnTo>
                    <a:pt x="32561" y="551803"/>
                  </a:lnTo>
                  <a:lnTo>
                    <a:pt x="33250" y="552903"/>
                  </a:lnTo>
                  <a:lnTo>
                    <a:pt x="33947" y="554004"/>
                  </a:lnTo>
                  <a:lnTo>
                    <a:pt x="34650" y="555029"/>
                  </a:lnTo>
                  <a:lnTo>
                    <a:pt x="35367" y="556054"/>
                  </a:lnTo>
                  <a:lnTo>
                    <a:pt x="36084" y="557078"/>
                  </a:lnTo>
                  <a:lnTo>
                    <a:pt x="36814" y="558065"/>
                  </a:lnTo>
                  <a:lnTo>
                    <a:pt x="37551" y="559014"/>
                  </a:lnTo>
                  <a:lnTo>
                    <a:pt x="38294" y="559963"/>
                  </a:lnTo>
                  <a:lnTo>
                    <a:pt x="39051" y="560836"/>
                  </a:lnTo>
                  <a:lnTo>
                    <a:pt x="39808" y="561747"/>
                  </a:lnTo>
                  <a:lnTo>
                    <a:pt x="40578" y="562582"/>
                  </a:lnTo>
                  <a:lnTo>
                    <a:pt x="41355" y="563417"/>
                  </a:lnTo>
                  <a:lnTo>
                    <a:pt x="42139" y="564214"/>
                  </a:lnTo>
                  <a:lnTo>
                    <a:pt x="42929" y="565011"/>
                  </a:lnTo>
                  <a:lnTo>
                    <a:pt x="43727" y="565770"/>
                  </a:lnTo>
                  <a:lnTo>
                    <a:pt x="44537" y="566491"/>
                  </a:lnTo>
                  <a:lnTo>
                    <a:pt x="45354" y="567212"/>
                  </a:lnTo>
                  <a:lnTo>
                    <a:pt x="46178" y="567857"/>
                  </a:lnTo>
                  <a:lnTo>
                    <a:pt x="47009" y="568540"/>
                  </a:lnTo>
                  <a:lnTo>
                    <a:pt x="47846" y="569147"/>
                  </a:lnTo>
                  <a:lnTo>
                    <a:pt x="48697" y="569755"/>
                  </a:lnTo>
                  <a:lnTo>
                    <a:pt x="49547" y="570324"/>
                  </a:lnTo>
                  <a:lnTo>
                    <a:pt x="50411" y="570855"/>
                  </a:lnTo>
                  <a:lnTo>
                    <a:pt x="51289" y="571387"/>
                  </a:lnTo>
                  <a:lnTo>
                    <a:pt x="52166" y="571880"/>
                  </a:lnTo>
                  <a:lnTo>
                    <a:pt x="53057" y="572336"/>
                  </a:lnTo>
                  <a:lnTo>
                    <a:pt x="53948" y="572791"/>
                  </a:lnTo>
                  <a:lnTo>
                    <a:pt x="54859" y="573208"/>
                  </a:lnTo>
                  <a:lnTo>
                    <a:pt x="55770" y="573588"/>
                  </a:lnTo>
                  <a:lnTo>
                    <a:pt x="56688" y="573930"/>
                  </a:lnTo>
                  <a:lnTo>
                    <a:pt x="57619" y="574271"/>
                  </a:lnTo>
                  <a:lnTo>
                    <a:pt x="58556" y="574575"/>
                  </a:lnTo>
                  <a:lnTo>
                    <a:pt x="59501" y="574840"/>
                  </a:lnTo>
                  <a:lnTo>
                    <a:pt x="60459" y="575068"/>
                  </a:lnTo>
                  <a:lnTo>
                    <a:pt x="61417" y="575296"/>
                  </a:lnTo>
                  <a:lnTo>
                    <a:pt x="62388" y="575486"/>
                  </a:lnTo>
                  <a:lnTo>
                    <a:pt x="63366" y="575637"/>
                  </a:lnTo>
                  <a:lnTo>
                    <a:pt x="64357" y="575751"/>
                  </a:lnTo>
                  <a:lnTo>
                    <a:pt x="65348" y="575865"/>
                  </a:lnTo>
                  <a:lnTo>
                    <a:pt x="66353" y="575941"/>
                  </a:lnTo>
                  <a:lnTo>
                    <a:pt x="67365" y="575979"/>
                  </a:lnTo>
                  <a:lnTo>
                    <a:pt x="68389" y="575979"/>
                  </a:lnTo>
                  <a:lnTo>
                    <a:pt x="69803" y="575941"/>
                  </a:lnTo>
                  <a:lnTo>
                    <a:pt x="71223" y="575827"/>
                  </a:lnTo>
                  <a:lnTo>
                    <a:pt x="72643" y="575637"/>
                  </a:lnTo>
                  <a:lnTo>
                    <a:pt x="74056" y="575334"/>
                  </a:lnTo>
                  <a:lnTo>
                    <a:pt x="75476" y="574954"/>
                  </a:lnTo>
                  <a:lnTo>
                    <a:pt x="76889" y="574499"/>
                  </a:lnTo>
                  <a:lnTo>
                    <a:pt x="77593" y="574233"/>
                  </a:lnTo>
                  <a:lnTo>
                    <a:pt x="78296" y="573930"/>
                  </a:lnTo>
                  <a:lnTo>
                    <a:pt x="79006" y="573626"/>
                  </a:lnTo>
                  <a:lnTo>
                    <a:pt x="79709" y="573284"/>
                  </a:lnTo>
                  <a:lnTo>
                    <a:pt x="80406" y="572905"/>
                  </a:lnTo>
                  <a:lnTo>
                    <a:pt x="81109" y="572525"/>
                  </a:lnTo>
                  <a:lnTo>
                    <a:pt x="81813" y="572108"/>
                  </a:lnTo>
                  <a:lnTo>
                    <a:pt x="82509" y="571690"/>
                  </a:lnTo>
                  <a:lnTo>
                    <a:pt x="83206" y="571235"/>
                  </a:lnTo>
                  <a:lnTo>
                    <a:pt x="83903" y="570741"/>
                  </a:lnTo>
                  <a:lnTo>
                    <a:pt x="84592" y="570248"/>
                  </a:lnTo>
                  <a:lnTo>
                    <a:pt x="85282" y="569717"/>
                  </a:lnTo>
                  <a:lnTo>
                    <a:pt x="85979" y="569185"/>
                  </a:lnTo>
                  <a:lnTo>
                    <a:pt x="86662" y="568578"/>
                  </a:lnTo>
                  <a:lnTo>
                    <a:pt x="87352" y="567971"/>
                  </a:lnTo>
                  <a:lnTo>
                    <a:pt x="88035" y="567364"/>
                  </a:lnTo>
                  <a:lnTo>
                    <a:pt x="88719" y="566680"/>
                  </a:lnTo>
                  <a:lnTo>
                    <a:pt x="89395" y="566035"/>
                  </a:lnTo>
                  <a:lnTo>
                    <a:pt x="90072" y="565314"/>
                  </a:lnTo>
                  <a:lnTo>
                    <a:pt x="90748" y="564555"/>
                  </a:lnTo>
                  <a:lnTo>
                    <a:pt x="91418" y="563796"/>
                  </a:lnTo>
                  <a:lnTo>
                    <a:pt x="92088" y="563037"/>
                  </a:lnTo>
                  <a:lnTo>
                    <a:pt x="92751" y="562202"/>
                  </a:lnTo>
                  <a:lnTo>
                    <a:pt x="93414" y="561367"/>
                  </a:lnTo>
                  <a:lnTo>
                    <a:pt x="94077" y="560494"/>
                  </a:lnTo>
                  <a:lnTo>
                    <a:pt x="94734" y="559583"/>
                  </a:lnTo>
                  <a:lnTo>
                    <a:pt x="95390" y="558672"/>
                  </a:lnTo>
                  <a:lnTo>
                    <a:pt x="96040" y="557724"/>
                  </a:lnTo>
                  <a:lnTo>
                    <a:pt x="96683" y="556737"/>
                  </a:lnTo>
                  <a:lnTo>
                    <a:pt x="97333" y="555750"/>
                  </a:lnTo>
                  <a:lnTo>
                    <a:pt x="97969" y="554687"/>
                  </a:lnTo>
                  <a:lnTo>
                    <a:pt x="98605" y="553625"/>
                  </a:lnTo>
                  <a:lnTo>
                    <a:pt x="99241" y="552524"/>
                  </a:lnTo>
                  <a:lnTo>
                    <a:pt x="99871" y="551423"/>
                  </a:lnTo>
                  <a:lnTo>
                    <a:pt x="100494" y="550247"/>
                  </a:lnTo>
                  <a:lnTo>
                    <a:pt x="101117" y="549070"/>
                  </a:lnTo>
                  <a:lnTo>
                    <a:pt x="101733" y="547856"/>
                  </a:lnTo>
                  <a:lnTo>
                    <a:pt x="102343" y="546603"/>
                  </a:lnTo>
                  <a:lnTo>
                    <a:pt x="102952" y="545351"/>
                  </a:lnTo>
                  <a:lnTo>
                    <a:pt x="103555" y="544022"/>
                  </a:lnTo>
                  <a:lnTo>
                    <a:pt x="104158" y="542694"/>
                  </a:lnTo>
                  <a:lnTo>
                    <a:pt x="104747" y="541328"/>
                  </a:lnTo>
                  <a:lnTo>
                    <a:pt x="105344" y="539923"/>
                  </a:lnTo>
                  <a:lnTo>
                    <a:pt x="105926" y="538519"/>
                  </a:lnTo>
                  <a:lnTo>
                    <a:pt x="106509" y="537039"/>
                  </a:lnTo>
                  <a:lnTo>
                    <a:pt x="107078" y="535559"/>
                  </a:lnTo>
                  <a:lnTo>
                    <a:pt x="107654" y="534041"/>
                  </a:lnTo>
                  <a:lnTo>
                    <a:pt x="108217" y="532485"/>
                  </a:lnTo>
                  <a:lnTo>
                    <a:pt x="108780" y="530891"/>
                  </a:lnTo>
                  <a:lnTo>
                    <a:pt x="109329" y="529259"/>
                  </a:lnTo>
                  <a:lnTo>
                    <a:pt x="109878" y="527627"/>
                  </a:lnTo>
                  <a:lnTo>
                    <a:pt x="110421" y="525957"/>
                  </a:lnTo>
                  <a:lnTo>
                    <a:pt x="110963" y="524211"/>
                  </a:lnTo>
                  <a:lnTo>
                    <a:pt x="111493" y="522465"/>
                  </a:lnTo>
                  <a:lnTo>
                    <a:pt x="112022" y="520681"/>
                  </a:lnTo>
                  <a:lnTo>
                    <a:pt x="112537" y="518859"/>
                  </a:lnTo>
                  <a:lnTo>
                    <a:pt x="113053" y="517038"/>
                  </a:lnTo>
                  <a:lnTo>
                    <a:pt x="113562" y="515140"/>
                  </a:lnTo>
                  <a:lnTo>
                    <a:pt x="114065" y="513204"/>
                  </a:lnTo>
                  <a:lnTo>
                    <a:pt x="114560" y="511269"/>
                  </a:lnTo>
                  <a:lnTo>
                    <a:pt x="115049" y="509257"/>
                  </a:lnTo>
                  <a:lnTo>
                    <a:pt x="115532" y="507246"/>
                  </a:lnTo>
                  <a:lnTo>
                    <a:pt x="116007" y="505196"/>
                  </a:lnTo>
                  <a:lnTo>
                    <a:pt x="116476" y="503109"/>
                  </a:lnTo>
                  <a:lnTo>
                    <a:pt x="116938" y="500983"/>
                  </a:lnTo>
                  <a:lnTo>
                    <a:pt x="117394" y="498820"/>
                  </a:lnTo>
                  <a:lnTo>
                    <a:pt x="117842" y="496619"/>
                  </a:lnTo>
                  <a:lnTo>
                    <a:pt x="118285" y="494380"/>
                  </a:lnTo>
                  <a:lnTo>
                    <a:pt x="118713" y="492102"/>
                  </a:lnTo>
                  <a:lnTo>
                    <a:pt x="119142" y="489787"/>
                  </a:lnTo>
                  <a:lnTo>
                    <a:pt x="119564" y="487434"/>
                  </a:lnTo>
                  <a:lnTo>
                    <a:pt x="119973" y="485081"/>
                  </a:lnTo>
                  <a:lnTo>
                    <a:pt x="120381" y="482652"/>
                  </a:lnTo>
                  <a:lnTo>
                    <a:pt x="120776" y="480185"/>
                  </a:lnTo>
                  <a:lnTo>
                    <a:pt x="121165" y="477680"/>
                  </a:lnTo>
                  <a:lnTo>
                    <a:pt x="121547" y="475175"/>
                  </a:lnTo>
                  <a:lnTo>
                    <a:pt x="121922" y="472594"/>
                  </a:lnTo>
                  <a:lnTo>
                    <a:pt x="122283" y="469976"/>
                  </a:lnTo>
                  <a:lnTo>
                    <a:pt x="122638" y="467357"/>
                  </a:lnTo>
                  <a:lnTo>
                    <a:pt x="122987" y="464662"/>
                  </a:lnTo>
                  <a:lnTo>
                    <a:pt x="123328" y="461930"/>
                  </a:lnTo>
                  <a:lnTo>
                    <a:pt x="123663" y="459197"/>
                  </a:lnTo>
                  <a:lnTo>
                    <a:pt x="123985" y="456388"/>
                  </a:lnTo>
                  <a:lnTo>
                    <a:pt x="124300" y="453542"/>
                  </a:lnTo>
                  <a:lnTo>
                    <a:pt x="124608" y="450657"/>
                  </a:lnTo>
                  <a:lnTo>
                    <a:pt x="124902" y="447735"/>
                  </a:lnTo>
                  <a:lnTo>
                    <a:pt x="125190" y="444775"/>
                  </a:lnTo>
                  <a:lnTo>
                    <a:pt x="125472" y="441776"/>
                  </a:lnTo>
                  <a:lnTo>
                    <a:pt x="125740" y="438740"/>
                  </a:lnTo>
                  <a:lnTo>
                    <a:pt x="126001" y="435666"/>
                  </a:lnTo>
                  <a:lnTo>
                    <a:pt x="126255" y="432554"/>
                  </a:lnTo>
                  <a:lnTo>
                    <a:pt x="126497" y="429404"/>
                  </a:lnTo>
                  <a:lnTo>
                    <a:pt x="126731" y="426216"/>
                  </a:lnTo>
                  <a:lnTo>
                    <a:pt x="126952" y="422952"/>
                  </a:lnTo>
                  <a:lnTo>
                    <a:pt x="127166" y="419688"/>
                  </a:lnTo>
                  <a:lnTo>
                    <a:pt x="127374" y="416348"/>
                  </a:lnTo>
                  <a:lnTo>
                    <a:pt x="127568" y="412970"/>
                  </a:lnTo>
                  <a:lnTo>
                    <a:pt x="127749" y="409592"/>
                  </a:lnTo>
                  <a:lnTo>
                    <a:pt x="127923" y="406138"/>
                  </a:lnTo>
                  <a:lnTo>
                    <a:pt x="128091" y="402647"/>
                  </a:lnTo>
                  <a:lnTo>
                    <a:pt x="128245" y="399117"/>
                  </a:lnTo>
                  <a:lnTo>
                    <a:pt x="128386" y="395511"/>
                  </a:lnTo>
                  <a:lnTo>
                    <a:pt x="128519" y="391906"/>
                  </a:lnTo>
                  <a:lnTo>
                    <a:pt x="128640" y="388224"/>
                  </a:lnTo>
                  <a:lnTo>
                    <a:pt x="128754" y="384543"/>
                  </a:lnTo>
                  <a:lnTo>
                    <a:pt x="128854" y="380786"/>
                  </a:lnTo>
                  <a:lnTo>
                    <a:pt x="128948" y="376990"/>
                  </a:lnTo>
                  <a:lnTo>
                    <a:pt x="129029" y="373157"/>
                  </a:lnTo>
                  <a:lnTo>
                    <a:pt x="129096" y="369286"/>
                  </a:lnTo>
                  <a:lnTo>
                    <a:pt x="129149" y="365339"/>
                  </a:lnTo>
                  <a:lnTo>
                    <a:pt x="129196" y="361353"/>
                  </a:lnTo>
                  <a:lnTo>
                    <a:pt x="129229" y="357368"/>
                  </a:lnTo>
                  <a:lnTo>
                    <a:pt x="129256" y="353307"/>
                  </a:lnTo>
                  <a:lnTo>
                    <a:pt x="129270" y="349170"/>
                  </a:lnTo>
                  <a:lnTo>
                    <a:pt x="129270" y="345034"/>
                  </a:lnTo>
                  <a:lnTo>
                    <a:pt x="129256" y="340821"/>
                  </a:lnTo>
                  <a:lnTo>
                    <a:pt x="129236" y="336950"/>
                  </a:lnTo>
                  <a:lnTo>
                    <a:pt x="129216" y="333078"/>
                  </a:lnTo>
                  <a:lnTo>
                    <a:pt x="129183" y="329207"/>
                  </a:lnTo>
                  <a:lnTo>
                    <a:pt x="129142" y="325336"/>
                  </a:lnTo>
                  <a:lnTo>
                    <a:pt x="129102" y="321465"/>
                  </a:lnTo>
                  <a:lnTo>
                    <a:pt x="129049" y="317631"/>
                  </a:lnTo>
                  <a:lnTo>
                    <a:pt x="128995" y="313798"/>
                  </a:lnTo>
                  <a:lnTo>
                    <a:pt x="128928" y="309965"/>
                  </a:lnTo>
                  <a:lnTo>
                    <a:pt x="128861" y="306132"/>
                  </a:lnTo>
                  <a:lnTo>
                    <a:pt x="128787" y="302336"/>
                  </a:lnTo>
                  <a:lnTo>
                    <a:pt x="128707" y="298503"/>
                  </a:lnTo>
                  <a:lnTo>
                    <a:pt x="128620" y="294708"/>
                  </a:lnTo>
                  <a:lnTo>
                    <a:pt x="128526" y="290950"/>
                  </a:lnTo>
                  <a:lnTo>
                    <a:pt x="128426" y="287155"/>
                  </a:lnTo>
                  <a:lnTo>
                    <a:pt x="128319" y="283398"/>
                  </a:lnTo>
                  <a:lnTo>
                    <a:pt x="128205" y="279640"/>
                  </a:lnTo>
                  <a:lnTo>
                    <a:pt x="128084" y="275921"/>
                  </a:lnTo>
                  <a:lnTo>
                    <a:pt x="127957" y="272201"/>
                  </a:lnTo>
                  <a:lnTo>
                    <a:pt x="127830" y="268482"/>
                  </a:lnTo>
                  <a:lnTo>
                    <a:pt x="127689" y="264762"/>
                  </a:lnTo>
                  <a:lnTo>
                    <a:pt x="127548" y="261081"/>
                  </a:lnTo>
                  <a:lnTo>
                    <a:pt x="127394" y="257400"/>
                  </a:lnTo>
                  <a:lnTo>
                    <a:pt x="127240" y="253756"/>
                  </a:lnTo>
                  <a:lnTo>
                    <a:pt x="127079" y="250075"/>
                  </a:lnTo>
                  <a:lnTo>
                    <a:pt x="126905" y="246469"/>
                  </a:lnTo>
                  <a:lnTo>
                    <a:pt x="126731" y="242826"/>
                  </a:lnTo>
                  <a:lnTo>
                    <a:pt x="126550" y="239220"/>
                  </a:lnTo>
                  <a:lnTo>
                    <a:pt x="126363" y="235614"/>
                  </a:lnTo>
                  <a:lnTo>
                    <a:pt x="126168" y="232047"/>
                  </a:lnTo>
                  <a:lnTo>
                    <a:pt x="125967" y="228479"/>
                  </a:lnTo>
                  <a:lnTo>
                    <a:pt x="125767" y="224950"/>
                  </a:lnTo>
                  <a:lnTo>
                    <a:pt x="125552" y="221420"/>
                  </a:lnTo>
                  <a:lnTo>
                    <a:pt x="125331" y="217890"/>
                  </a:lnTo>
                  <a:lnTo>
                    <a:pt x="125110" y="214399"/>
                  </a:lnTo>
                  <a:lnTo>
                    <a:pt x="124882" y="210907"/>
                  </a:lnTo>
                  <a:lnTo>
                    <a:pt x="124641" y="207453"/>
                  </a:lnTo>
                  <a:lnTo>
                    <a:pt x="124400" y="203999"/>
                  </a:lnTo>
                  <a:lnTo>
                    <a:pt x="124152" y="200584"/>
                  </a:lnTo>
                  <a:lnTo>
                    <a:pt x="123898" y="197168"/>
                  </a:lnTo>
                  <a:lnTo>
                    <a:pt x="123636" y="193790"/>
                  </a:lnTo>
                  <a:lnTo>
                    <a:pt x="123369" y="190412"/>
                  </a:lnTo>
                  <a:lnTo>
                    <a:pt x="123094" y="187034"/>
                  </a:lnTo>
                  <a:lnTo>
                    <a:pt x="122813" y="183732"/>
                  </a:lnTo>
                  <a:lnTo>
                    <a:pt x="122531" y="180392"/>
                  </a:lnTo>
                  <a:lnTo>
                    <a:pt x="122237" y="177091"/>
                  </a:lnTo>
                  <a:lnTo>
                    <a:pt x="121942" y="173827"/>
                  </a:lnTo>
                  <a:lnTo>
                    <a:pt x="121634" y="170563"/>
                  </a:lnTo>
                  <a:lnTo>
                    <a:pt x="121326" y="167337"/>
                  </a:lnTo>
                  <a:lnTo>
                    <a:pt x="121011" y="164111"/>
                  </a:lnTo>
                  <a:lnTo>
                    <a:pt x="120689" y="160922"/>
                  </a:lnTo>
                  <a:lnTo>
                    <a:pt x="120361" y="157772"/>
                  </a:lnTo>
                  <a:lnTo>
                    <a:pt x="120026" y="154622"/>
                  </a:lnTo>
                  <a:lnTo>
                    <a:pt x="119685" y="151510"/>
                  </a:lnTo>
                  <a:lnTo>
                    <a:pt x="119336" y="148398"/>
                  </a:lnTo>
                  <a:lnTo>
                    <a:pt x="118988" y="145324"/>
                  </a:lnTo>
                  <a:lnTo>
                    <a:pt x="118626" y="142249"/>
                  </a:lnTo>
                  <a:lnTo>
                    <a:pt x="118264" y="139213"/>
                  </a:lnTo>
                  <a:lnTo>
                    <a:pt x="117889" y="136215"/>
                  </a:lnTo>
                  <a:lnTo>
                    <a:pt x="117514" y="133217"/>
                  </a:lnTo>
                  <a:lnTo>
                    <a:pt x="117132" y="130256"/>
                  </a:lnTo>
                  <a:lnTo>
                    <a:pt x="116744" y="127334"/>
                  </a:lnTo>
                  <a:lnTo>
                    <a:pt x="116349" y="124411"/>
                  </a:lnTo>
                  <a:lnTo>
                    <a:pt x="115947" y="121527"/>
                  </a:lnTo>
                  <a:lnTo>
                    <a:pt x="115538" y="118680"/>
                  </a:lnTo>
                  <a:lnTo>
                    <a:pt x="115130" y="115834"/>
                  </a:lnTo>
                  <a:lnTo>
                    <a:pt x="114708" y="113025"/>
                  </a:lnTo>
                  <a:lnTo>
                    <a:pt x="114286" y="110255"/>
                  </a:lnTo>
                  <a:lnTo>
                    <a:pt x="113857" y="107522"/>
                  </a:lnTo>
                  <a:lnTo>
                    <a:pt x="113415" y="104790"/>
                  </a:lnTo>
                  <a:lnTo>
                    <a:pt x="112973" y="102095"/>
                  </a:lnTo>
                  <a:lnTo>
                    <a:pt x="112524" y="99400"/>
                  </a:lnTo>
                  <a:lnTo>
                    <a:pt x="112069" y="96781"/>
                  </a:lnTo>
                  <a:lnTo>
                    <a:pt x="111613" y="94163"/>
                  </a:lnTo>
                  <a:lnTo>
                    <a:pt x="111144" y="91582"/>
                  </a:lnTo>
                  <a:lnTo>
                    <a:pt x="110675" y="89001"/>
                  </a:lnTo>
                  <a:lnTo>
                    <a:pt x="110193" y="86496"/>
                  </a:lnTo>
                  <a:lnTo>
                    <a:pt x="109711" y="83991"/>
                  </a:lnTo>
                  <a:lnTo>
                    <a:pt x="109222" y="81524"/>
                  </a:lnTo>
                  <a:lnTo>
                    <a:pt x="108719" y="79095"/>
                  </a:lnTo>
                  <a:lnTo>
                    <a:pt x="108217" y="76666"/>
                  </a:lnTo>
                  <a:lnTo>
                    <a:pt x="107715" y="74313"/>
                  </a:lnTo>
                  <a:lnTo>
                    <a:pt x="107199" y="71960"/>
                  </a:lnTo>
                  <a:lnTo>
                    <a:pt x="106677" y="69645"/>
                  </a:lnTo>
                  <a:lnTo>
                    <a:pt x="106154" y="67368"/>
                  </a:lnTo>
                  <a:lnTo>
                    <a:pt x="105618" y="65091"/>
                  </a:lnTo>
                  <a:lnTo>
                    <a:pt x="105082" y="62889"/>
                  </a:lnTo>
                  <a:lnTo>
                    <a:pt x="104540" y="60688"/>
                  </a:lnTo>
                  <a:lnTo>
                    <a:pt x="103991" y="58563"/>
                  </a:lnTo>
                  <a:lnTo>
                    <a:pt x="103435" y="56437"/>
                  </a:lnTo>
                  <a:lnTo>
                    <a:pt x="102872" y="54350"/>
                  </a:lnTo>
                  <a:lnTo>
                    <a:pt x="102303" y="52300"/>
                  </a:lnTo>
                  <a:lnTo>
                    <a:pt x="101733" y="50289"/>
                  </a:lnTo>
                  <a:lnTo>
                    <a:pt x="101150" y="48277"/>
                  </a:lnTo>
                  <a:lnTo>
                    <a:pt x="100568" y="46342"/>
                  </a:lnTo>
                  <a:lnTo>
                    <a:pt x="99978" y="44444"/>
                  </a:lnTo>
                  <a:lnTo>
                    <a:pt x="99382" y="42546"/>
                  </a:lnTo>
                  <a:lnTo>
                    <a:pt x="98779" y="40725"/>
                  </a:lnTo>
                  <a:lnTo>
                    <a:pt x="98170" y="38903"/>
                  </a:lnTo>
                  <a:lnTo>
                    <a:pt x="97560" y="37119"/>
                  </a:lnTo>
                  <a:lnTo>
                    <a:pt x="96937" y="35411"/>
                  </a:lnTo>
                  <a:lnTo>
                    <a:pt x="96314" y="33703"/>
                  </a:lnTo>
                  <a:lnTo>
                    <a:pt x="95678" y="32033"/>
                  </a:lnTo>
                  <a:lnTo>
                    <a:pt x="95042" y="30401"/>
                  </a:lnTo>
                  <a:lnTo>
                    <a:pt x="94399" y="28845"/>
                  </a:lnTo>
                  <a:lnTo>
                    <a:pt x="93749" y="27289"/>
                  </a:lnTo>
                  <a:lnTo>
                    <a:pt x="93099" y="25771"/>
                  </a:lnTo>
                  <a:lnTo>
                    <a:pt x="92436" y="24291"/>
                  </a:lnTo>
                  <a:lnTo>
                    <a:pt x="91766" y="22887"/>
                  </a:lnTo>
                  <a:lnTo>
                    <a:pt x="91096" y="21482"/>
                  </a:lnTo>
                  <a:lnTo>
                    <a:pt x="90420" y="20116"/>
                  </a:lnTo>
                  <a:lnTo>
                    <a:pt x="89737" y="18826"/>
                  </a:lnTo>
                  <a:lnTo>
                    <a:pt x="89047" y="17535"/>
                  </a:lnTo>
                  <a:lnTo>
                    <a:pt x="88350" y="16321"/>
                  </a:lnTo>
                  <a:lnTo>
                    <a:pt x="87647" y="15144"/>
                  </a:lnTo>
                  <a:lnTo>
                    <a:pt x="86944" y="13968"/>
                  </a:lnTo>
                  <a:lnTo>
                    <a:pt x="86227" y="12867"/>
                  </a:lnTo>
                  <a:lnTo>
                    <a:pt x="85510" y="11804"/>
                  </a:lnTo>
                  <a:lnTo>
                    <a:pt x="84787" y="10779"/>
                  </a:lnTo>
                  <a:lnTo>
                    <a:pt x="84057" y="9793"/>
                  </a:lnTo>
                  <a:lnTo>
                    <a:pt x="83320" y="8844"/>
                  </a:lnTo>
                  <a:lnTo>
                    <a:pt x="82583" y="7971"/>
                  </a:lnTo>
                  <a:lnTo>
                    <a:pt x="81833" y="7098"/>
                  </a:lnTo>
                  <a:lnTo>
                    <a:pt x="81083" y="6301"/>
                  </a:lnTo>
                  <a:lnTo>
                    <a:pt x="80319" y="5542"/>
                  </a:lnTo>
                  <a:lnTo>
                    <a:pt x="79555" y="4821"/>
                  </a:lnTo>
                  <a:lnTo>
                    <a:pt x="78785" y="4138"/>
                  </a:lnTo>
                  <a:lnTo>
                    <a:pt x="78015" y="3492"/>
                  </a:lnTo>
                  <a:lnTo>
                    <a:pt x="77231" y="2923"/>
                  </a:lnTo>
                  <a:lnTo>
                    <a:pt x="76454" y="2392"/>
                  </a:lnTo>
                  <a:lnTo>
                    <a:pt x="75690" y="1898"/>
                  </a:lnTo>
                  <a:lnTo>
                    <a:pt x="74934" y="1481"/>
                  </a:lnTo>
                  <a:lnTo>
                    <a:pt x="74197" y="1101"/>
                  </a:lnTo>
                  <a:lnTo>
                    <a:pt x="73467" y="798"/>
                  </a:lnTo>
                  <a:lnTo>
                    <a:pt x="72750" y="532"/>
                  </a:lnTo>
                  <a:lnTo>
                    <a:pt x="72047" y="304"/>
                  </a:lnTo>
                  <a:lnTo>
                    <a:pt x="71357" y="153"/>
                  </a:lnTo>
                  <a:lnTo>
                    <a:pt x="70674" y="39"/>
                  </a:lnTo>
                  <a:lnTo>
                    <a:pt x="70004" y="1"/>
                  </a:lnTo>
                  <a:close/>
                </a:path>
              </a:pathLst>
            </a:custGeom>
            <a:solidFill>
              <a:srgbClr val="41A4FF">
                <a:alpha val="181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8"/>
            <p:cNvSpPr/>
            <p:nvPr/>
          </p:nvSpPr>
          <p:spPr>
            <a:xfrm>
              <a:off x="4770512" y="1354674"/>
              <a:ext cx="3343245" cy="2722945"/>
            </a:xfrm>
            <a:custGeom>
              <a:avLst/>
              <a:gdLst/>
              <a:ahLst/>
              <a:cxnLst/>
              <a:rect l="l" t="t" r="r" b="b"/>
              <a:pathLst>
                <a:path w="129270" h="575980" extrusionOk="0">
                  <a:moveTo>
                    <a:pt x="69347" y="1"/>
                  </a:moveTo>
                  <a:lnTo>
                    <a:pt x="68704" y="39"/>
                  </a:lnTo>
                  <a:lnTo>
                    <a:pt x="68068" y="115"/>
                  </a:lnTo>
                  <a:lnTo>
                    <a:pt x="67438" y="266"/>
                  </a:lnTo>
                  <a:lnTo>
                    <a:pt x="66829" y="456"/>
                  </a:lnTo>
                  <a:lnTo>
                    <a:pt x="66226" y="684"/>
                  </a:lnTo>
                  <a:lnTo>
                    <a:pt x="65630" y="950"/>
                  </a:lnTo>
                  <a:lnTo>
                    <a:pt x="65047" y="1291"/>
                  </a:lnTo>
                  <a:lnTo>
                    <a:pt x="64478" y="1633"/>
                  </a:lnTo>
                  <a:lnTo>
                    <a:pt x="63915" y="2050"/>
                  </a:lnTo>
                  <a:lnTo>
                    <a:pt x="63359" y="2506"/>
                  </a:lnTo>
                  <a:lnTo>
                    <a:pt x="62816" y="2999"/>
                  </a:lnTo>
                  <a:lnTo>
                    <a:pt x="62281" y="3530"/>
                  </a:lnTo>
                  <a:lnTo>
                    <a:pt x="61758" y="4138"/>
                  </a:lnTo>
                  <a:lnTo>
                    <a:pt x="61242" y="4745"/>
                  </a:lnTo>
                  <a:lnTo>
                    <a:pt x="60733" y="5390"/>
                  </a:lnTo>
                  <a:lnTo>
                    <a:pt x="60238" y="6111"/>
                  </a:lnTo>
                  <a:lnTo>
                    <a:pt x="59749" y="6832"/>
                  </a:lnTo>
                  <a:lnTo>
                    <a:pt x="59273" y="7591"/>
                  </a:lnTo>
                  <a:lnTo>
                    <a:pt x="58798" y="8426"/>
                  </a:lnTo>
                  <a:lnTo>
                    <a:pt x="58335" y="9261"/>
                  </a:lnTo>
                  <a:lnTo>
                    <a:pt x="57880" y="10134"/>
                  </a:lnTo>
                  <a:lnTo>
                    <a:pt x="57438" y="11045"/>
                  </a:lnTo>
                  <a:lnTo>
                    <a:pt x="56996" y="11994"/>
                  </a:lnTo>
                  <a:lnTo>
                    <a:pt x="56567" y="12981"/>
                  </a:lnTo>
                  <a:lnTo>
                    <a:pt x="56138" y="14005"/>
                  </a:lnTo>
                  <a:lnTo>
                    <a:pt x="55723" y="15030"/>
                  </a:lnTo>
                  <a:lnTo>
                    <a:pt x="55314" y="16131"/>
                  </a:lnTo>
                  <a:lnTo>
                    <a:pt x="54913" y="17231"/>
                  </a:lnTo>
                  <a:lnTo>
                    <a:pt x="54517" y="18370"/>
                  </a:lnTo>
                  <a:lnTo>
                    <a:pt x="54129" y="19547"/>
                  </a:lnTo>
                  <a:lnTo>
                    <a:pt x="53747" y="20723"/>
                  </a:lnTo>
                  <a:lnTo>
                    <a:pt x="53372" y="21938"/>
                  </a:lnTo>
                  <a:lnTo>
                    <a:pt x="53004" y="23190"/>
                  </a:lnTo>
                  <a:lnTo>
                    <a:pt x="52642" y="24481"/>
                  </a:lnTo>
                  <a:lnTo>
                    <a:pt x="52287" y="25771"/>
                  </a:lnTo>
                  <a:lnTo>
                    <a:pt x="51939" y="27099"/>
                  </a:lnTo>
                  <a:lnTo>
                    <a:pt x="51590" y="28428"/>
                  </a:lnTo>
                  <a:lnTo>
                    <a:pt x="51249" y="29794"/>
                  </a:lnTo>
                  <a:lnTo>
                    <a:pt x="50920" y="31198"/>
                  </a:lnTo>
                  <a:lnTo>
                    <a:pt x="50592" y="32603"/>
                  </a:lnTo>
                  <a:lnTo>
                    <a:pt x="50264" y="34045"/>
                  </a:lnTo>
                  <a:lnTo>
                    <a:pt x="49949" y="35525"/>
                  </a:lnTo>
                  <a:lnTo>
                    <a:pt x="49634" y="37005"/>
                  </a:lnTo>
                  <a:lnTo>
                    <a:pt x="49326" y="38485"/>
                  </a:lnTo>
                  <a:lnTo>
                    <a:pt x="49018" y="40003"/>
                  </a:lnTo>
                  <a:lnTo>
                    <a:pt x="48723" y="41560"/>
                  </a:lnTo>
                  <a:lnTo>
                    <a:pt x="48429" y="43078"/>
                  </a:lnTo>
                  <a:lnTo>
                    <a:pt x="48134" y="44672"/>
                  </a:lnTo>
                  <a:lnTo>
                    <a:pt x="47846" y="46228"/>
                  </a:lnTo>
                  <a:lnTo>
                    <a:pt x="47565" y="47822"/>
                  </a:lnTo>
                  <a:lnTo>
                    <a:pt x="47283" y="49454"/>
                  </a:lnTo>
                  <a:lnTo>
                    <a:pt x="47009" y="51086"/>
                  </a:lnTo>
                  <a:lnTo>
                    <a:pt x="46734" y="52718"/>
                  </a:lnTo>
                  <a:lnTo>
                    <a:pt x="46198" y="56020"/>
                  </a:lnTo>
                  <a:lnTo>
                    <a:pt x="45669" y="59360"/>
                  </a:lnTo>
                  <a:lnTo>
                    <a:pt x="45153" y="62775"/>
                  </a:lnTo>
                  <a:lnTo>
                    <a:pt x="44651" y="66191"/>
                  </a:lnTo>
                  <a:lnTo>
                    <a:pt x="44149" y="69645"/>
                  </a:lnTo>
                  <a:lnTo>
                    <a:pt x="43660" y="73099"/>
                  </a:lnTo>
                  <a:lnTo>
                    <a:pt x="43171" y="76590"/>
                  </a:lnTo>
                  <a:lnTo>
                    <a:pt x="42688" y="80082"/>
                  </a:lnTo>
                  <a:lnTo>
                    <a:pt x="41737" y="87103"/>
                  </a:lnTo>
                  <a:lnTo>
                    <a:pt x="40779" y="94049"/>
                  </a:lnTo>
                  <a:lnTo>
                    <a:pt x="40304" y="97503"/>
                  </a:lnTo>
                  <a:lnTo>
                    <a:pt x="39821" y="100956"/>
                  </a:lnTo>
                  <a:lnTo>
                    <a:pt x="39339" y="104334"/>
                  </a:lnTo>
                  <a:lnTo>
                    <a:pt x="38844" y="107712"/>
                  </a:lnTo>
                  <a:lnTo>
                    <a:pt x="38348" y="111052"/>
                  </a:lnTo>
                  <a:lnTo>
                    <a:pt x="37845" y="114316"/>
                  </a:lnTo>
                  <a:lnTo>
                    <a:pt x="37330" y="117542"/>
                  </a:lnTo>
                  <a:lnTo>
                    <a:pt x="36807" y="120730"/>
                  </a:lnTo>
                  <a:lnTo>
                    <a:pt x="36539" y="122286"/>
                  </a:lnTo>
                  <a:lnTo>
                    <a:pt x="36271" y="123842"/>
                  </a:lnTo>
                  <a:lnTo>
                    <a:pt x="35997" y="125360"/>
                  </a:lnTo>
                  <a:lnTo>
                    <a:pt x="35722" y="126878"/>
                  </a:lnTo>
                  <a:lnTo>
                    <a:pt x="35441" y="128359"/>
                  </a:lnTo>
                  <a:lnTo>
                    <a:pt x="35159" y="129839"/>
                  </a:lnTo>
                  <a:lnTo>
                    <a:pt x="34871" y="131281"/>
                  </a:lnTo>
                  <a:lnTo>
                    <a:pt x="34583" y="132723"/>
                  </a:lnTo>
                  <a:lnTo>
                    <a:pt x="34289" y="134127"/>
                  </a:lnTo>
                  <a:lnTo>
                    <a:pt x="33994" y="135532"/>
                  </a:lnTo>
                  <a:lnTo>
                    <a:pt x="33686" y="136898"/>
                  </a:lnTo>
                  <a:lnTo>
                    <a:pt x="33378" y="138226"/>
                  </a:lnTo>
                  <a:lnTo>
                    <a:pt x="33070" y="139555"/>
                  </a:lnTo>
                  <a:lnTo>
                    <a:pt x="32755" y="140845"/>
                  </a:lnTo>
                  <a:lnTo>
                    <a:pt x="32427" y="142098"/>
                  </a:lnTo>
                  <a:lnTo>
                    <a:pt x="32105" y="143350"/>
                  </a:lnTo>
                  <a:lnTo>
                    <a:pt x="31770" y="144565"/>
                  </a:lnTo>
                  <a:lnTo>
                    <a:pt x="31435" y="145741"/>
                  </a:lnTo>
                  <a:lnTo>
                    <a:pt x="31087" y="146880"/>
                  </a:lnTo>
                  <a:lnTo>
                    <a:pt x="30739" y="148018"/>
                  </a:lnTo>
                  <a:lnTo>
                    <a:pt x="30384" y="149119"/>
                  </a:lnTo>
                  <a:lnTo>
                    <a:pt x="30029" y="150182"/>
                  </a:lnTo>
                  <a:lnTo>
                    <a:pt x="29660" y="151244"/>
                  </a:lnTo>
                  <a:lnTo>
                    <a:pt x="29285" y="152231"/>
                  </a:lnTo>
                  <a:lnTo>
                    <a:pt x="28535" y="154243"/>
                  </a:lnTo>
                  <a:lnTo>
                    <a:pt x="27778" y="156292"/>
                  </a:lnTo>
                  <a:lnTo>
                    <a:pt x="27028" y="158380"/>
                  </a:lnTo>
                  <a:lnTo>
                    <a:pt x="26278" y="160505"/>
                  </a:lnTo>
                  <a:lnTo>
                    <a:pt x="25527" y="162668"/>
                  </a:lnTo>
                  <a:lnTo>
                    <a:pt x="24784" y="164908"/>
                  </a:lnTo>
                  <a:lnTo>
                    <a:pt x="24040" y="167185"/>
                  </a:lnTo>
                  <a:lnTo>
                    <a:pt x="23297" y="169500"/>
                  </a:lnTo>
                  <a:lnTo>
                    <a:pt x="22560" y="171853"/>
                  </a:lnTo>
                  <a:lnTo>
                    <a:pt x="21823" y="174244"/>
                  </a:lnTo>
                  <a:lnTo>
                    <a:pt x="21093" y="176711"/>
                  </a:lnTo>
                  <a:lnTo>
                    <a:pt x="20370" y="179216"/>
                  </a:lnTo>
                  <a:lnTo>
                    <a:pt x="19646" y="181759"/>
                  </a:lnTo>
                  <a:lnTo>
                    <a:pt x="18936" y="184378"/>
                  </a:lnTo>
                  <a:lnTo>
                    <a:pt x="18226" y="186996"/>
                  </a:lnTo>
                  <a:lnTo>
                    <a:pt x="17523" y="189691"/>
                  </a:lnTo>
                  <a:lnTo>
                    <a:pt x="16833" y="192462"/>
                  </a:lnTo>
                  <a:lnTo>
                    <a:pt x="16143" y="195232"/>
                  </a:lnTo>
                  <a:lnTo>
                    <a:pt x="15467" y="198079"/>
                  </a:lnTo>
                  <a:lnTo>
                    <a:pt x="14797" y="200963"/>
                  </a:lnTo>
                  <a:lnTo>
                    <a:pt x="14134" y="203923"/>
                  </a:lnTo>
                  <a:lnTo>
                    <a:pt x="13477" y="206922"/>
                  </a:lnTo>
                  <a:lnTo>
                    <a:pt x="12834" y="209958"/>
                  </a:lnTo>
                  <a:lnTo>
                    <a:pt x="12205" y="213032"/>
                  </a:lnTo>
                  <a:lnTo>
                    <a:pt x="11582" y="216182"/>
                  </a:lnTo>
                  <a:lnTo>
                    <a:pt x="10972" y="219370"/>
                  </a:lnTo>
                  <a:lnTo>
                    <a:pt x="10369" y="222634"/>
                  </a:lnTo>
                  <a:lnTo>
                    <a:pt x="9787" y="225936"/>
                  </a:lnTo>
                  <a:lnTo>
                    <a:pt x="9211" y="229276"/>
                  </a:lnTo>
                  <a:lnTo>
                    <a:pt x="8648" y="232654"/>
                  </a:lnTo>
                  <a:lnTo>
                    <a:pt x="8373" y="234400"/>
                  </a:lnTo>
                  <a:lnTo>
                    <a:pt x="8099" y="236108"/>
                  </a:lnTo>
                  <a:lnTo>
                    <a:pt x="7831" y="237854"/>
                  </a:lnTo>
                  <a:lnTo>
                    <a:pt x="7563" y="239637"/>
                  </a:lnTo>
                  <a:lnTo>
                    <a:pt x="7302" y="241421"/>
                  </a:lnTo>
                  <a:lnTo>
                    <a:pt x="7047" y="243205"/>
                  </a:lnTo>
                  <a:lnTo>
                    <a:pt x="6792" y="244989"/>
                  </a:lnTo>
                  <a:lnTo>
                    <a:pt x="6538" y="246811"/>
                  </a:lnTo>
                  <a:lnTo>
                    <a:pt x="6290" y="248632"/>
                  </a:lnTo>
                  <a:lnTo>
                    <a:pt x="6049" y="250454"/>
                  </a:lnTo>
                  <a:lnTo>
                    <a:pt x="5808" y="252314"/>
                  </a:lnTo>
                  <a:lnTo>
                    <a:pt x="5573" y="254211"/>
                  </a:lnTo>
                  <a:lnTo>
                    <a:pt x="5346" y="256071"/>
                  </a:lnTo>
                  <a:lnTo>
                    <a:pt x="5118" y="257969"/>
                  </a:lnTo>
                  <a:lnTo>
                    <a:pt x="4890" y="259867"/>
                  </a:lnTo>
                  <a:lnTo>
                    <a:pt x="4676" y="261802"/>
                  </a:lnTo>
                  <a:lnTo>
                    <a:pt x="4455" y="263738"/>
                  </a:lnTo>
                  <a:lnTo>
                    <a:pt x="4247" y="265673"/>
                  </a:lnTo>
                  <a:lnTo>
                    <a:pt x="4039" y="267647"/>
                  </a:lnTo>
                  <a:lnTo>
                    <a:pt x="3839" y="269621"/>
                  </a:lnTo>
                  <a:lnTo>
                    <a:pt x="3644" y="271632"/>
                  </a:lnTo>
                  <a:lnTo>
                    <a:pt x="3450" y="273606"/>
                  </a:lnTo>
                  <a:lnTo>
                    <a:pt x="3262" y="275655"/>
                  </a:lnTo>
                  <a:lnTo>
                    <a:pt x="3075" y="277667"/>
                  </a:lnTo>
                  <a:lnTo>
                    <a:pt x="2901" y="279716"/>
                  </a:lnTo>
                  <a:lnTo>
                    <a:pt x="2727" y="281766"/>
                  </a:lnTo>
                  <a:lnTo>
                    <a:pt x="2559" y="283853"/>
                  </a:lnTo>
                  <a:lnTo>
                    <a:pt x="2392" y="285940"/>
                  </a:lnTo>
                  <a:lnTo>
                    <a:pt x="2231" y="288028"/>
                  </a:lnTo>
                  <a:lnTo>
                    <a:pt x="2077" y="290153"/>
                  </a:lnTo>
                  <a:lnTo>
                    <a:pt x="1930" y="292279"/>
                  </a:lnTo>
                  <a:lnTo>
                    <a:pt x="1782" y="294442"/>
                  </a:lnTo>
                  <a:lnTo>
                    <a:pt x="1648" y="296605"/>
                  </a:lnTo>
                  <a:lnTo>
                    <a:pt x="1514" y="298769"/>
                  </a:lnTo>
                  <a:lnTo>
                    <a:pt x="1380" y="300970"/>
                  </a:lnTo>
                  <a:lnTo>
                    <a:pt x="1260" y="303171"/>
                  </a:lnTo>
                  <a:lnTo>
                    <a:pt x="1139" y="305372"/>
                  </a:lnTo>
                  <a:lnTo>
                    <a:pt x="1032" y="307612"/>
                  </a:lnTo>
                  <a:lnTo>
                    <a:pt x="925" y="309851"/>
                  </a:lnTo>
                  <a:lnTo>
                    <a:pt x="818" y="312128"/>
                  </a:lnTo>
                  <a:lnTo>
                    <a:pt x="724" y="314405"/>
                  </a:lnTo>
                  <a:lnTo>
                    <a:pt x="637" y="316683"/>
                  </a:lnTo>
                  <a:lnTo>
                    <a:pt x="550" y="318998"/>
                  </a:lnTo>
                  <a:lnTo>
                    <a:pt x="469" y="321313"/>
                  </a:lnTo>
                  <a:lnTo>
                    <a:pt x="396" y="323628"/>
                  </a:lnTo>
                  <a:lnTo>
                    <a:pt x="329" y="325981"/>
                  </a:lnTo>
                  <a:lnTo>
                    <a:pt x="268" y="328334"/>
                  </a:lnTo>
                  <a:lnTo>
                    <a:pt x="215" y="330725"/>
                  </a:lnTo>
                  <a:lnTo>
                    <a:pt x="168" y="333116"/>
                  </a:lnTo>
                  <a:lnTo>
                    <a:pt x="121" y="335545"/>
                  </a:lnTo>
                  <a:lnTo>
                    <a:pt x="88" y="337936"/>
                  </a:lnTo>
                  <a:lnTo>
                    <a:pt x="54" y="340403"/>
                  </a:lnTo>
                  <a:lnTo>
                    <a:pt x="34" y="342832"/>
                  </a:lnTo>
                  <a:lnTo>
                    <a:pt x="14" y="345299"/>
                  </a:lnTo>
                  <a:lnTo>
                    <a:pt x="0" y="347804"/>
                  </a:lnTo>
                  <a:lnTo>
                    <a:pt x="0" y="350271"/>
                  </a:lnTo>
                  <a:lnTo>
                    <a:pt x="0" y="352814"/>
                  </a:lnTo>
                  <a:lnTo>
                    <a:pt x="7" y="355319"/>
                  </a:lnTo>
                  <a:lnTo>
                    <a:pt x="21" y="357862"/>
                  </a:lnTo>
                  <a:lnTo>
                    <a:pt x="41" y="360443"/>
                  </a:lnTo>
                  <a:lnTo>
                    <a:pt x="74" y="363023"/>
                  </a:lnTo>
                  <a:lnTo>
                    <a:pt x="108" y="365604"/>
                  </a:lnTo>
                  <a:lnTo>
                    <a:pt x="148" y="368185"/>
                  </a:lnTo>
                  <a:lnTo>
                    <a:pt x="195" y="370804"/>
                  </a:lnTo>
                  <a:lnTo>
                    <a:pt x="255" y="373461"/>
                  </a:lnTo>
                  <a:lnTo>
                    <a:pt x="315" y="376117"/>
                  </a:lnTo>
                  <a:lnTo>
                    <a:pt x="382" y="378774"/>
                  </a:lnTo>
                  <a:lnTo>
                    <a:pt x="463" y="381469"/>
                  </a:lnTo>
                  <a:lnTo>
                    <a:pt x="543" y="384125"/>
                  </a:lnTo>
                  <a:lnTo>
                    <a:pt x="637" y="386820"/>
                  </a:lnTo>
                  <a:lnTo>
                    <a:pt x="731" y="389477"/>
                  </a:lnTo>
                  <a:lnTo>
                    <a:pt x="831" y="392096"/>
                  </a:lnTo>
                  <a:lnTo>
                    <a:pt x="945" y="394752"/>
                  </a:lnTo>
                  <a:lnTo>
                    <a:pt x="1059" y="397333"/>
                  </a:lnTo>
                  <a:lnTo>
                    <a:pt x="1179" y="399952"/>
                  </a:lnTo>
                  <a:lnTo>
                    <a:pt x="1307" y="402533"/>
                  </a:lnTo>
                  <a:lnTo>
                    <a:pt x="1447" y="405114"/>
                  </a:lnTo>
                  <a:lnTo>
                    <a:pt x="1588" y="407694"/>
                  </a:lnTo>
                  <a:lnTo>
                    <a:pt x="1735" y="410237"/>
                  </a:lnTo>
                  <a:lnTo>
                    <a:pt x="1889" y="412780"/>
                  </a:lnTo>
                  <a:lnTo>
                    <a:pt x="2050" y="415285"/>
                  </a:lnTo>
                  <a:lnTo>
                    <a:pt x="2218" y="417790"/>
                  </a:lnTo>
                  <a:lnTo>
                    <a:pt x="2392" y="420295"/>
                  </a:lnTo>
                  <a:lnTo>
                    <a:pt x="2573" y="422762"/>
                  </a:lnTo>
                  <a:lnTo>
                    <a:pt x="2760" y="425229"/>
                  </a:lnTo>
                  <a:lnTo>
                    <a:pt x="2954" y="427658"/>
                  </a:lnTo>
                  <a:lnTo>
                    <a:pt x="3155" y="430087"/>
                  </a:lnTo>
                  <a:lnTo>
                    <a:pt x="3363" y="432516"/>
                  </a:lnTo>
                  <a:lnTo>
                    <a:pt x="3577" y="434907"/>
                  </a:lnTo>
                  <a:lnTo>
                    <a:pt x="3798" y="437298"/>
                  </a:lnTo>
                  <a:lnTo>
                    <a:pt x="4026" y="439651"/>
                  </a:lnTo>
                  <a:lnTo>
                    <a:pt x="4261" y="442004"/>
                  </a:lnTo>
                  <a:lnTo>
                    <a:pt x="4495" y="444357"/>
                  </a:lnTo>
                  <a:lnTo>
                    <a:pt x="4743" y="446672"/>
                  </a:lnTo>
                  <a:lnTo>
                    <a:pt x="4997" y="448988"/>
                  </a:lnTo>
                  <a:lnTo>
                    <a:pt x="5259" y="451265"/>
                  </a:lnTo>
                  <a:lnTo>
                    <a:pt x="5526" y="453542"/>
                  </a:lnTo>
                  <a:lnTo>
                    <a:pt x="5801" y="455781"/>
                  </a:lnTo>
                  <a:lnTo>
                    <a:pt x="6082" y="458020"/>
                  </a:lnTo>
                  <a:lnTo>
                    <a:pt x="6370" y="460260"/>
                  </a:lnTo>
                  <a:lnTo>
                    <a:pt x="6672" y="462461"/>
                  </a:lnTo>
                  <a:lnTo>
                    <a:pt x="6973" y="464662"/>
                  </a:lnTo>
                  <a:lnTo>
                    <a:pt x="7281" y="466826"/>
                  </a:lnTo>
                  <a:lnTo>
                    <a:pt x="7596" y="468989"/>
                  </a:lnTo>
                  <a:lnTo>
                    <a:pt x="7918" y="471114"/>
                  </a:lnTo>
                  <a:lnTo>
                    <a:pt x="8246" y="473240"/>
                  </a:lnTo>
                  <a:lnTo>
                    <a:pt x="8588" y="475327"/>
                  </a:lnTo>
                  <a:lnTo>
                    <a:pt x="8929" y="477414"/>
                  </a:lnTo>
                  <a:lnTo>
                    <a:pt x="9278" y="479464"/>
                  </a:lnTo>
                  <a:lnTo>
                    <a:pt x="9639" y="481513"/>
                  </a:lnTo>
                  <a:lnTo>
                    <a:pt x="10001" y="483563"/>
                  </a:lnTo>
                  <a:lnTo>
                    <a:pt x="10376" y="485574"/>
                  </a:lnTo>
                  <a:lnTo>
                    <a:pt x="10751" y="487548"/>
                  </a:lnTo>
                  <a:lnTo>
                    <a:pt x="11140" y="489522"/>
                  </a:lnTo>
                  <a:lnTo>
                    <a:pt x="11535" y="491495"/>
                  </a:lnTo>
                  <a:lnTo>
                    <a:pt x="11930" y="493431"/>
                  </a:lnTo>
                  <a:lnTo>
                    <a:pt x="12339" y="495366"/>
                  </a:lnTo>
                  <a:lnTo>
                    <a:pt x="12754" y="497264"/>
                  </a:lnTo>
                  <a:lnTo>
                    <a:pt x="13176" y="499124"/>
                  </a:lnTo>
                  <a:lnTo>
                    <a:pt x="13605" y="500983"/>
                  </a:lnTo>
                  <a:lnTo>
                    <a:pt x="14040" y="502843"/>
                  </a:lnTo>
                  <a:lnTo>
                    <a:pt x="14482" y="504665"/>
                  </a:lnTo>
                  <a:lnTo>
                    <a:pt x="14931" y="506449"/>
                  </a:lnTo>
                  <a:lnTo>
                    <a:pt x="15393" y="508233"/>
                  </a:lnTo>
                  <a:lnTo>
                    <a:pt x="15855" y="509978"/>
                  </a:lnTo>
                  <a:lnTo>
                    <a:pt x="16324" y="511724"/>
                  </a:lnTo>
                  <a:lnTo>
                    <a:pt x="16806" y="513470"/>
                  </a:lnTo>
                  <a:lnTo>
                    <a:pt x="17295" y="515140"/>
                  </a:lnTo>
                  <a:lnTo>
                    <a:pt x="17784" y="516848"/>
                  </a:lnTo>
                  <a:lnTo>
                    <a:pt x="18287" y="518480"/>
                  </a:lnTo>
                  <a:lnTo>
                    <a:pt x="18796" y="520150"/>
                  </a:lnTo>
                  <a:lnTo>
                    <a:pt x="19311" y="521744"/>
                  </a:lnTo>
                  <a:lnTo>
                    <a:pt x="19834" y="523338"/>
                  </a:lnTo>
                  <a:lnTo>
                    <a:pt x="20370" y="524932"/>
                  </a:lnTo>
                  <a:lnTo>
                    <a:pt x="20906" y="526488"/>
                  </a:lnTo>
                  <a:lnTo>
                    <a:pt x="21448" y="528006"/>
                  </a:lnTo>
                  <a:lnTo>
                    <a:pt x="22004" y="529524"/>
                  </a:lnTo>
                  <a:lnTo>
                    <a:pt x="22567" y="531004"/>
                  </a:lnTo>
                  <a:lnTo>
                    <a:pt x="23129" y="532485"/>
                  </a:lnTo>
                  <a:lnTo>
                    <a:pt x="23706" y="533927"/>
                  </a:lnTo>
                  <a:lnTo>
                    <a:pt x="24288" y="535369"/>
                  </a:lnTo>
                  <a:lnTo>
                    <a:pt x="24884" y="536773"/>
                  </a:lnTo>
                  <a:lnTo>
                    <a:pt x="25481" y="538140"/>
                  </a:lnTo>
                  <a:lnTo>
                    <a:pt x="26083" y="539506"/>
                  </a:lnTo>
                  <a:lnTo>
                    <a:pt x="26700" y="540834"/>
                  </a:lnTo>
                  <a:lnTo>
                    <a:pt x="27316" y="542125"/>
                  </a:lnTo>
                  <a:lnTo>
                    <a:pt x="27945" y="543415"/>
                  </a:lnTo>
                  <a:lnTo>
                    <a:pt x="28582" y="544706"/>
                  </a:lnTo>
                  <a:lnTo>
                    <a:pt x="29225" y="545920"/>
                  </a:lnTo>
                  <a:lnTo>
                    <a:pt x="29881" y="547173"/>
                  </a:lnTo>
                  <a:lnTo>
                    <a:pt x="30538" y="548349"/>
                  </a:lnTo>
                  <a:lnTo>
                    <a:pt x="31201" y="549526"/>
                  </a:lnTo>
                  <a:lnTo>
                    <a:pt x="31877" y="550664"/>
                  </a:lnTo>
                  <a:lnTo>
                    <a:pt x="32561" y="551803"/>
                  </a:lnTo>
                  <a:lnTo>
                    <a:pt x="33250" y="552903"/>
                  </a:lnTo>
                  <a:lnTo>
                    <a:pt x="33947" y="554004"/>
                  </a:lnTo>
                  <a:lnTo>
                    <a:pt x="34650" y="555029"/>
                  </a:lnTo>
                  <a:lnTo>
                    <a:pt x="35367" y="556054"/>
                  </a:lnTo>
                  <a:lnTo>
                    <a:pt x="36084" y="557078"/>
                  </a:lnTo>
                  <a:lnTo>
                    <a:pt x="36814" y="558065"/>
                  </a:lnTo>
                  <a:lnTo>
                    <a:pt x="37551" y="559014"/>
                  </a:lnTo>
                  <a:lnTo>
                    <a:pt x="38294" y="559963"/>
                  </a:lnTo>
                  <a:lnTo>
                    <a:pt x="39051" y="560836"/>
                  </a:lnTo>
                  <a:lnTo>
                    <a:pt x="39808" y="561747"/>
                  </a:lnTo>
                  <a:lnTo>
                    <a:pt x="40578" y="562582"/>
                  </a:lnTo>
                  <a:lnTo>
                    <a:pt x="41355" y="563417"/>
                  </a:lnTo>
                  <a:lnTo>
                    <a:pt x="42139" y="564214"/>
                  </a:lnTo>
                  <a:lnTo>
                    <a:pt x="42929" y="565011"/>
                  </a:lnTo>
                  <a:lnTo>
                    <a:pt x="43727" y="565770"/>
                  </a:lnTo>
                  <a:lnTo>
                    <a:pt x="44537" y="566491"/>
                  </a:lnTo>
                  <a:lnTo>
                    <a:pt x="45354" y="567212"/>
                  </a:lnTo>
                  <a:lnTo>
                    <a:pt x="46178" y="567857"/>
                  </a:lnTo>
                  <a:lnTo>
                    <a:pt x="47009" y="568540"/>
                  </a:lnTo>
                  <a:lnTo>
                    <a:pt x="47846" y="569147"/>
                  </a:lnTo>
                  <a:lnTo>
                    <a:pt x="48697" y="569755"/>
                  </a:lnTo>
                  <a:lnTo>
                    <a:pt x="49547" y="570324"/>
                  </a:lnTo>
                  <a:lnTo>
                    <a:pt x="50411" y="570855"/>
                  </a:lnTo>
                  <a:lnTo>
                    <a:pt x="51289" y="571387"/>
                  </a:lnTo>
                  <a:lnTo>
                    <a:pt x="52166" y="571880"/>
                  </a:lnTo>
                  <a:lnTo>
                    <a:pt x="53057" y="572336"/>
                  </a:lnTo>
                  <a:lnTo>
                    <a:pt x="53948" y="572791"/>
                  </a:lnTo>
                  <a:lnTo>
                    <a:pt x="54859" y="573208"/>
                  </a:lnTo>
                  <a:lnTo>
                    <a:pt x="55770" y="573588"/>
                  </a:lnTo>
                  <a:lnTo>
                    <a:pt x="56688" y="573930"/>
                  </a:lnTo>
                  <a:lnTo>
                    <a:pt x="57619" y="574271"/>
                  </a:lnTo>
                  <a:lnTo>
                    <a:pt x="58556" y="574575"/>
                  </a:lnTo>
                  <a:lnTo>
                    <a:pt x="59501" y="574840"/>
                  </a:lnTo>
                  <a:lnTo>
                    <a:pt x="60459" y="575068"/>
                  </a:lnTo>
                  <a:lnTo>
                    <a:pt x="61417" y="575296"/>
                  </a:lnTo>
                  <a:lnTo>
                    <a:pt x="62388" y="575486"/>
                  </a:lnTo>
                  <a:lnTo>
                    <a:pt x="63366" y="575637"/>
                  </a:lnTo>
                  <a:lnTo>
                    <a:pt x="64357" y="575751"/>
                  </a:lnTo>
                  <a:lnTo>
                    <a:pt x="65348" y="575865"/>
                  </a:lnTo>
                  <a:lnTo>
                    <a:pt x="66353" y="575941"/>
                  </a:lnTo>
                  <a:lnTo>
                    <a:pt x="67365" y="575979"/>
                  </a:lnTo>
                  <a:lnTo>
                    <a:pt x="68389" y="575979"/>
                  </a:lnTo>
                  <a:lnTo>
                    <a:pt x="69803" y="575941"/>
                  </a:lnTo>
                  <a:lnTo>
                    <a:pt x="71223" y="575827"/>
                  </a:lnTo>
                  <a:lnTo>
                    <a:pt x="72643" y="575637"/>
                  </a:lnTo>
                  <a:lnTo>
                    <a:pt x="74056" y="575334"/>
                  </a:lnTo>
                  <a:lnTo>
                    <a:pt x="75476" y="574954"/>
                  </a:lnTo>
                  <a:lnTo>
                    <a:pt x="76889" y="574499"/>
                  </a:lnTo>
                  <a:lnTo>
                    <a:pt x="77593" y="574233"/>
                  </a:lnTo>
                  <a:lnTo>
                    <a:pt x="78296" y="573930"/>
                  </a:lnTo>
                  <a:lnTo>
                    <a:pt x="79006" y="573626"/>
                  </a:lnTo>
                  <a:lnTo>
                    <a:pt x="79709" y="573284"/>
                  </a:lnTo>
                  <a:lnTo>
                    <a:pt x="80406" y="572905"/>
                  </a:lnTo>
                  <a:lnTo>
                    <a:pt x="81109" y="572525"/>
                  </a:lnTo>
                  <a:lnTo>
                    <a:pt x="81813" y="572108"/>
                  </a:lnTo>
                  <a:lnTo>
                    <a:pt x="82509" y="571690"/>
                  </a:lnTo>
                  <a:lnTo>
                    <a:pt x="83206" y="571235"/>
                  </a:lnTo>
                  <a:lnTo>
                    <a:pt x="83903" y="570741"/>
                  </a:lnTo>
                  <a:lnTo>
                    <a:pt x="84592" y="570248"/>
                  </a:lnTo>
                  <a:lnTo>
                    <a:pt x="85282" y="569717"/>
                  </a:lnTo>
                  <a:lnTo>
                    <a:pt x="85979" y="569185"/>
                  </a:lnTo>
                  <a:lnTo>
                    <a:pt x="86662" y="568578"/>
                  </a:lnTo>
                  <a:lnTo>
                    <a:pt x="87352" y="567971"/>
                  </a:lnTo>
                  <a:lnTo>
                    <a:pt x="88035" y="567364"/>
                  </a:lnTo>
                  <a:lnTo>
                    <a:pt x="88719" y="566680"/>
                  </a:lnTo>
                  <a:lnTo>
                    <a:pt x="89395" y="566035"/>
                  </a:lnTo>
                  <a:lnTo>
                    <a:pt x="90072" y="565314"/>
                  </a:lnTo>
                  <a:lnTo>
                    <a:pt x="90748" y="564555"/>
                  </a:lnTo>
                  <a:lnTo>
                    <a:pt x="91418" y="563796"/>
                  </a:lnTo>
                  <a:lnTo>
                    <a:pt x="92088" y="563037"/>
                  </a:lnTo>
                  <a:lnTo>
                    <a:pt x="92751" y="562202"/>
                  </a:lnTo>
                  <a:lnTo>
                    <a:pt x="93414" y="561367"/>
                  </a:lnTo>
                  <a:lnTo>
                    <a:pt x="94077" y="560494"/>
                  </a:lnTo>
                  <a:lnTo>
                    <a:pt x="94734" y="559583"/>
                  </a:lnTo>
                  <a:lnTo>
                    <a:pt x="95390" y="558672"/>
                  </a:lnTo>
                  <a:lnTo>
                    <a:pt x="96040" y="557724"/>
                  </a:lnTo>
                  <a:lnTo>
                    <a:pt x="96683" y="556737"/>
                  </a:lnTo>
                  <a:lnTo>
                    <a:pt x="97333" y="555750"/>
                  </a:lnTo>
                  <a:lnTo>
                    <a:pt x="97969" y="554687"/>
                  </a:lnTo>
                  <a:lnTo>
                    <a:pt x="98605" y="553625"/>
                  </a:lnTo>
                  <a:lnTo>
                    <a:pt x="99241" y="552524"/>
                  </a:lnTo>
                  <a:lnTo>
                    <a:pt x="99871" y="551423"/>
                  </a:lnTo>
                  <a:lnTo>
                    <a:pt x="100494" y="550247"/>
                  </a:lnTo>
                  <a:lnTo>
                    <a:pt x="101117" y="549070"/>
                  </a:lnTo>
                  <a:lnTo>
                    <a:pt x="101733" y="547856"/>
                  </a:lnTo>
                  <a:lnTo>
                    <a:pt x="102343" y="546603"/>
                  </a:lnTo>
                  <a:lnTo>
                    <a:pt x="102952" y="545351"/>
                  </a:lnTo>
                  <a:lnTo>
                    <a:pt x="103555" y="544022"/>
                  </a:lnTo>
                  <a:lnTo>
                    <a:pt x="104158" y="542694"/>
                  </a:lnTo>
                  <a:lnTo>
                    <a:pt x="104747" y="541328"/>
                  </a:lnTo>
                  <a:lnTo>
                    <a:pt x="105344" y="539923"/>
                  </a:lnTo>
                  <a:lnTo>
                    <a:pt x="105926" y="538519"/>
                  </a:lnTo>
                  <a:lnTo>
                    <a:pt x="106509" y="537039"/>
                  </a:lnTo>
                  <a:lnTo>
                    <a:pt x="107078" y="535559"/>
                  </a:lnTo>
                  <a:lnTo>
                    <a:pt x="107654" y="534041"/>
                  </a:lnTo>
                  <a:lnTo>
                    <a:pt x="108217" y="532485"/>
                  </a:lnTo>
                  <a:lnTo>
                    <a:pt x="108780" y="530891"/>
                  </a:lnTo>
                  <a:lnTo>
                    <a:pt x="109329" y="529259"/>
                  </a:lnTo>
                  <a:lnTo>
                    <a:pt x="109878" y="527627"/>
                  </a:lnTo>
                  <a:lnTo>
                    <a:pt x="110421" y="525957"/>
                  </a:lnTo>
                  <a:lnTo>
                    <a:pt x="110963" y="524211"/>
                  </a:lnTo>
                  <a:lnTo>
                    <a:pt x="111493" y="522465"/>
                  </a:lnTo>
                  <a:lnTo>
                    <a:pt x="112022" y="520681"/>
                  </a:lnTo>
                  <a:lnTo>
                    <a:pt x="112537" y="518859"/>
                  </a:lnTo>
                  <a:lnTo>
                    <a:pt x="113053" y="517038"/>
                  </a:lnTo>
                  <a:lnTo>
                    <a:pt x="113562" y="515140"/>
                  </a:lnTo>
                  <a:lnTo>
                    <a:pt x="114065" y="513204"/>
                  </a:lnTo>
                  <a:lnTo>
                    <a:pt x="114560" y="511269"/>
                  </a:lnTo>
                  <a:lnTo>
                    <a:pt x="115049" y="509257"/>
                  </a:lnTo>
                  <a:lnTo>
                    <a:pt x="115532" y="507246"/>
                  </a:lnTo>
                  <a:lnTo>
                    <a:pt x="116007" y="505196"/>
                  </a:lnTo>
                  <a:lnTo>
                    <a:pt x="116476" y="503109"/>
                  </a:lnTo>
                  <a:lnTo>
                    <a:pt x="116938" y="500983"/>
                  </a:lnTo>
                  <a:lnTo>
                    <a:pt x="117394" y="498820"/>
                  </a:lnTo>
                  <a:lnTo>
                    <a:pt x="117842" y="496619"/>
                  </a:lnTo>
                  <a:lnTo>
                    <a:pt x="118285" y="494380"/>
                  </a:lnTo>
                  <a:lnTo>
                    <a:pt x="118713" y="492102"/>
                  </a:lnTo>
                  <a:lnTo>
                    <a:pt x="119142" y="489787"/>
                  </a:lnTo>
                  <a:lnTo>
                    <a:pt x="119564" y="487434"/>
                  </a:lnTo>
                  <a:lnTo>
                    <a:pt x="119973" y="485081"/>
                  </a:lnTo>
                  <a:lnTo>
                    <a:pt x="120381" y="482652"/>
                  </a:lnTo>
                  <a:lnTo>
                    <a:pt x="120776" y="480185"/>
                  </a:lnTo>
                  <a:lnTo>
                    <a:pt x="121165" y="477680"/>
                  </a:lnTo>
                  <a:lnTo>
                    <a:pt x="121547" y="475175"/>
                  </a:lnTo>
                  <a:lnTo>
                    <a:pt x="121922" y="472594"/>
                  </a:lnTo>
                  <a:lnTo>
                    <a:pt x="122283" y="469976"/>
                  </a:lnTo>
                  <a:lnTo>
                    <a:pt x="122638" y="467357"/>
                  </a:lnTo>
                  <a:lnTo>
                    <a:pt x="122987" y="464662"/>
                  </a:lnTo>
                  <a:lnTo>
                    <a:pt x="123328" y="461930"/>
                  </a:lnTo>
                  <a:lnTo>
                    <a:pt x="123663" y="459197"/>
                  </a:lnTo>
                  <a:lnTo>
                    <a:pt x="123985" y="456388"/>
                  </a:lnTo>
                  <a:lnTo>
                    <a:pt x="124300" y="453542"/>
                  </a:lnTo>
                  <a:lnTo>
                    <a:pt x="124608" y="450657"/>
                  </a:lnTo>
                  <a:lnTo>
                    <a:pt x="124902" y="447735"/>
                  </a:lnTo>
                  <a:lnTo>
                    <a:pt x="125190" y="444775"/>
                  </a:lnTo>
                  <a:lnTo>
                    <a:pt x="125472" y="441776"/>
                  </a:lnTo>
                  <a:lnTo>
                    <a:pt x="125740" y="438740"/>
                  </a:lnTo>
                  <a:lnTo>
                    <a:pt x="126001" y="435666"/>
                  </a:lnTo>
                  <a:lnTo>
                    <a:pt x="126255" y="432554"/>
                  </a:lnTo>
                  <a:lnTo>
                    <a:pt x="126497" y="429404"/>
                  </a:lnTo>
                  <a:lnTo>
                    <a:pt x="126731" y="426216"/>
                  </a:lnTo>
                  <a:lnTo>
                    <a:pt x="126952" y="422952"/>
                  </a:lnTo>
                  <a:lnTo>
                    <a:pt x="127166" y="419688"/>
                  </a:lnTo>
                  <a:lnTo>
                    <a:pt x="127374" y="416348"/>
                  </a:lnTo>
                  <a:lnTo>
                    <a:pt x="127568" y="412970"/>
                  </a:lnTo>
                  <a:lnTo>
                    <a:pt x="127749" y="409592"/>
                  </a:lnTo>
                  <a:lnTo>
                    <a:pt x="127923" y="406138"/>
                  </a:lnTo>
                  <a:lnTo>
                    <a:pt x="128091" y="402647"/>
                  </a:lnTo>
                  <a:lnTo>
                    <a:pt x="128245" y="399117"/>
                  </a:lnTo>
                  <a:lnTo>
                    <a:pt x="128386" y="395511"/>
                  </a:lnTo>
                  <a:lnTo>
                    <a:pt x="128519" y="391906"/>
                  </a:lnTo>
                  <a:lnTo>
                    <a:pt x="128640" y="388224"/>
                  </a:lnTo>
                  <a:lnTo>
                    <a:pt x="128754" y="384543"/>
                  </a:lnTo>
                  <a:lnTo>
                    <a:pt x="128854" y="380786"/>
                  </a:lnTo>
                  <a:lnTo>
                    <a:pt x="128948" y="376990"/>
                  </a:lnTo>
                  <a:lnTo>
                    <a:pt x="129029" y="373157"/>
                  </a:lnTo>
                  <a:lnTo>
                    <a:pt x="129096" y="369286"/>
                  </a:lnTo>
                  <a:lnTo>
                    <a:pt x="129149" y="365339"/>
                  </a:lnTo>
                  <a:lnTo>
                    <a:pt x="129196" y="361353"/>
                  </a:lnTo>
                  <a:lnTo>
                    <a:pt x="129229" y="357368"/>
                  </a:lnTo>
                  <a:lnTo>
                    <a:pt x="129256" y="353307"/>
                  </a:lnTo>
                  <a:lnTo>
                    <a:pt x="129270" y="349170"/>
                  </a:lnTo>
                  <a:lnTo>
                    <a:pt x="129270" y="345034"/>
                  </a:lnTo>
                  <a:lnTo>
                    <a:pt x="129256" y="340821"/>
                  </a:lnTo>
                  <a:lnTo>
                    <a:pt x="129236" y="336950"/>
                  </a:lnTo>
                  <a:lnTo>
                    <a:pt x="129216" y="333078"/>
                  </a:lnTo>
                  <a:lnTo>
                    <a:pt x="129183" y="329207"/>
                  </a:lnTo>
                  <a:lnTo>
                    <a:pt x="129142" y="325336"/>
                  </a:lnTo>
                  <a:lnTo>
                    <a:pt x="129102" y="321465"/>
                  </a:lnTo>
                  <a:lnTo>
                    <a:pt x="129049" y="317631"/>
                  </a:lnTo>
                  <a:lnTo>
                    <a:pt x="128995" y="313798"/>
                  </a:lnTo>
                  <a:lnTo>
                    <a:pt x="128928" y="309965"/>
                  </a:lnTo>
                  <a:lnTo>
                    <a:pt x="128861" y="306132"/>
                  </a:lnTo>
                  <a:lnTo>
                    <a:pt x="128787" y="302336"/>
                  </a:lnTo>
                  <a:lnTo>
                    <a:pt x="128707" y="298503"/>
                  </a:lnTo>
                  <a:lnTo>
                    <a:pt x="128620" y="294708"/>
                  </a:lnTo>
                  <a:lnTo>
                    <a:pt x="128526" y="290950"/>
                  </a:lnTo>
                  <a:lnTo>
                    <a:pt x="128426" y="287155"/>
                  </a:lnTo>
                  <a:lnTo>
                    <a:pt x="128319" y="283398"/>
                  </a:lnTo>
                  <a:lnTo>
                    <a:pt x="128205" y="279640"/>
                  </a:lnTo>
                  <a:lnTo>
                    <a:pt x="128084" y="275921"/>
                  </a:lnTo>
                  <a:lnTo>
                    <a:pt x="127957" y="272201"/>
                  </a:lnTo>
                  <a:lnTo>
                    <a:pt x="127830" y="268482"/>
                  </a:lnTo>
                  <a:lnTo>
                    <a:pt x="127689" y="264762"/>
                  </a:lnTo>
                  <a:lnTo>
                    <a:pt x="127548" y="261081"/>
                  </a:lnTo>
                  <a:lnTo>
                    <a:pt x="127394" y="257400"/>
                  </a:lnTo>
                  <a:lnTo>
                    <a:pt x="127240" y="253756"/>
                  </a:lnTo>
                  <a:lnTo>
                    <a:pt x="127079" y="250075"/>
                  </a:lnTo>
                  <a:lnTo>
                    <a:pt x="126905" y="246469"/>
                  </a:lnTo>
                  <a:lnTo>
                    <a:pt x="126731" y="242826"/>
                  </a:lnTo>
                  <a:lnTo>
                    <a:pt x="126550" y="239220"/>
                  </a:lnTo>
                  <a:lnTo>
                    <a:pt x="126363" y="235614"/>
                  </a:lnTo>
                  <a:lnTo>
                    <a:pt x="126168" y="232047"/>
                  </a:lnTo>
                  <a:lnTo>
                    <a:pt x="125967" y="228479"/>
                  </a:lnTo>
                  <a:lnTo>
                    <a:pt x="125767" y="224950"/>
                  </a:lnTo>
                  <a:lnTo>
                    <a:pt x="125552" y="221420"/>
                  </a:lnTo>
                  <a:lnTo>
                    <a:pt x="125331" y="217890"/>
                  </a:lnTo>
                  <a:lnTo>
                    <a:pt x="125110" y="214399"/>
                  </a:lnTo>
                  <a:lnTo>
                    <a:pt x="124882" y="210907"/>
                  </a:lnTo>
                  <a:lnTo>
                    <a:pt x="124641" y="207453"/>
                  </a:lnTo>
                  <a:lnTo>
                    <a:pt x="124400" y="203999"/>
                  </a:lnTo>
                  <a:lnTo>
                    <a:pt x="124152" y="200584"/>
                  </a:lnTo>
                  <a:lnTo>
                    <a:pt x="123898" y="197168"/>
                  </a:lnTo>
                  <a:lnTo>
                    <a:pt x="123636" y="193790"/>
                  </a:lnTo>
                  <a:lnTo>
                    <a:pt x="123369" y="190412"/>
                  </a:lnTo>
                  <a:lnTo>
                    <a:pt x="123094" y="187034"/>
                  </a:lnTo>
                  <a:lnTo>
                    <a:pt x="122813" y="183732"/>
                  </a:lnTo>
                  <a:lnTo>
                    <a:pt x="122531" y="180392"/>
                  </a:lnTo>
                  <a:lnTo>
                    <a:pt x="122237" y="177091"/>
                  </a:lnTo>
                  <a:lnTo>
                    <a:pt x="121942" y="173827"/>
                  </a:lnTo>
                  <a:lnTo>
                    <a:pt x="121634" y="170563"/>
                  </a:lnTo>
                  <a:lnTo>
                    <a:pt x="121326" y="167337"/>
                  </a:lnTo>
                  <a:lnTo>
                    <a:pt x="121011" y="164111"/>
                  </a:lnTo>
                  <a:lnTo>
                    <a:pt x="120689" y="160922"/>
                  </a:lnTo>
                  <a:lnTo>
                    <a:pt x="120361" y="157772"/>
                  </a:lnTo>
                  <a:lnTo>
                    <a:pt x="120026" y="154622"/>
                  </a:lnTo>
                  <a:lnTo>
                    <a:pt x="119685" y="151510"/>
                  </a:lnTo>
                  <a:lnTo>
                    <a:pt x="119336" y="148398"/>
                  </a:lnTo>
                  <a:lnTo>
                    <a:pt x="118988" y="145324"/>
                  </a:lnTo>
                  <a:lnTo>
                    <a:pt x="118626" y="142249"/>
                  </a:lnTo>
                  <a:lnTo>
                    <a:pt x="118264" y="139213"/>
                  </a:lnTo>
                  <a:lnTo>
                    <a:pt x="117889" y="136215"/>
                  </a:lnTo>
                  <a:lnTo>
                    <a:pt x="117514" y="133217"/>
                  </a:lnTo>
                  <a:lnTo>
                    <a:pt x="117132" y="130256"/>
                  </a:lnTo>
                  <a:lnTo>
                    <a:pt x="116744" y="127334"/>
                  </a:lnTo>
                  <a:lnTo>
                    <a:pt x="116349" y="124411"/>
                  </a:lnTo>
                  <a:lnTo>
                    <a:pt x="115947" y="121527"/>
                  </a:lnTo>
                  <a:lnTo>
                    <a:pt x="115538" y="118680"/>
                  </a:lnTo>
                  <a:lnTo>
                    <a:pt x="115130" y="115834"/>
                  </a:lnTo>
                  <a:lnTo>
                    <a:pt x="114708" y="113025"/>
                  </a:lnTo>
                  <a:lnTo>
                    <a:pt x="114286" y="110255"/>
                  </a:lnTo>
                  <a:lnTo>
                    <a:pt x="113857" y="107522"/>
                  </a:lnTo>
                  <a:lnTo>
                    <a:pt x="113415" y="104790"/>
                  </a:lnTo>
                  <a:lnTo>
                    <a:pt x="112973" y="102095"/>
                  </a:lnTo>
                  <a:lnTo>
                    <a:pt x="112524" y="99400"/>
                  </a:lnTo>
                  <a:lnTo>
                    <a:pt x="112069" y="96781"/>
                  </a:lnTo>
                  <a:lnTo>
                    <a:pt x="111613" y="94163"/>
                  </a:lnTo>
                  <a:lnTo>
                    <a:pt x="111144" y="91582"/>
                  </a:lnTo>
                  <a:lnTo>
                    <a:pt x="110675" y="89001"/>
                  </a:lnTo>
                  <a:lnTo>
                    <a:pt x="110193" y="86496"/>
                  </a:lnTo>
                  <a:lnTo>
                    <a:pt x="109711" y="83991"/>
                  </a:lnTo>
                  <a:lnTo>
                    <a:pt x="109222" y="81524"/>
                  </a:lnTo>
                  <a:lnTo>
                    <a:pt x="108719" y="79095"/>
                  </a:lnTo>
                  <a:lnTo>
                    <a:pt x="108217" y="76666"/>
                  </a:lnTo>
                  <a:lnTo>
                    <a:pt x="107715" y="74313"/>
                  </a:lnTo>
                  <a:lnTo>
                    <a:pt x="107199" y="71960"/>
                  </a:lnTo>
                  <a:lnTo>
                    <a:pt x="106677" y="69645"/>
                  </a:lnTo>
                  <a:lnTo>
                    <a:pt x="106154" y="67368"/>
                  </a:lnTo>
                  <a:lnTo>
                    <a:pt x="105618" y="65091"/>
                  </a:lnTo>
                  <a:lnTo>
                    <a:pt x="105082" y="62889"/>
                  </a:lnTo>
                  <a:lnTo>
                    <a:pt x="104540" y="60688"/>
                  </a:lnTo>
                  <a:lnTo>
                    <a:pt x="103991" y="58563"/>
                  </a:lnTo>
                  <a:lnTo>
                    <a:pt x="103435" y="56437"/>
                  </a:lnTo>
                  <a:lnTo>
                    <a:pt x="102872" y="54350"/>
                  </a:lnTo>
                  <a:lnTo>
                    <a:pt x="102303" y="52300"/>
                  </a:lnTo>
                  <a:lnTo>
                    <a:pt x="101733" y="50289"/>
                  </a:lnTo>
                  <a:lnTo>
                    <a:pt x="101150" y="48277"/>
                  </a:lnTo>
                  <a:lnTo>
                    <a:pt x="100568" y="46342"/>
                  </a:lnTo>
                  <a:lnTo>
                    <a:pt x="99978" y="44444"/>
                  </a:lnTo>
                  <a:lnTo>
                    <a:pt x="99382" y="42546"/>
                  </a:lnTo>
                  <a:lnTo>
                    <a:pt x="98779" y="40725"/>
                  </a:lnTo>
                  <a:lnTo>
                    <a:pt x="98170" y="38903"/>
                  </a:lnTo>
                  <a:lnTo>
                    <a:pt x="97560" y="37119"/>
                  </a:lnTo>
                  <a:lnTo>
                    <a:pt x="96937" y="35411"/>
                  </a:lnTo>
                  <a:lnTo>
                    <a:pt x="96314" y="33703"/>
                  </a:lnTo>
                  <a:lnTo>
                    <a:pt x="95678" y="32033"/>
                  </a:lnTo>
                  <a:lnTo>
                    <a:pt x="95042" y="30401"/>
                  </a:lnTo>
                  <a:lnTo>
                    <a:pt x="94399" y="28845"/>
                  </a:lnTo>
                  <a:lnTo>
                    <a:pt x="93749" y="27289"/>
                  </a:lnTo>
                  <a:lnTo>
                    <a:pt x="93099" y="25771"/>
                  </a:lnTo>
                  <a:lnTo>
                    <a:pt x="92436" y="24291"/>
                  </a:lnTo>
                  <a:lnTo>
                    <a:pt x="91766" y="22887"/>
                  </a:lnTo>
                  <a:lnTo>
                    <a:pt x="91096" y="21482"/>
                  </a:lnTo>
                  <a:lnTo>
                    <a:pt x="90420" y="20116"/>
                  </a:lnTo>
                  <a:lnTo>
                    <a:pt x="89737" y="18826"/>
                  </a:lnTo>
                  <a:lnTo>
                    <a:pt x="89047" y="17535"/>
                  </a:lnTo>
                  <a:lnTo>
                    <a:pt x="88350" y="16321"/>
                  </a:lnTo>
                  <a:lnTo>
                    <a:pt x="87647" y="15144"/>
                  </a:lnTo>
                  <a:lnTo>
                    <a:pt x="86944" y="13968"/>
                  </a:lnTo>
                  <a:lnTo>
                    <a:pt x="86227" y="12867"/>
                  </a:lnTo>
                  <a:lnTo>
                    <a:pt x="85510" y="11804"/>
                  </a:lnTo>
                  <a:lnTo>
                    <a:pt x="84787" y="10779"/>
                  </a:lnTo>
                  <a:lnTo>
                    <a:pt x="84057" y="9793"/>
                  </a:lnTo>
                  <a:lnTo>
                    <a:pt x="83320" y="8844"/>
                  </a:lnTo>
                  <a:lnTo>
                    <a:pt x="82583" y="7971"/>
                  </a:lnTo>
                  <a:lnTo>
                    <a:pt x="81833" y="7098"/>
                  </a:lnTo>
                  <a:lnTo>
                    <a:pt x="81083" y="6301"/>
                  </a:lnTo>
                  <a:lnTo>
                    <a:pt x="80319" y="5542"/>
                  </a:lnTo>
                  <a:lnTo>
                    <a:pt x="79555" y="4821"/>
                  </a:lnTo>
                  <a:lnTo>
                    <a:pt x="78785" y="4138"/>
                  </a:lnTo>
                  <a:lnTo>
                    <a:pt x="78015" y="3492"/>
                  </a:lnTo>
                  <a:lnTo>
                    <a:pt x="77231" y="2923"/>
                  </a:lnTo>
                  <a:lnTo>
                    <a:pt x="76454" y="2392"/>
                  </a:lnTo>
                  <a:lnTo>
                    <a:pt x="75690" y="1898"/>
                  </a:lnTo>
                  <a:lnTo>
                    <a:pt x="74934" y="1481"/>
                  </a:lnTo>
                  <a:lnTo>
                    <a:pt x="74197" y="1101"/>
                  </a:lnTo>
                  <a:lnTo>
                    <a:pt x="73467" y="798"/>
                  </a:lnTo>
                  <a:lnTo>
                    <a:pt x="72750" y="532"/>
                  </a:lnTo>
                  <a:lnTo>
                    <a:pt x="72047" y="304"/>
                  </a:lnTo>
                  <a:lnTo>
                    <a:pt x="71357" y="153"/>
                  </a:lnTo>
                  <a:lnTo>
                    <a:pt x="70674" y="39"/>
                  </a:lnTo>
                  <a:lnTo>
                    <a:pt x="70004" y="1"/>
                  </a:lnTo>
                  <a:close/>
                </a:path>
              </a:pathLst>
            </a:custGeom>
            <a:solidFill>
              <a:srgbClr val="FC9FFF">
                <a:alpha val="29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8"/>
            <p:cNvSpPr/>
            <p:nvPr/>
          </p:nvSpPr>
          <p:spPr>
            <a:xfrm rot="10800000">
              <a:off x="5947693" y="1107030"/>
              <a:ext cx="1822407" cy="2959179"/>
            </a:xfrm>
            <a:custGeom>
              <a:avLst/>
              <a:gdLst/>
              <a:ahLst/>
              <a:cxnLst/>
              <a:rect l="l" t="t" r="r" b="b"/>
              <a:pathLst>
                <a:path w="257493" h="765140" extrusionOk="0">
                  <a:moveTo>
                    <a:pt x="19546" y="1"/>
                  </a:moveTo>
                  <a:lnTo>
                    <a:pt x="18997" y="27"/>
                  </a:lnTo>
                  <a:lnTo>
                    <a:pt x="18448" y="81"/>
                  </a:lnTo>
                  <a:lnTo>
                    <a:pt x="17898" y="162"/>
                  </a:lnTo>
                  <a:lnTo>
                    <a:pt x="17363" y="242"/>
                  </a:lnTo>
                  <a:lnTo>
                    <a:pt x="16828" y="349"/>
                  </a:lnTo>
                  <a:lnTo>
                    <a:pt x="16307" y="484"/>
                  </a:lnTo>
                  <a:lnTo>
                    <a:pt x="15786" y="618"/>
                  </a:lnTo>
                  <a:lnTo>
                    <a:pt x="15279" y="779"/>
                  </a:lnTo>
                  <a:lnTo>
                    <a:pt x="14772" y="966"/>
                  </a:lnTo>
                  <a:lnTo>
                    <a:pt x="14265" y="1181"/>
                  </a:lnTo>
                  <a:lnTo>
                    <a:pt x="13773" y="1396"/>
                  </a:lnTo>
                  <a:lnTo>
                    <a:pt x="13294" y="1637"/>
                  </a:lnTo>
                  <a:lnTo>
                    <a:pt x="12815" y="1906"/>
                  </a:lnTo>
                  <a:lnTo>
                    <a:pt x="12336" y="2174"/>
                  </a:lnTo>
                  <a:lnTo>
                    <a:pt x="11886" y="2496"/>
                  </a:lnTo>
                  <a:lnTo>
                    <a:pt x="11421" y="2818"/>
                  </a:lnTo>
                  <a:lnTo>
                    <a:pt x="10970" y="3140"/>
                  </a:lnTo>
                  <a:lnTo>
                    <a:pt x="10534" y="3515"/>
                  </a:lnTo>
                  <a:lnTo>
                    <a:pt x="10097" y="3891"/>
                  </a:lnTo>
                  <a:lnTo>
                    <a:pt x="9675" y="4294"/>
                  </a:lnTo>
                  <a:lnTo>
                    <a:pt x="9252" y="4723"/>
                  </a:lnTo>
                  <a:lnTo>
                    <a:pt x="8844" y="5152"/>
                  </a:lnTo>
                  <a:lnTo>
                    <a:pt x="8450" y="5608"/>
                  </a:lnTo>
                  <a:lnTo>
                    <a:pt x="8056" y="6091"/>
                  </a:lnTo>
                  <a:lnTo>
                    <a:pt x="7661" y="6601"/>
                  </a:lnTo>
                  <a:lnTo>
                    <a:pt x="7295" y="7138"/>
                  </a:lnTo>
                  <a:lnTo>
                    <a:pt x="6915" y="7674"/>
                  </a:lnTo>
                  <a:lnTo>
                    <a:pt x="6563" y="8238"/>
                  </a:lnTo>
                  <a:lnTo>
                    <a:pt x="6211" y="8801"/>
                  </a:lnTo>
                  <a:lnTo>
                    <a:pt x="5859" y="9418"/>
                  </a:lnTo>
                  <a:lnTo>
                    <a:pt x="5535" y="10035"/>
                  </a:lnTo>
                  <a:lnTo>
                    <a:pt x="5211" y="10679"/>
                  </a:lnTo>
                  <a:lnTo>
                    <a:pt x="4887" y="11350"/>
                  </a:lnTo>
                  <a:lnTo>
                    <a:pt x="4577" y="12021"/>
                  </a:lnTo>
                  <a:lnTo>
                    <a:pt x="4282" y="12745"/>
                  </a:lnTo>
                  <a:lnTo>
                    <a:pt x="3986" y="13470"/>
                  </a:lnTo>
                  <a:lnTo>
                    <a:pt x="3718" y="14194"/>
                  </a:lnTo>
                  <a:lnTo>
                    <a:pt x="3437" y="14972"/>
                  </a:lnTo>
                  <a:lnTo>
                    <a:pt x="3183" y="15750"/>
                  </a:lnTo>
                  <a:lnTo>
                    <a:pt x="2930" y="16555"/>
                  </a:lnTo>
                  <a:lnTo>
                    <a:pt x="2691" y="17387"/>
                  </a:lnTo>
                  <a:lnTo>
                    <a:pt x="2451" y="18246"/>
                  </a:lnTo>
                  <a:lnTo>
                    <a:pt x="2240" y="19104"/>
                  </a:lnTo>
                  <a:lnTo>
                    <a:pt x="2015" y="19990"/>
                  </a:lnTo>
                  <a:lnTo>
                    <a:pt x="1817" y="20902"/>
                  </a:lnTo>
                  <a:lnTo>
                    <a:pt x="1620" y="21841"/>
                  </a:lnTo>
                  <a:lnTo>
                    <a:pt x="1451" y="22780"/>
                  </a:lnTo>
                  <a:lnTo>
                    <a:pt x="1268" y="23773"/>
                  </a:lnTo>
                  <a:lnTo>
                    <a:pt x="1113" y="24766"/>
                  </a:lnTo>
                  <a:lnTo>
                    <a:pt x="959" y="25785"/>
                  </a:lnTo>
                  <a:lnTo>
                    <a:pt x="818" y="26805"/>
                  </a:lnTo>
                  <a:lnTo>
                    <a:pt x="691" y="27878"/>
                  </a:lnTo>
                  <a:lnTo>
                    <a:pt x="578" y="28951"/>
                  </a:lnTo>
                  <a:lnTo>
                    <a:pt x="466" y="30051"/>
                  </a:lnTo>
                  <a:lnTo>
                    <a:pt x="367" y="31151"/>
                  </a:lnTo>
                  <a:lnTo>
                    <a:pt x="283" y="32305"/>
                  </a:lnTo>
                  <a:lnTo>
                    <a:pt x="212" y="33459"/>
                  </a:lnTo>
                  <a:lnTo>
                    <a:pt x="142" y="34639"/>
                  </a:lnTo>
                  <a:lnTo>
                    <a:pt x="85" y="35847"/>
                  </a:lnTo>
                  <a:lnTo>
                    <a:pt x="57" y="37081"/>
                  </a:lnTo>
                  <a:lnTo>
                    <a:pt x="29" y="38315"/>
                  </a:lnTo>
                  <a:lnTo>
                    <a:pt x="1" y="39603"/>
                  </a:lnTo>
                  <a:lnTo>
                    <a:pt x="1" y="40891"/>
                  </a:lnTo>
                  <a:lnTo>
                    <a:pt x="1" y="382557"/>
                  </a:lnTo>
                  <a:lnTo>
                    <a:pt x="1" y="724249"/>
                  </a:lnTo>
                  <a:lnTo>
                    <a:pt x="1" y="725537"/>
                  </a:lnTo>
                  <a:lnTo>
                    <a:pt x="29" y="726798"/>
                  </a:lnTo>
                  <a:lnTo>
                    <a:pt x="57" y="728059"/>
                  </a:lnTo>
                  <a:lnTo>
                    <a:pt x="85" y="729294"/>
                  </a:lnTo>
                  <a:lnTo>
                    <a:pt x="142" y="730474"/>
                  </a:lnTo>
                  <a:lnTo>
                    <a:pt x="212" y="731682"/>
                  </a:lnTo>
                  <a:lnTo>
                    <a:pt x="283" y="732835"/>
                  </a:lnTo>
                  <a:lnTo>
                    <a:pt x="367" y="733962"/>
                  </a:lnTo>
                  <a:lnTo>
                    <a:pt x="466" y="735089"/>
                  </a:lnTo>
                  <a:lnTo>
                    <a:pt x="578" y="736189"/>
                  </a:lnTo>
                  <a:lnTo>
                    <a:pt x="691" y="737262"/>
                  </a:lnTo>
                  <a:lnTo>
                    <a:pt x="818" y="738336"/>
                  </a:lnTo>
                  <a:lnTo>
                    <a:pt x="959" y="739355"/>
                  </a:lnTo>
                  <a:lnTo>
                    <a:pt x="1113" y="740375"/>
                  </a:lnTo>
                  <a:lnTo>
                    <a:pt x="1268" y="741368"/>
                  </a:lnTo>
                  <a:lnTo>
                    <a:pt x="1451" y="742333"/>
                  </a:lnTo>
                  <a:lnTo>
                    <a:pt x="1620" y="743299"/>
                  </a:lnTo>
                  <a:lnTo>
                    <a:pt x="1817" y="744238"/>
                  </a:lnTo>
                  <a:lnTo>
                    <a:pt x="2015" y="745151"/>
                  </a:lnTo>
                  <a:lnTo>
                    <a:pt x="2240" y="746036"/>
                  </a:lnTo>
                  <a:lnTo>
                    <a:pt x="2451" y="746895"/>
                  </a:lnTo>
                  <a:lnTo>
                    <a:pt x="2691" y="747753"/>
                  </a:lnTo>
                  <a:lnTo>
                    <a:pt x="2930" y="748585"/>
                  </a:lnTo>
                  <a:lnTo>
                    <a:pt x="3183" y="749390"/>
                  </a:lnTo>
                  <a:lnTo>
                    <a:pt x="3437" y="750168"/>
                  </a:lnTo>
                  <a:lnTo>
                    <a:pt x="3718" y="750919"/>
                  </a:lnTo>
                  <a:lnTo>
                    <a:pt x="3986" y="751671"/>
                  </a:lnTo>
                  <a:lnTo>
                    <a:pt x="4282" y="752395"/>
                  </a:lnTo>
                  <a:lnTo>
                    <a:pt x="4577" y="753119"/>
                  </a:lnTo>
                  <a:lnTo>
                    <a:pt x="4887" y="753790"/>
                  </a:lnTo>
                  <a:lnTo>
                    <a:pt x="5211" y="754461"/>
                  </a:lnTo>
                  <a:lnTo>
                    <a:pt x="5535" y="755105"/>
                  </a:lnTo>
                  <a:lnTo>
                    <a:pt x="5859" y="755722"/>
                  </a:lnTo>
                  <a:lnTo>
                    <a:pt x="6211" y="756312"/>
                  </a:lnTo>
                  <a:lnTo>
                    <a:pt x="6563" y="756903"/>
                  </a:lnTo>
                  <a:lnTo>
                    <a:pt x="6915" y="757466"/>
                  </a:lnTo>
                  <a:lnTo>
                    <a:pt x="7295" y="758003"/>
                  </a:lnTo>
                  <a:lnTo>
                    <a:pt x="7661" y="758539"/>
                  </a:lnTo>
                  <a:lnTo>
                    <a:pt x="8056" y="759022"/>
                  </a:lnTo>
                  <a:lnTo>
                    <a:pt x="8450" y="759505"/>
                  </a:lnTo>
                  <a:lnTo>
                    <a:pt x="8844" y="759988"/>
                  </a:lnTo>
                  <a:lnTo>
                    <a:pt x="9252" y="760418"/>
                  </a:lnTo>
                  <a:lnTo>
                    <a:pt x="9675" y="760847"/>
                  </a:lnTo>
                  <a:lnTo>
                    <a:pt x="10097" y="761249"/>
                  </a:lnTo>
                  <a:lnTo>
                    <a:pt x="10534" y="761625"/>
                  </a:lnTo>
                  <a:lnTo>
                    <a:pt x="10970" y="761974"/>
                  </a:lnTo>
                  <a:lnTo>
                    <a:pt x="11421" y="762323"/>
                  </a:lnTo>
                  <a:lnTo>
                    <a:pt x="11886" y="762644"/>
                  </a:lnTo>
                  <a:lnTo>
                    <a:pt x="12336" y="762940"/>
                  </a:lnTo>
                  <a:lnTo>
                    <a:pt x="12815" y="763235"/>
                  </a:lnTo>
                  <a:lnTo>
                    <a:pt x="13294" y="763503"/>
                  </a:lnTo>
                  <a:lnTo>
                    <a:pt x="13773" y="763745"/>
                  </a:lnTo>
                  <a:lnTo>
                    <a:pt x="14265" y="763959"/>
                  </a:lnTo>
                  <a:lnTo>
                    <a:pt x="14772" y="764174"/>
                  </a:lnTo>
                  <a:lnTo>
                    <a:pt x="15279" y="764362"/>
                  </a:lnTo>
                  <a:lnTo>
                    <a:pt x="15786" y="764523"/>
                  </a:lnTo>
                  <a:lnTo>
                    <a:pt x="16307" y="764657"/>
                  </a:lnTo>
                  <a:lnTo>
                    <a:pt x="16828" y="764791"/>
                  </a:lnTo>
                  <a:lnTo>
                    <a:pt x="17363" y="764898"/>
                  </a:lnTo>
                  <a:lnTo>
                    <a:pt x="17898" y="764979"/>
                  </a:lnTo>
                  <a:lnTo>
                    <a:pt x="18448" y="765059"/>
                  </a:lnTo>
                  <a:lnTo>
                    <a:pt x="18997" y="765086"/>
                  </a:lnTo>
                  <a:lnTo>
                    <a:pt x="19546" y="765140"/>
                  </a:lnTo>
                  <a:lnTo>
                    <a:pt x="237934" y="765140"/>
                  </a:lnTo>
                  <a:lnTo>
                    <a:pt x="238483" y="765086"/>
                  </a:lnTo>
                  <a:lnTo>
                    <a:pt x="239046" y="765059"/>
                  </a:lnTo>
                  <a:lnTo>
                    <a:pt x="239581" y="764979"/>
                  </a:lnTo>
                  <a:lnTo>
                    <a:pt x="240117" y="764898"/>
                  </a:lnTo>
                  <a:lnTo>
                    <a:pt x="240652" y="764791"/>
                  </a:lnTo>
                  <a:lnTo>
                    <a:pt x="241187" y="764657"/>
                  </a:lnTo>
                  <a:lnTo>
                    <a:pt x="241694" y="764523"/>
                  </a:lnTo>
                  <a:lnTo>
                    <a:pt x="242215" y="764362"/>
                  </a:lnTo>
                  <a:lnTo>
                    <a:pt x="242722" y="764174"/>
                  </a:lnTo>
                  <a:lnTo>
                    <a:pt x="243214" y="763959"/>
                  </a:lnTo>
                  <a:lnTo>
                    <a:pt x="243707" y="763745"/>
                  </a:lnTo>
                  <a:lnTo>
                    <a:pt x="244186" y="763503"/>
                  </a:lnTo>
                  <a:lnTo>
                    <a:pt x="244665" y="763235"/>
                  </a:lnTo>
                  <a:lnTo>
                    <a:pt x="245144" y="762940"/>
                  </a:lnTo>
                  <a:lnTo>
                    <a:pt x="245608" y="762644"/>
                  </a:lnTo>
                  <a:lnTo>
                    <a:pt x="246059" y="762323"/>
                  </a:lnTo>
                  <a:lnTo>
                    <a:pt x="246509" y="761974"/>
                  </a:lnTo>
                  <a:lnTo>
                    <a:pt x="246946" y="761625"/>
                  </a:lnTo>
                  <a:lnTo>
                    <a:pt x="247383" y="761249"/>
                  </a:lnTo>
                  <a:lnTo>
                    <a:pt x="247805" y="760847"/>
                  </a:lnTo>
                  <a:lnTo>
                    <a:pt x="248227" y="760418"/>
                  </a:lnTo>
                  <a:lnTo>
                    <a:pt x="248636" y="759988"/>
                  </a:lnTo>
                  <a:lnTo>
                    <a:pt x="249044" y="759505"/>
                  </a:lnTo>
                  <a:lnTo>
                    <a:pt x="249438" y="759022"/>
                  </a:lnTo>
                  <a:lnTo>
                    <a:pt x="249819" y="758539"/>
                  </a:lnTo>
                  <a:lnTo>
                    <a:pt x="250199" y="758003"/>
                  </a:lnTo>
                  <a:lnTo>
                    <a:pt x="250565" y="757466"/>
                  </a:lnTo>
                  <a:lnTo>
                    <a:pt x="250931" y="756903"/>
                  </a:lnTo>
                  <a:lnTo>
                    <a:pt x="251283" y="756312"/>
                  </a:lnTo>
                  <a:lnTo>
                    <a:pt x="251621" y="755722"/>
                  </a:lnTo>
                  <a:lnTo>
                    <a:pt x="251959" y="755105"/>
                  </a:lnTo>
                  <a:lnTo>
                    <a:pt x="252283" y="754461"/>
                  </a:lnTo>
                  <a:lnTo>
                    <a:pt x="252593" y="753790"/>
                  </a:lnTo>
                  <a:lnTo>
                    <a:pt x="252902" y="753119"/>
                  </a:lnTo>
                  <a:lnTo>
                    <a:pt x="253198" y="752395"/>
                  </a:lnTo>
                  <a:lnTo>
                    <a:pt x="253494" y="751671"/>
                  </a:lnTo>
                  <a:lnTo>
                    <a:pt x="253775" y="750919"/>
                  </a:lnTo>
                  <a:lnTo>
                    <a:pt x="254043" y="750168"/>
                  </a:lnTo>
                  <a:lnTo>
                    <a:pt x="254296" y="749390"/>
                  </a:lnTo>
                  <a:lnTo>
                    <a:pt x="254550" y="748585"/>
                  </a:lnTo>
                  <a:lnTo>
                    <a:pt x="254803" y="747753"/>
                  </a:lnTo>
                  <a:lnTo>
                    <a:pt x="255029" y="746895"/>
                  </a:lnTo>
                  <a:lnTo>
                    <a:pt x="255254" y="746036"/>
                  </a:lnTo>
                  <a:lnTo>
                    <a:pt x="255465" y="745151"/>
                  </a:lnTo>
                  <a:lnTo>
                    <a:pt x="255662" y="744238"/>
                  </a:lnTo>
                  <a:lnTo>
                    <a:pt x="255860" y="743299"/>
                  </a:lnTo>
                  <a:lnTo>
                    <a:pt x="256043" y="742333"/>
                  </a:lnTo>
                  <a:lnTo>
                    <a:pt x="256212" y="741368"/>
                  </a:lnTo>
                  <a:lnTo>
                    <a:pt x="256366" y="740375"/>
                  </a:lnTo>
                  <a:lnTo>
                    <a:pt x="256521" y="739355"/>
                  </a:lnTo>
                  <a:lnTo>
                    <a:pt x="256662" y="738336"/>
                  </a:lnTo>
                  <a:lnTo>
                    <a:pt x="256789" y="737262"/>
                  </a:lnTo>
                  <a:lnTo>
                    <a:pt x="256916" y="736189"/>
                  </a:lnTo>
                  <a:lnTo>
                    <a:pt x="257014" y="735089"/>
                  </a:lnTo>
                  <a:lnTo>
                    <a:pt x="257113" y="733962"/>
                  </a:lnTo>
                  <a:lnTo>
                    <a:pt x="257197" y="732835"/>
                  </a:lnTo>
                  <a:lnTo>
                    <a:pt x="257282" y="731682"/>
                  </a:lnTo>
                  <a:lnTo>
                    <a:pt x="257338" y="730474"/>
                  </a:lnTo>
                  <a:lnTo>
                    <a:pt x="257394" y="729294"/>
                  </a:lnTo>
                  <a:lnTo>
                    <a:pt x="257437" y="728059"/>
                  </a:lnTo>
                  <a:lnTo>
                    <a:pt x="257465" y="726798"/>
                  </a:lnTo>
                  <a:lnTo>
                    <a:pt x="257479" y="725537"/>
                  </a:lnTo>
                  <a:lnTo>
                    <a:pt x="257493" y="724249"/>
                  </a:lnTo>
                  <a:lnTo>
                    <a:pt x="257493" y="382557"/>
                  </a:lnTo>
                  <a:lnTo>
                    <a:pt x="257493" y="40891"/>
                  </a:lnTo>
                  <a:lnTo>
                    <a:pt x="257479" y="39603"/>
                  </a:lnTo>
                  <a:lnTo>
                    <a:pt x="257465" y="38315"/>
                  </a:lnTo>
                  <a:lnTo>
                    <a:pt x="257437" y="37081"/>
                  </a:lnTo>
                  <a:lnTo>
                    <a:pt x="257394" y="35847"/>
                  </a:lnTo>
                  <a:lnTo>
                    <a:pt x="257338" y="34639"/>
                  </a:lnTo>
                  <a:lnTo>
                    <a:pt x="257282" y="33459"/>
                  </a:lnTo>
                  <a:lnTo>
                    <a:pt x="257197" y="32305"/>
                  </a:lnTo>
                  <a:lnTo>
                    <a:pt x="257113" y="31151"/>
                  </a:lnTo>
                  <a:lnTo>
                    <a:pt x="257014" y="30051"/>
                  </a:lnTo>
                  <a:lnTo>
                    <a:pt x="256916" y="28951"/>
                  </a:lnTo>
                  <a:lnTo>
                    <a:pt x="256789" y="27878"/>
                  </a:lnTo>
                  <a:lnTo>
                    <a:pt x="256662" y="26805"/>
                  </a:lnTo>
                  <a:lnTo>
                    <a:pt x="256521" y="25785"/>
                  </a:lnTo>
                  <a:lnTo>
                    <a:pt x="256366" y="24766"/>
                  </a:lnTo>
                  <a:lnTo>
                    <a:pt x="256212" y="23773"/>
                  </a:lnTo>
                  <a:lnTo>
                    <a:pt x="256043" y="22780"/>
                  </a:lnTo>
                  <a:lnTo>
                    <a:pt x="255860" y="21841"/>
                  </a:lnTo>
                  <a:lnTo>
                    <a:pt x="255662" y="20902"/>
                  </a:lnTo>
                  <a:lnTo>
                    <a:pt x="255465" y="19990"/>
                  </a:lnTo>
                  <a:lnTo>
                    <a:pt x="255254" y="19104"/>
                  </a:lnTo>
                  <a:lnTo>
                    <a:pt x="255029" y="18246"/>
                  </a:lnTo>
                  <a:lnTo>
                    <a:pt x="254803" y="17387"/>
                  </a:lnTo>
                  <a:lnTo>
                    <a:pt x="254550" y="16555"/>
                  </a:lnTo>
                  <a:lnTo>
                    <a:pt x="254296" y="15750"/>
                  </a:lnTo>
                  <a:lnTo>
                    <a:pt x="254043" y="14972"/>
                  </a:lnTo>
                  <a:lnTo>
                    <a:pt x="253775" y="14194"/>
                  </a:lnTo>
                  <a:lnTo>
                    <a:pt x="253494" y="13470"/>
                  </a:lnTo>
                  <a:lnTo>
                    <a:pt x="253198" y="12745"/>
                  </a:lnTo>
                  <a:lnTo>
                    <a:pt x="252902" y="12021"/>
                  </a:lnTo>
                  <a:lnTo>
                    <a:pt x="252593" y="11350"/>
                  </a:lnTo>
                  <a:lnTo>
                    <a:pt x="252283" y="10679"/>
                  </a:lnTo>
                  <a:lnTo>
                    <a:pt x="251959" y="10035"/>
                  </a:lnTo>
                  <a:lnTo>
                    <a:pt x="251621" y="9418"/>
                  </a:lnTo>
                  <a:lnTo>
                    <a:pt x="251283" y="8801"/>
                  </a:lnTo>
                  <a:lnTo>
                    <a:pt x="250931" y="8238"/>
                  </a:lnTo>
                  <a:lnTo>
                    <a:pt x="250565" y="7674"/>
                  </a:lnTo>
                  <a:lnTo>
                    <a:pt x="250199" y="7138"/>
                  </a:lnTo>
                  <a:lnTo>
                    <a:pt x="249819" y="6601"/>
                  </a:lnTo>
                  <a:lnTo>
                    <a:pt x="249438" y="6091"/>
                  </a:lnTo>
                  <a:lnTo>
                    <a:pt x="249044" y="5608"/>
                  </a:lnTo>
                  <a:lnTo>
                    <a:pt x="248636" y="5152"/>
                  </a:lnTo>
                  <a:lnTo>
                    <a:pt x="248227" y="4723"/>
                  </a:lnTo>
                  <a:lnTo>
                    <a:pt x="247805" y="4294"/>
                  </a:lnTo>
                  <a:lnTo>
                    <a:pt x="247383" y="3891"/>
                  </a:lnTo>
                  <a:lnTo>
                    <a:pt x="246946" y="3515"/>
                  </a:lnTo>
                  <a:lnTo>
                    <a:pt x="246509" y="3140"/>
                  </a:lnTo>
                  <a:lnTo>
                    <a:pt x="246059" y="2818"/>
                  </a:lnTo>
                  <a:lnTo>
                    <a:pt x="245608" y="2496"/>
                  </a:lnTo>
                  <a:lnTo>
                    <a:pt x="245144" y="2174"/>
                  </a:lnTo>
                  <a:lnTo>
                    <a:pt x="244665" y="1906"/>
                  </a:lnTo>
                  <a:lnTo>
                    <a:pt x="244186" y="1637"/>
                  </a:lnTo>
                  <a:lnTo>
                    <a:pt x="243707" y="1396"/>
                  </a:lnTo>
                  <a:lnTo>
                    <a:pt x="243214" y="1181"/>
                  </a:lnTo>
                  <a:lnTo>
                    <a:pt x="242722" y="966"/>
                  </a:lnTo>
                  <a:lnTo>
                    <a:pt x="242215" y="779"/>
                  </a:lnTo>
                  <a:lnTo>
                    <a:pt x="241694" y="618"/>
                  </a:lnTo>
                  <a:lnTo>
                    <a:pt x="241187" y="484"/>
                  </a:lnTo>
                  <a:lnTo>
                    <a:pt x="240652" y="349"/>
                  </a:lnTo>
                  <a:lnTo>
                    <a:pt x="240117" y="242"/>
                  </a:lnTo>
                  <a:lnTo>
                    <a:pt x="239581" y="162"/>
                  </a:lnTo>
                  <a:lnTo>
                    <a:pt x="239046" y="81"/>
                  </a:lnTo>
                  <a:lnTo>
                    <a:pt x="238483" y="27"/>
                  </a:lnTo>
                  <a:lnTo>
                    <a:pt x="237934" y="1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100000">
                  <a:schemeClr val="accent1"/>
                </a:gs>
              </a:gsLst>
              <a:lin ang="8100019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8"/>
            <p:cNvSpPr/>
            <p:nvPr/>
          </p:nvSpPr>
          <p:spPr>
            <a:xfrm rot="10800000">
              <a:off x="5971744" y="1132143"/>
              <a:ext cx="1774266" cy="2908956"/>
            </a:xfrm>
            <a:custGeom>
              <a:avLst/>
              <a:gdLst/>
              <a:ahLst/>
              <a:cxnLst/>
              <a:rect l="l" t="t" r="r" b="b"/>
              <a:pathLst>
                <a:path w="250691" h="752154" extrusionOk="0">
                  <a:moveTo>
                    <a:pt x="16208" y="1"/>
                  </a:moveTo>
                  <a:lnTo>
                    <a:pt x="15715" y="27"/>
                  </a:lnTo>
                  <a:lnTo>
                    <a:pt x="15222" y="54"/>
                  </a:lnTo>
                  <a:lnTo>
                    <a:pt x="14729" y="135"/>
                  </a:lnTo>
                  <a:lnTo>
                    <a:pt x="14251" y="215"/>
                  </a:lnTo>
                  <a:lnTo>
                    <a:pt x="13786" y="296"/>
                  </a:lnTo>
                  <a:lnTo>
                    <a:pt x="13321" y="403"/>
                  </a:lnTo>
                  <a:lnTo>
                    <a:pt x="12857" y="537"/>
                  </a:lnTo>
                  <a:lnTo>
                    <a:pt x="12420" y="698"/>
                  </a:lnTo>
                  <a:lnTo>
                    <a:pt x="11969" y="859"/>
                  </a:lnTo>
                  <a:lnTo>
                    <a:pt x="11547" y="1047"/>
                  </a:lnTo>
                  <a:lnTo>
                    <a:pt x="11110" y="1235"/>
                  </a:lnTo>
                  <a:lnTo>
                    <a:pt x="10702" y="1450"/>
                  </a:lnTo>
                  <a:lnTo>
                    <a:pt x="10294" y="1691"/>
                  </a:lnTo>
                  <a:lnTo>
                    <a:pt x="9885" y="1932"/>
                  </a:lnTo>
                  <a:lnTo>
                    <a:pt x="9491" y="2201"/>
                  </a:lnTo>
                  <a:lnTo>
                    <a:pt x="9111" y="2496"/>
                  </a:lnTo>
                  <a:lnTo>
                    <a:pt x="8731" y="2791"/>
                  </a:lnTo>
                  <a:lnTo>
                    <a:pt x="8365" y="3113"/>
                  </a:lnTo>
                  <a:lnTo>
                    <a:pt x="7998" y="3435"/>
                  </a:lnTo>
                  <a:lnTo>
                    <a:pt x="7646" y="3784"/>
                  </a:lnTo>
                  <a:lnTo>
                    <a:pt x="7294" y="4159"/>
                  </a:lnTo>
                  <a:lnTo>
                    <a:pt x="6956" y="4535"/>
                  </a:lnTo>
                  <a:lnTo>
                    <a:pt x="6633" y="4938"/>
                  </a:lnTo>
                  <a:lnTo>
                    <a:pt x="6309" y="5367"/>
                  </a:lnTo>
                  <a:lnTo>
                    <a:pt x="5985" y="5796"/>
                  </a:lnTo>
                  <a:lnTo>
                    <a:pt x="5675" y="6252"/>
                  </a:lnTo>
                  <a:lnTo>
                    <a:pt x="5379" y="6708"/>
                  </a:lnTo>
                  <a:lnTo>
                    <a:pt x="5084" y="7191"/>
                  </a:lnTo>
                  <a:lnTo>
                    <a:pt x="4802" y="7701"/>
                  </a:lnTo>
                  <a:lnTo>
                    <a:pt x="4534" y="8211"/>
                  </a:lnTo>
                  <a:lnTo>
                    <a:pt x="4267" y="8748"/>
                  </a:lnTo>
                  <a:lnTo>
                    <a:pt x="3999" y="9311"/>
                  </a:lnTo>
                  <a:lnTo>
                    <a:pt x="3746" y="9874"/>
                  </a:lnTo>
                  <a:lnTo>
                    <a:pt x="3507" y="10465"/>
                  </a:lnTo>
                  <a:lnTo>
                    <a:pt x="3267" y="11055"/>
                  </a:lnTo>
                  <a:lnTo>
                    <a:pt x="3042" y="11672"/>
                  </a:lnTo>
                  <a:lnTo>
                    <a:pt x="2831" y="12289"/>
                  </a:lnTo>
                  <a:lnTo>
                    <a:pt x="2619" y="12960"/>
                  </a:lnTo>
                  <a:lnTo>
                    <a:pt x="2408" y="13604"/>
                  </a:lnTo>
                  <a:lnTo>
                    <a:pt x="2211" y="14302"/>
                  </a:lnTo>
                  <a:lnTo>
                    <a:pt x="2028" y="14999"/>
                  </a:lnTo>
                  <a:lnTo>
                    <a:pt x="1845" y="15697"/>
                  </a:lnTo>
                  <a:lnTo>
                    <a:pt x="1676" y="16448"/>
                  </a:lnTo>
                  <a:lnTo>
                    <a:pt x="1521" y="17172"/>
                  </a:lnTo>
                  <a:lnTo>
                    <a:pt x="1366" y="17951"/>
                  </a:lnTo>
                  <a:lnTo>
                    <a:pt x="1211" y="18729"/>
                  </a:lnTo>
                  <a:lnTo>
                    <a:pt x="1085" y="19534"/>
                  </a:lnTo>
                  <a:lnTo>
                    <a:pt x="944" y="20339"/>
                  </a:lnTo>
                  <a:lnTo>
                    <a:pt x="831" y="21170"/>
                  </a:lnTo>
                  <a:lnTo>
                    <a:pt x="718" y="22002"/>
                  </a:lnTo>
                  <a:lnTo>
                    <a:pt x="606" y="22861"/>
                  </a:lnTo>
                  <a:lnTo>
                    <a:pt x="521" y="23746"/>
                  </a:lnTo>
                  <a:lnTo>
                    <a:pt x="423" y="24632"/>
                  </a:lnTo>
                  <a:lnTo>
                    <a:pt x="352" y="25517"/>
                  </a:lnTo>
                  <a:lnTo>
                    <a:pt x="282" y="26456"/>
                  </a:lnTo>
                  <a:lnTo>
                    <a:pt x="211" y="27395"/>
                  </a:lnTo>
                  <a:lnTo>
                    <a:pt x="155" y="28334"/>
                  </a:lnTo>
                  <a:lnTo>
                    <a:pt x="113" y="29300"/>
                  </a:lnTo>
                  <a:lnTo>
                    <a:pt x="71" y="30293"/>
                  </a:lnTo>
                  <a:lnTo>
                    <a:pt x="42" y="31286"/>
                  </a:lnTo>
                  <a:lnTo>
                    <a:pt x="28" y="32305"/>
                  </a:lnTo>
                  <a:lnTo>
                    <a:pt x="14" y="33352"/>
                  </a:lnTo>
                  <a:lnTo>
                    <a:pt x="0" y="34398"/>
                  </a:lnTo>
                  <a:lnTo>
                    <a:pt x="0" y="717756"/>
                  </a:lnTo>
                  <a:lnTo>
                    <a:pt x="14" y="718803"/>
                  </a:lnTo>
                  <a:lnTo>
                    <a:pt x="28" y="719849"/>
                  </a:lnTo>
                  <a:lnTo>
                    <a:pt x="42" y="720842"/>
                  </a:lnTo>
                  <a:lnTo>
                    <a:pt x="71" y="721861"/>
                  </a:lnTo>
                  <a:lnTo>
                    <a:pt x="113" y="722827"/>
                  </a:lnTo>
                  <a:lnTo>
                    <a:pt x="155" y="723820"/>
                  </a:lnTo>
                  <a:lnTo>
                    <a:pt x="211" y="724759"/>
                  </a:lnTo>
                  <a:lnTo>
                    <a:pt x="282" y="725698"/>
                  </a:lnTo>
                  <a:lnTo>
                    <a:pt x="352" y="726611"/>
                  </a:lnTo>
                  <a:lnTo>
                    <a:pt x="423" y="727523"/>
                  </a:lnTo>
                  <a:lnTo>
                    <a:pt x="521" y="728408"/>
                  </a:lnTo>
                  <a:lnTo>
                    <a:pt x="606" y="729294"/>
                  </a:lnTo>
                  <a:lnTo>
                    <a:pt x="718" y="730152"/>
                  </a:lnTo>
                  <a:lnTo>
                    <a:pt x="831" y="730984"/>
                  </a:lnTo>
                  <a:lnTo>
                    <a:pt x="944" y="731816"/>
                  </a:lnTo>
                  <a:lnTo>
                    <a:pt x="1085" y="732621"/>
                  </a:lnTo>
                  <a:lnTo>
                    <a:pt x="1211" y="733426"/>
                  </a:lnTo>
                  <a:lnTo>
                    <a:pt x="1366" y="734204"/>
                  </a:lnTo>
                  <a:lnTo>
                    <a:pt x="1521" y="734955"/>
                  </a:lnTo>
                  <a:lnTo>
                    <a:pt x="1676" y="735706"/>
                  </a:lnTo>
                  <a:lnTo>
                    <a:pt x="1845" y="736431"/>
                  </a:lnTo>
                  <a:lnTo>
                    <a:pt x="2028" y="737155"/>
                  </a:lnTo>
                  <a:lnTo>
                    <a:pt x="2211" y="737853"/>
                  </a:lnTo>
                  <a:lnTo>
                    <a:pt x="2408" y="738524"/>
                  </a:lnTo>
                  <a:lnTo>
                    <a:pt x="2619" y="739194"/>
                  </a:lnTo>
                  <a:lnTo>
                    <a:pt x="2831" y="739838"/>
                  </a:lnTo>
                  <a:lnTo>
                    <a:pt x="3042" y="740482"/>
                  </a:lnTo>
                  <a:lnTo>
                    <a:pt x="3267" y="741099"/>
                  </a:lnTo>
                  <a:lnTo>
                    <a:pt x="3507" y="741690"/>
                  </a:lnTo>
                  <a:lnTo>
                    <a:pt x="3746" y="742280"/>
                  </a:lnTo>
                  <a:lnTo>
                    <a:pt x="3999" y="742843"/>
                  </a:lnTo>
                  <a:lnTo>
                    <a:pt x="4267" y="743407"/>
                  </a:lnTo>
                  <a:lnTo>
                    <a:pt x="4534" y="743943"/>
                  </a:lnTo>
                  <a:lnTo>
                    <a:pt x="4802" y="744453"/>
                  </a:lnTo>
                  <a:lnTo>
                    <a:pt x="5084" y="744963"/>
                  </a:lnTo>
                  <a:lnTo>
                    <a:pt x="5379" y="745446"/>
                  </a:lnTo>
                  <a:lnTo>
                    <a:pt x="5675" y="745902"/>
                  </a:lnTo>
                  <a:lnTo>
                    <a:pt x="5985" y="746358"/>
                  </a:lnTo>
                  <a:lnTo>
                    <a:pt x="6309" y="746787"/>
                  </a:lnTo>
                  <a:lnTo>
                    <a:pt x="6633" y="747217"/>
                  </a:lnTo>
                  <a:lnTo>
                    <a:pt x="6956" y="747619"/>
                  </a:lnTo>
                  <a:lnTo>
                    <a:pt x="7294" y="747995"/>
                  </a:lnTo>
                  <a:lnTo>
                    <a:pt x="7646" y="748370"/>
                  </a:lnTo>
                  <a:lnTo>
                    <a:pt x="7998" y="748719"/>
                  </a:lnTo>
                  <a:lnTo>
                    <a:pt x="8365" y="749041"/>
                  </a:lnTo>
                  <a:lnTo>
                    <a:pt x="8731" y="749363"/>
                  </a:lnTo>
                  <a:lnTo>
                    <a:pt x="9111" y="749658"/>
                  </a:lnTo>
                  <a:lnTo>
                    <a:pt x="9491" y="749954"/>
                  </a:lnTo>
                  <a:lnTo>
                    <a:pt x="9885" y="750222"/>
                  </a:lnTo>
                  <a:lnTo>
                    <a:pt x="10294" y="750463"/>
                  </a:lnTo>
                  <a:lnTo>
                    <a:pt x="10702" y="750705"/>
                  </a:lnTo>
                  <a:lnTo>
                    <a:pt x="11110" y="750919"/>
                  </a:lnTo>
                  <a:lnTo>
                    <a:pt x="11547" y="751107"/>
                  </a:lnTo>
                  <a:lnTo>
                    <a:pt x="11969" y="751295"/>
                  </a:lnTo>
                  <a:lnTo>
                    <a:pt x="12420" y="751456"/>
                  </a:lnTo>
                  <a:lnTo>
                    <a:pt x="12857" y="751617"/>
                  </a:lnTo>
                  <a:lnTo>
                    <a:pt x="13321" y="751724"/>
                  </a:lnTo>
                  <a:lnTo>
                    <a:pt x="13786" y="751859"/>
                  </a:lnTo>
                  <a:lnTo>
                    <a:pt x="14251" y="751939"/>
                  </a:lnTo>
                  <a:lnTo>
                    <a:pt x="14729" y="752020"/>
                  </a:lnTo>
                  <a:lnTo>
                    <a:pt x="15222" y="752073"/>
                  </a:lnTo>
                  <a:lnTo>
                    <a:pt x="15715" y="752127"/>
                  </a:lnTo>
                  <a:lnTo>
                    <a:pt x="16208" y="752154"/>
                  </a:lnTo>
                  <a:lnTo>
                    <a:pt x="234483" y="752154"/>
                  </a:lnTo>
                  <a:lnTo>
                    <a:pt x="234990" y="752127"/>
                  </a:lnTo>
                  <a:lnTo>
                    <a:pt x="235483" y="752073"/>
                  </a:lnTo>
                  <a:lnTo>
                    <a:pt x="235962" y="752020"/>
                  </a:lnTo>
                  <a:lnTo>
                    <a:pt x="236441" y="751939"/>
                  </a:lnTo>
                  <a:lnTo>
                    <a:pt x="236919" y="751859"/>
                  </a:lnTo>
                  <a:lnTo>
                    <a:pt x="237370" y="751724"/>
                  </a:lnTo>
                  <a:lnTo>
                    <a:pt x="237835" y="751617"/>
                  </a:lnTo>
                  <a:lnTo>
                    <a:pt x="238285" y="751456"/>
                  </a:lnTo>
                  <a:lnTo>
                    <a:pt x="238722" y="751295"/>
                  </a:lnTo>
                  <a:lnTo>
                    <a:pt x="239158" y="751107"/>
                  </a:lnTo>
                  <a:lnTo>
                    <a:pt x="239581" y="750919"/>
                  </a:lnTo>
                  <a:lnTo>
                    <a:pt x="239989" y="750705"/>
                  </a:lnTo>
                  <a:lnTo>
                    <a:pt x="240397" y="750463"/>
                  </a:lnTo>
                  <a:lnTo>
                    <a:pt x="240806" y="750222"/>
                  </a:lnTo>
                  <a:lnTo>
                    <a:pt x="241200" y="749954"/>
                  </a:lnTo>
                  <a:lnTo>
                    <a:pt x="241580" y="749658"/>
                  </a:lnTo>
                  <a:lnTo>
                    <a:pt x="241960" y="749363"/>
                  </a:lnTo>
                  <a:lnTo>
                    <a:pt x="242341" y="749041"/>
                  </a:lnTo>
                  <a:lnTo>
                    <a:pt x="242693" y="748719"/>
                  </a:lnTo>
                  <a:lnTo>
                    <a:pt x="243045" y="748370"/>
                  </a:lnTo>
                  <a:lnTo>
                    <a:pt x="243397" y="747995"/>
                  </a:lnTo>
                  <a:lnTo>
                    <a:pt x="243735" y="747619"/>
                  </a:lnTo>
                  <a:lnTo>
                    <a:pt x="244073" y="747217"/>
                  </a:lnTo>
                  <a:lnTo>
                    <a:pt x="244397" y="746787"/>
                  </a:lnTo>
                  <a:lnTo>
                    <a:pt x="244706" y="746358"/>
                  </a:lnTo>
                  <a:lnTo>
                    <a:pt x="245016" y="745902"/>
                  </a:lnTo>
                  <a:lnTo>
                    <a:pt x="245312" y="745446"/>
                  </a:lnTo>
                  <a:lnTo>
                    <a:pt x="245608" y="744963"/>
                  </a:lnTo>
                  <a:lnTo>
                    <a:pt x="245889" y="744453"/>
                  </a:lnTo>
                  <a:lnTo>
                    <a:pt x="246171" y="743943"/>
                  </a:lnTo>
                  <a:lnTo>
                    <a:pt x="246438" y="743407"/>
                  </a:lnTo>
                  <a:lnTo>
                    <a:pt x="246692" y="742843"/>
                  </a:lnTo>
                  <a:lnTo>
                    <a:pt x="246945" y="742280"/>
                  </a:lnTo>
                  <a:lnTo>
                    <a:pt x="247185" y="741690"/>
                  </a:lnTo>
                  <a:lnTo>
                    <a:pt x="247424" y="741099"/>
                  </a:lnTo>
                  <a:lnTo>
                    <a:pt x="247649" y="740482"/>
                  </a:lnTo>
                  <a:lnTo>
                    <a:pt x="247875" y="739838"/>
                  </a:lnTo>
                  <a:lnTo>
                    <a:pt x="248086" y="739194"/>
                  </a:lnTo>
                  <a:lnTo>
                    <a:pt x="248283" y="738524"/>
                  </a:lnTo>
                  <a:lnTo>
                    <a:pt x="248480" y="737853"/>
                  </a:lnTo>
                  <a:lnTo>
                    <a:pt x="248663" y="737155"/>
                  </a:lnTo>
                  <a:lnTo>
                    <a:pt x="248846" y="736431"/>
                  </a:lnTo>
                  <a:lnTo>
                    <a:pt x="249015" y="735706"/>
                  </a:lnTo>
                  <a:lnTo>
                    <a:pt x="249170" y="734955"/>
                  </a:lnTo>
                  <a:lnTo>
                    <a:pt x="249325" y="734204"/>
                  </a:lnTo>
                  <a:lnTo>
                    <a:pt x="249480" y="733426"/>
                  </a:lnTo>
                  <a:lnTo>
                    <a:pt x="249621" y="732621"/>
                  </a:lnTo>
                  <a:lnTo>
                    <a:pt x="249747" y="731816"/>
                  </a:lnTo>
                  <a:lnTo>
                    <a:pt x="249860" y="730984"/>
                  </a:lnTo>
                  <a:lnTo>
                    <a:pt x="249973" y="730152"/>
                  </a:lnTo>
                  <a:lnTo>
                    <a:pt x="250085" y="729294"/>
                  </a:lnTo>
                  <a:lnTo>
                    <a:pt x="250184" y="728408"/>
                  </a:lnTo>
                  <a:lnTo>
                    <a:pt x="250268" y="727523"/>
                  </a:lnTo>
                  <a:lnTo>
                    <a:pt x="250353" y="726611"/>
                  </a:lnTo>
                  <a:lnTo>
                    <a:pt x="250423" y="725698"/>
                  </a:lnTo>
                  <a:lnTo>
                    <a:pt x="250480" y="724759"/>
                  </a:lnTo>
                  <a:lnTo>
                    <a:pt x="250536" y="723820"/>
                  </a:lnTo>
                  <a:lnTo>
                    <a:pt x="250578" y="722827"/>
                  </a:lnTo>
                  <a:lnTo>
                    <a:pt x="250621" y="721861"/>
                  </a:lnTo>
                  <a:lnTo>
                    <a:pt x="250649" y="720842"/>
                  </a:lnTo>
                  <a:lnTo>
                    <a:pt x="250677" y="719849"/>
                  </a:lnTo>
                  <a:lnTo>
                    <a:pt x="250691" y="718803"/>
                  </a:lnTo>
                  <a:lnTo>
                    <a:pt x="250691" y="717756"/>
                  </a:lnTo>
                  <a:lnTo>
                    <a:pt x="250691" y="34398"/>
                  </a:lnTo>
                  <a:lnTo>
                    <a:pt x="250691" y="33352"/>
                  </a:lnTo>
                  <a:lnTo>
                    <a:pt x="250677" y="32305"/>
                  </a:lnTo>
                  <a:lnTo>
                    <a:pt x="250649" y="31286"/>
                  </a:lnTo>
                  <a:lnTo>
                    <a:pt x="250621" y="30293"/>
                  </a:lnTo>
                  <a:lnTo>
                    <a:pt x="250578" y="29300"/>
                  </a:lnTo>
                  <a:lnTo>
                    <a:pt x="250536" y="28334"/>
                  </a:lnTo>
                  <a:lnTo>
                    <a:pt x="250480" y="27395"/>
                  </a:lnTo>
                  <a:lnTo>
                    <a:pt x="250423" y="26456"/>
                  </a:lnTo>
                  <a:lnTo>
                    <a:pt x="250353" y="25517"/>
                  </a:lnTo>
                  <a:lnTo>
                    <a:pt x="250268" y="24632"/>
                  </a:lnTo>
                  <a:lnTo>
                    <a:pt x="250184" y="23746"/>
                  </a:lnTo>
                  <a:lnTo>
                    <a:pt x="250085" y="22861"/>
                  </a:lnTo>
                  <a:lnTo>
                    <a:pt x="249973" y="22002"/>
                  </a:lnTo>
                  <a:lnTo>
                    <a:pt x="249860" y="21170"/>
                  </a:lnTo>
                  <a:lnTo>
                    <a:pt x="249747" y="20339"/>
                  </a:lnTo>
                  <a:lnTo>
                    <a:pt x="249621" y="19534"/>
                  </a:lnTo>
                  <a:lnTo>
                    <a:pt x="249480" y="18729"/>
                  </a:lnTo>
                  <a:lnTo>
                    <a:pt x="249325" y="17951"/>
                  </a:lnTo>
                  <a:lnTo>
                    <a:pt x="249170" y="17172"/>
                  </a:lnTo>
                  <a:lnTo>
                    <a:pt x="249015" y="16448"/>
                  </a:lnTo>
                  <a:lnTo>
                    <a:pt x="248846" y="15697"/>
                  </a:lnTo>
                  <a:lnTo>
                    <a:pt x="248663" y="14999"/>
                  </a:lnTo>
                  <a:lnTo>
                    <a:pt x="248480" y="14302"/>
                  </a:lnTo>
                  <a:lnTo>
                    <a:pt x="248283" y="13604"/>
                  </a:lnTo>
                  <a:lnTo>
                    <a:pt x="248086" y="12960"/>
                  </a:lnTo>
                  <a:lnTo>
                    <a:pt x="247875" y="12289"/>
                  </a:lnTo>
                  <a:lnTo>
                    <a:pt x="247649" y="11672"/>
                  </a:lnTo>
                  <a:lnTo>
                    <a:pt x="247424" y="11055"/>
                  </a:lnTo>
                  <a:lnTo>
                    <a:pt x="247185" y="10465"/>
                  </a:lnTo>
                  <a:lnTo>
                    <a:pt x="246945" y="9874"/>
                  </a:lnTo>
                  <a:lnTo>
                    <a:pt x="246692" y="9311"/>
                  </a:lnTo>
                  <a:lnTo>
                    <a:pt x="246438" y="8748"/>
                  </a:lnTo>
                  <a:lnTo>
                    <a:pt x="246171" y="8211"/>
                  </a:lnTo>
                  <a:lnTo>
                    <a:pt x="245889" y="7701"/>
                  </a:lnTo>
                  <a:lnTo>
                    <a:pt x="245608" y="7191"/>
                  </a:lnTo>
                  <a:lnTo>
                    <a:pt x="245312" y="6708"/>
                  </a:lnTo>
                  <a:lnTo>
                    <a:pt x="245016" y="6252"/>
                  </a:lnTo>
                  <a:lnTo>
                    <a:pt x="244706" y="5796"/>
                  </a:lnTo>
                  <a:lnTo>
                    <a:pt x="244397" y="5367"/>
                  </a:lnTo>
                  <a:lnTo>
                    <a:pt x="244073" y="4938"/>
                  </a:lnTo>
                  <a:lnTo>
                    <a:pt x="243735" y="4535"/>
                  </a:lnTo>
                  <a:lnTo>
                    <a:pt x="243397" y="4159"/>
                  </a:lnTo>
                  <a:lnTo>
                    <a:pt x="243045" y="3784"/>
                  </a:lnTo>
                  <a:lnTo>
                    <a:pt x="242693" y="3435"/>
                  </a:lnTo>
                  <a:lnTo>
                    <a:pt x="242341" y="3113"/>
                  </a:lnTo>
                  <a:lnTo>
                    <a:pt x="241960" y="2791"/>
                  </a:lnTo>
                  <a:lnTo>
                    <a:pt x="241580" y="2496"/>
                  </a:lnTo>
                  <a:lnTo>
                    <a:pt x="241200" y="2201"/>
                  </a:lnTo>
                  <a:lnTo>
                    <a:pt x="240806" y="1932"/>
                  </a:lnTo>
                  <a:lnTo>
                    <a:pt x="240397" y="1691"/>
                  </a:lnTo>
                  <a:lnTo>
                    <a:pt x="239989" y="1450"/>
                  </a:lnTo>
                  <a:lnTo>
                    <a:pt x="239581" y="1235"/>
                  </a:lnTo>
                  <a:lnTo>
                    <a:pt x="239158" y="1047"/>
                  </a:lnTo>
                  <a:lnTo>
                    <a:pt x="238722" y="859"/>
                  </a:lnTo>
                  <a:lnTo>
                    <a:pt x="238285" y="698"/>
                  </a:lnTo>
                  <a:lnTo>
                    <a:pt x="237835" y="537"/>
                  </a:lnTo>
                  <a:lnTo>
                    <a:pt x="237370" y="403"/>
                  </a:lnTo>
                  <a:lnTo>
                    <a:pt x="236919" y="296"/>
                  </a:lnTo>
                  <a:lnTo>
                    <a:pt x="236441" y="215"/>
                  </a:lnTo>
                  <a:lnTo>
                    <a:pt x="235962" y="135"/>
                  </a:lnTo>
                  <a:lnTo>
                    <a:pt x="235483" y="54"/>
                  </a:lnTo>
                  <a:lnTo>
                    <a:pt x="234990" y="27"/>
                  </a:lnTo>
                  <a:lnTo>
                    <a:pt x="23448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8"/>
            <p:cNvSpPr/>
            <p:nvPr/>
          </p:nvSpPr>
          <p:spPr>
            <a:xfrm rot="10800000">
              <a:off x="6031794" y="1227380"/>
              <a:ext cx="1654281" cy="2741369"/>
            </a:xfrm>
            <a:custGeom>
              <a:avLst/>
              <a:gdLst/>
              <a:ahLst/>
              <a:cxnLst/>
              <a:rect l="l" t="t" r="r" b="b"/>
              <a:pathLst>
                <a:path w="233738" h="708822" extrusionOk="0">
                  <a:moveTo>
                    <a:pt x="8647" y="1"/>
                  </a:moveTo>
                  <a:lnTo>
                    <a:pt x="8196" y="28"/>
                  </a:lnTo>
                  <a:lnTo>
                    <a:pt x="7759" y="108"/>
                  </a:lnTo>
                  <a:lnTo>
                    <a:pt x="7323" y="189"/>
                  </a:lnTo>
                  <a:lnTo>
                    <a:pt x="6900" y="350"/>
                  </a:lnTo>
                  <a:lnTo>
                    <a:pt x="6492" y="538"/>
                  </a:lnTo>
                  <a:lnTo>
                    <a:pt x="6070" y="752"/>
                  </a:lnTo>
                  <a:lnTo>
                    <a:pt x="5675" y="1021"/>
                  </a:lnTo>
                  <a:lnTo>
                    <a:pt x="5281" y="1316"/>
                  </a:lnTo>
                  <a:lnTo>
                    <a:pt x="4901" y="1638"/>
                  </a:lnTo>
                  <a:lnTo>
                    <a:pt x="4521" y="1986"/>
                  </a:lnTo>
                  <a:lnTo>
                    <a:pt x="4169" y="2389"/>
                  </a:lnTo>
                  <a:lnTo>
                    <a:pt x="3817" y="2818"/>
                  </a:lnTo>
                  <a:lnTo>
                    <a:pt x="3479" y="3274"/>
                  </a:lnTo>
                  <a:lnTo>
                    <a:pt x="3155" y="3784"/>
                  </a:lnTo>
                  <a:lnTo>
                    <a:pt x="2831" y="4294"/>
                  </a:lnTo>
                  <a:lnTo>
                    <a:pt x="2535" y="4831"/>
                  </a:lnTo>
                  <a:lnTo>
                    <a:pt x="2254" y="5394"/>
                  </a:lnTo>
                  <a:lnTo>
                    <a:pt x="1972" y="6011"/>
                  </a:lnTo>
                  <a:lnTo>
                    <a:pt x="1718" y="6628"/>
                  </a:lnTo>
                  <a:lnTo>
                    <a:pt x="1479" y="7272"/>
                  </a:lnTo>
                  <a:lnTo>
                    <a:pt x="1254" y="7943"/>
                  </a:lnTo>
                  <a:lnTo>
                    <a:pt x="1043" y="8641"/>
                  </a:lnTo>
                  <a:lnTo>
                    <a:pt x="860" y="9338"/>
                  </a:lnTo>
                  <a:lnTo>
                    <a:pt x="676" y="10063"/>
                  </a:lnTo>
                  <a:lnTo>
                    <a:pt x="522" y="10814"/>
                  </a:lnTo>
                  <a:lnTo>
                    <a:pt x="395" y="11592"/>
                  </a:lnTo>
                  <a:lnTo>
                    <a:pt x="282" y="12370"/>
                  </a:lnTo>
                  <a:lnTo>
                    <a:pt x="184" y="13148"/>
                  </a:lnTo>
                  <a:lnTo>
                    <a:pt x="99" y="13980"/>
                  </a:lnTo>
                  <a:lnTo>
                    <a:pt x="43" y="14785"/>
                  </a:lnTo>
                  <a:lnTo>
                    <a:pt x="15" y="15617"/>
                  </a:lnTo>
                  <a:lnTo>
                    <a:pt x="1" y="16475"/>
                  </a:lnTo>
                  <a:lnTo>
                    <a:pt x="1" y="692348"/>
                  </a:lnTo>
                  <a:lnTo>
                    <a:pt x="15" y="693206"/>
                  </a:lnTo>
                  <a:lnTo>
                    <a:pt x="43" y="694038"/>
                  </a:lnTo>
                  <a:lnTo>
                    <a:pt x="99" y="694870"/>
                  </a:lnTo>
                  <a:lnTo>
                    <a:pt x="184" y="695675"/>
                  </a:lnTo>
                  <a:lnTo>
                    <a:pt x="282" y="696453"/>
                  </a:lnTo>
                  <a:lnTo>
                    <a:pt x="395" y="697258"/>
                  </a:lnTo>
                  <a:lnTo>
                    <a:pt x="522" y="698009"/>
                  </a:lnTo>
                  <a:lnTo>
                    <a:pt x="676" y="698760"/>
                  </a:lnTo>
                  <a:lnTo>
                    <a:pt x="860" y="699485"/>
                  </a:lnTo>
                  <a:lnTo>
                    <a:pt x="1043" y="700209"/>
                  </a:lnTo>
                  <a:lnTo>
                    <a:pt x="1254" y="700880"/>
                  </a:lnTo>
                  <a:lnTo>
                    <a:pt x="1479" y="701551"/>
                  </a:lnTo>
                  <a:lnTo>
                    <a:pt x="1718" y="702195"/>
                  </a:lnTo>
                  <a:lnTo>
                    <a:pt x="1972" y="702812"/>
                  </a:lnTo>
                  <a:lnTo>
                    <a:pt x="2254" y="703429"/>
                  </a:lnTo>
                  <a:lnTo>
                    <a:pt x="2535" y="703992"/>
                  </a:lnTo>
                  <a:lnTo>
                    <a:pt x="2831" y="704529"/>
                  </a:lnTo>
                  <a:lnTo>
                    <a:pt x="3155" y="705066"/>
                  </a:lnTo>
                  <a:lnTo>
                    <a:pt x="3479" y="705549"/>
                  </a:lnTo>
                  <a:lnTo>
                    <a:pt x="3817" y="706005"/>
                  </a:lnTo>
                  <a:lnTo>
                    <a:pt x="4169" y="706434"/>
                  </a:lnTo>
                  <a:lnTo>
                    <a:pt x="4521" y="706836"/>
                  </a:lnTo>
                  <a:lnTo>
                    <a:pt x="4901" y="707185"/>
                  </a:lnTo>
                  <a:lnTo>
                    <a:pt x="5281" y="707534"/>
                  </a:lnTo>
                  <a:lnTo>
                    <a:pt x="5675" y="707829"/>
                  </a:lnTo>
                  <a:lnTo>
                    <a:pt x="6070" y="708071"/>
                  </a:lnTo>
                  <a:lnTo>
                    <a:pt x="6492" y="708285"/>
                  </a:lnTo>
                  <a:lnTo>
                    <a:pt x="6900" y="708473"/>
                  </a:lnTo>
                  <a:lnTo>
                    <a:pt x="7323" y="708634"/>
                  </a:lnTo>
                  <a:lnTo>
                    <a:pt x="7759" y="708741"/>
                  </a:lnTo>
                  <a:lnTo>
                    <a:pt x="8196" y="708795"/>
                  </a:lnTo>
                  <a:lnTo>
                    <a:pt x="8647" y="708822"/>
                  </a:lnTo>
                  <a:lnTo>
                    <a:pt x="75998" y="708822"/>
                  </a:lnTo>
                  <a:lnTo>
                    <a:pt x="76336" y="708795"/>
                  </a:lnTo>
                  <a:lnTo>
                    <a:pt x="76688" y="708768"/>
                  </a:lnTo>
                  <a:lnTo>
                    <a:pt x="77026" y="708741"/>
                  </a:lnTo>
                  <a:lnTo>
                    <a:pt x="77364" y="708688"/>
                  </a:lnTo>
                  <a:lnTo>
                    <a:pt x="77702" y="708607"/>
                  </a:lnTo>
                  <a:lnTo>
                    <a:pt x="78040" y="708500"/>
                  </a:lnTo>
                  <a:lnTo>
                    <a:pt x="78377" y="708393"/>
                  </a:lnTo>
                  <a:lnTo>
                    <a:pt x="78715" y="708259"/>
                  </a:lnTo>
                  <a:lnTo>
                    <a:pt x="79039" y="708124"/>
                  </a:lnTo>
                  <a:lnTo>
                    <a:pt x="79363" y="707963"/>
                  </a:lnTo>
                  <a:lnTo>
                    <a:pt x="79701" y="707776"/>
                  </a:lnTo>
                  <a:lnTo>
                    <a:pt x="80011" y="707588"/>
                  </a:lnTo>
                  <a:lnTo>
                    <a:pt x="80335" y="707373"/>
                  </a:lnTo>
                  <a:lnTo>
                    <a:pt x="80659" y="707132"/>
                  </a:lnTo>
                  <a:lnTo>
                    <a:pt x="80968" y="706890"/>
                  </a:lnTo>
                  <a:lnTo>
                    <a:pt x="81278" y="706649"/>
                  </a:lnTo>
                  <a:lnTo>
                    <a:pt x="81588" y="706380"/>
                  </a:lnTo>
                  <a:lnTo>
                    <a:pt x="81884" y="706085"/>
                  </a:lnTo>
                  <a:lnTo>
                    <a:pt x="82179" y="705763"/>
                  </a:lnTo>
                  <a:lnTo>
                    <a:pt x="82475" y="705468"/>
                  </a:lnTo>
                  <a:lnTo>
                    <a:pt x="82771" y="705119"/>
                  </a:lnTo>
                  <a:lnTo>
                    <a:pt x="83053" y="704770"/>
                  </a:lnTo>
                  <a:lnTo>
                    <a:pt x="83334" y="704422"/>
                  </a:lnTo>
                  <a:lnTo>
                    <a:pt x="83602" y="704019"/>
                  </a:lnTo>
                  <a:lnTo>
                    <a:pt x="83883" y="703644"/>
                  </a:lnTo>
                  <a:lnTo>
                    <a:pt x="84137" y="703241"/>
                  </a:lnTo>
                  <a:lnTo>
                    <a:pt x="84404" y="702812"/>
                  </a:lnTo>
                  <a:lnTo>
                    <a:pt x="84658" y="702383"/>
                  </a:lnTo>
                  <a:lnTo>
                    <a:pt x="84911" y="701926"/>
                  </a:lnTo>
                  <a:lnTo>
                    <a:pt x="85151" y="701470"/>
                  </a:lnTo>
                  <a:lnTo>
                    <a:pt x="85390" y="700987"/>
                  </a:lnTo>
                  <a:lnTo>
                    <a:pt x="85615" y="700504"/>
                  </a:lnTo>
                  <a:lnTo>
                    <a:pt x="109244" y="649177"/>
                  </a:lnTo>
                  <a:lnTo>
                    <a:pt x="109624" y="648399"/>
                  </a:lnTo>
                  <a:lnTo>
                    <a:pt x="110032" y="647647"/>
                  </a:lnTo>
                  <a:lnTo>
                    <a:pt x="110455" y="646950"/>
                  </a:lnTo>
                  <a:lnTo>
                    <a:pt x="110891" y="646306"/>
                  </a:lnTo>
                  <a:lnTo>
                    <a:pt x="111342" y="645715"/>
                  </a:lnTo>
                  <a:lnTo>
                    <a:pt x="111807" y="645179"/>
                  </a:lnTo>
                  <a:lnTo>
                    <a:pt x="112271" y="644696"/>
                  </a:lnTo>
                  <a:lnTo>
                    <a:pt x="112764" y="644240"/>
                  </a:lnTo>
                  <a:lnTo>
                    <a:pt x="113257" y="643864"/>
                  </a:lnTo>
                  <a:lnTo>
                    <a:pt x="113750" y="643515"/>
                  </a:lnTo>
                  <a:lnTo>
                    <a:pt x="114271" y="643247"/>
                  </a:lnTo>
                  <a:lnTo>
                    <a:pt x="114778" y="643006"/>
                  </a:lnTo>
                  <a:lnTo>
                    <a:pt x="115299" y="642818"/>
                  </a:lnTo>
                  <a:lnTo>
                    <a:pt x="115820" y="642710"/>
                  </a:lnTo>
                  <a:lnTo>
                    <a:pt x="116341" y="642630"/>
                  </a:lnTo>
                  <a:lnTo>
                    <a:pt x="116876" y="642603"/>
                  </a:lnTo>
                  <a:lnTo>
                    <a:pt x="117397" y="642630"/>
                  </a:lnTo>
                  <a:lnTo>
                    <a:pt x="117918" y="642710"/>
                  </a:lnTo>
                  <a:lnTo>
                    <a:pt x="118439" y="642818"/>
                  </a:lnTo>
                  <a:lnTo>
                    <a:pt x="118960" y="643006"/>
                  </a:lnTo>
                  <a:lnTo>
                    <a:pt x="119481" y="643247"/>
                  </a:lnTo>
                  <a:lnTo>
                    <a:pt x="119988" y="643515"/>
                  </a:lnTo>
                  <a:lnTo>
                    <a:pt x="120495" y="643864"/>
                  </a:lnTo>
                  <a:lnTo>
                    <a:pt x="120988" y="644240"/>
                  </a:lnTo>
                  <a:lnTo>
                    <a:pt x="121466" y="644696"/>
                  </a:lnTo>
                  <a:lnTo>
                    <a:pt x="121945" y="645179"/>
                  </a:lnTo>
                  <a:lnTo>
                    <a:pt x="122410" y="645715"/>
                  </a:lnTo>
                  <a:lnTo>
                    <a:pt x="122846" y="646306"/>
                  </a:lnTo>
                  <a:lnTo>
                    <a:pt x="123283" y="646950"/>
                  </a:lnTo>
                  <a:lnTo>
                    <a:pt x="123705" y="647647"/>
                  </a:lnTo>
                  <a:lnTo>
                    <a:pt x="124114" y="648399"/>
                  </a:lnTo>
                  <a:lnTo>
                    <a:pt x="124508" y="649177"/>
                  </a:lnTo>
                  <a:lnTo>
                    <a:pt x="148123" y="700504"/>
                  </a:lnTo>
                  <a:lnTo>
                    <a:pt x="148362" y="700987"/>
                  </a:lnTo>
                  <a:lnTo>
                    <a:pt x="148587" y="701470"/>
                  </a:lnTo>
                  <a:lnTo>
                    <a:pt x="148841" y="701926"/>
                  </a:lnTo>
                  <a:lnTo>
                    <a:pt x="149080" y="702383"/>
                  </a:lnTo>
                  <a:lnTo>
                    <a:pt x="149334" y="702812"/>
                  </a:lnTo>
                  <a:lnTo>
                    <a:pt x="149601" y="703241"/>
                  </a:lnTo>
                  <a:lnTo>
                    <a:pt x="149869" y="703644"/>
                  </a:lnTo>
                  <a:lnTo>
                    <a:pt x="150136" y="704019"/>
                  </a:lnTo>
                  <a:lnTo>
                    <a:pt x="150404" y="704422"/>
                  </a:lnTo>
                  <a:lnTo>
                    <a:pt x="150685" y="704770"/>
                  </a:lnTo>
                  <a:lnTo>
                    <a:pt x="150981" y="705119"/>
                  </a:lnTo>
                  <a:lnTo>
                    <a:pt x="151263" y="705468"/>
                  </a:lnTo>
                  <a:lnTo>
                    <a:pt x="151558" y="705763"/>
                  </a:lnTo>
                  <a:lnTo>
                    <a:pt x="151854" y="706085"/>
                  </a:lnTo>
                  <a:lnTo>
                    <a:pt x="152164" y="706380"/>
                  </a:lnTo>
                  <a:lnTo>
                    <a:pt x="152460" y="706649"/>
                  </a:lnTo>
                  <a:lnTo>
                    <a:pt x="152769" y="706890"/>
                  </a:lnTo>
                  <a:lnTo>
                    <a:pt x="153093" y="707132"/>
                  </a:lnTo>
                  <a:lnTo>
                    <a:pt x="153403" y="707373"/>
                  </a:lnTo>
                  <a:lnTo>
                    <a:pt x="153727" y="707588"/>
                  </a:lnTo>
                  <a:lnTo>
                    <a:pt x="154051" y="707776"/>
                  </a:lnTo>
                  <a:lnTo>
                    <a:pt x="154375" y="707963"/>
                  </a:lnTo>
                  <a:lnTo>
                    <a:pt x="154699" y="708124"/>
                  </a:lnTo>
                  <a:lnTo>
                    <a:pt x="155036" y="708259"/>
                  </a:lnTo>
                  <a:lnTo>
                    <a:pt x="155360" y="708393"/>
                  </a:lnTo>
                  <a:lnTo>
                    <a:pt x="155698" y="708500"/>
                  </a:lnTo>
                  <a:lnTo>
                    <a:pt x="156036" y="708607"/>
                  </a:lnTo>
                  <a:lnTo>
                    <a:pt x="156374" y="708688"/>
                  </a:lnTo>
                  <a:lnTo>
                    <a:pt x="156712" y="708741"/>
                  </a:lnTo>
                  <a:lnTo>
                    <a:pt x="157064" y="708768"/>
                  </a:lnTo>
                  <a:lnTo>
                    <a:pt x="157402" y="708795"/>
                  </a:lnTo>
                  <a:lnTo>
                    <a:pt x="157754" y="708822"/>
                  </a:lnTo>
                  <a:lnTo>
                    <a:pt x="225091" y="708822"/>
                  </a:lnTo>
                  <a:lnTo>
                    <a:pt x="225542" y="708795"/>
                  </a:lnTo>
                  <a:lnTo>
                    <a:pt x="225978" y="708741"/>
                  </a:lnTo>
                  <a:lnTo>
                    <a:pt x="226415" y="708634"/>
                  </a:lnTo>
                  <a:lnTo>
                    <a:pt x="226837" y="708473"/>
                  </a:lnTo>
                  <a:lnTo>
                    <a:pt x="227260" y="708285"/>
                  </a:lnTo>
                  <a:lnTo>
                    <a:pt x="227668" y="708071"/>
                  </a:lnTo>
                  <a:lnTo>
                    <a:pt x="228062" y="707829"/>
                  </a:lnTo>
                  <a:lnTo>
                    <a:pt x="228457" y="707534"/>
                  </a:lnTo>
                  <a:lnTo>
                    <a:pt x="228837" y="707185"/>
                  </a:lnTo>
                  <a:lnTo>
                    <a:pt x="229217" y="706836"/>
                  </a:lnTo>
                  <a:lnTo>
                    <a:pt x="229583" y="706434"/>
                  </a:lnTo>
                  <a:lnTo>
                    <a:pt x="229935" y="706005"/>
                  </a:lnTo>
                  <a:lnTo>
                    <a:pt x="230273" y="705549"/>
                  </a:lnTo>
                  <a:lnTo>
                    <a:pt x="230597" y="705066"/>
                  </a:lnTo>
                  <a:lnTo>
                    <a:pt x="230907" y="704529"/>
                  </a:lnTo>
                  <a:lnTo>
                    <a:pt x="231203" y="703992"/>
                  </a:lnTo>
                  <a:lnTo>
                    <a:pt x="231498" y="703429"/>
                  </a:lnTo>
                  <a:lnTo>
                    <a:pt x="231766" y="702812"/>
                  </a:lnTo>
                  <a:lnTo>
                    <a:pt x="232019" y="702195"/>
                  </a:lnTo>
                  <a:lnTo>
                    <a:pt x="232259" y="701551"/>
                  </a:lnTo>
                  <a:lnTo>
                    <a:pt x="232484" y="700880"/>
                  </a:lnTo>
                  <a:lnTo>
                    <a:pt x="232695" y="700209"/>
                  </a:lnTo>
                  <a:lnTo>
                    <a:pt x="232892" y="699485"/>
                  </a:lnTo>
                  <a:lnTo>
                    <a:pt x="233061" y="698760"/>
                  </a:lnTo>
                  <a:lnTo>
                    <a:pt x="233216" y="698009"/>
                  </a:lnTo>
                  <a:lnTo>
                    <a:pt x="233357" y="697258"/>
                  </a:lnTo>
                  <a:lnTo>
                    <a:pt x="233470" y="696453"/>
                  </a:lnTo>
                  <a:lnTo>
                    <a:pt x="233568" y="695675"/>
                  </a:lnTo>
                  <a:lnTo>
                    <a:pt x="233639" y="694870"/>
                  </a:lnTo>
                  <a:lnTo>
                    <a:pt x="233695" y="694038"/>
                  </a:lnTo>
                  <a:lnTo>
                    <a:pt x="233723" y="693206"/>
                  </a:lnTo>
                  <a:lnTo>
                    <a:pt x="233737" y="692348"/>
                  </a:lnTo>
                  <a:lnTo>
                    <a:pt x="233737" y="16475"/>
                  </a:lnTo>
                  <a:lnTo>
                    <a:pt x="233723" y="15617"/>
                  </a:lnTo>
                  <a:lnTo>
                    <a:pt x="233695" y="14785"/>
                  </a:lnTo>
                  <a:lnTo>
                    <a:pt x="233639" y="13980"/>
                  </a:lnTo>
                  <a:lnTo>
                    <a:pt x="233568" y="13148"/>
                  </a:lnTo>
                  <a:lnTo>
                    <a:pt x="233470" y="12370"/>
                  </a:lnTo>
                  <a:lnTo>
                    <a:pt x="233357" y="11592"/>
                  </a:lnTo>
                  <a:lnTo>
                    <a:pt x="233216" y="10814"/>
                  </a:lnTo>
                  <a:lnTo>
                    <a:pt x="233061" y="10063"/>
                  </a:lnTo>
                  <a:lnTo>
                    <a:pt x="232892" y="9338"/>
                  </a:lnTo>
                  <a:lnTo>
                    <a:pt x="232695" y="8641"/>
                  </a:lnTo>
                  <a:lnTo>
                    <a:pt x="232484" y="7943"/>
                  </a:lnTo>
                  <a:lnTo>
                    <a:pt x="232259" y="7272"/>
                  </a:lnTo>
                  <a:lnTo>
                    <a:pt x="232019" y="6628"/>
                  </a:lnTo>
                  <a:lnTo>
                    <a:pt x="231766" y="6011"/>
                  </a:lnTo>
                  <a:lnTo>
                    <a:pt x="231498" y="5394"/>
                  </a:lnTo>
                  <a:lnTo>
                    <a:pt x="231203" y="4831"/>
                  </a:lnTo>
                  <a:lnTo>
                    <a:pt x="230907" y="4294"/>
                  </a:lnTo>
                  <a:lnTo>
                    <a:pt x="230597" y="3784"/>
                  </a:lnTo>
                  <a:lnTo>
                    <a:pt x="230273" y="3274"/>
                  </a:lnTo>
                  <a:lnTo>
                    <a:pt x="229935" y="2818"/>
                  </a:lnTo>
                  <a:lnTo>
                    <a:pt x="229583" y="2389"/>
                  </a:lnTo>
                  <a:lnTo>
                    <a:pt x="229217" y="1986"/>
                  </a:lnTo>
                  <a:lnTo>
                    <a:pt x="228837" y="1638"/>
                  </a:lnTo>
                  <a:lnTo>
                    <a:pt x="228457" y="1316"/>
                  </a:lnTo>
                  <a:lnTo>
                    <a:pt x="228062" y="1021"/>
                  </a:lnTo>
                  <a:lnTo>
                    <a:pt x="227668" y="752"/>
                  </a:lnTo>
                  <a:lnTo>
                    <a:pt x="227260" y="538"/>
                  </a:lnTo>
                  <a:lnTo>
                    <a:pt x="226837" y="350"/>
                  </a:lnTo>
                  <a:lnTo>
                    <a:pt x="226415" y="189"/>
                  </a:lnTo>
                  <a:lnTo>
                    <a:pt x="225978" y="108"/>
                  </a:lnTo>
                  <a:lnTo>
                    <a:pt x="225542" y="28"/>
                  </a:lnTo>
                  <a:lnTo>
                    <a:pt x="225091" y="1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11" name="Google Shape;411;p38"/>
            <p:cNvGrpSpPr/>
            <p:nvPr/>
          </p:nvGrpSpPr>
          <p:grpSpPr>
            <a:xfrm>
              <a:off x="6428755" y="2979980"/>
              <a:ext cx="879375" cy="380430"/>
              <a:chOff x="-2807314" y="9677549"/>
              <a:chExt cx="993307" cy="429718"/>
            </a:xfrm>
          </p:grpSpPr>
          <p:sp>
            <p:nvSpPr>
              <p:cNvPr id="412" name="Google Shape;412;p38"/>
              <p:cNvSpPr/>
              <p:nvPr/>
            </p:nvSpPr>
            <p:spPr>
              <a:xfrm rot="10800000">
                <a:off x="-2521938" y="9827624"/>
                <a:ext cx="60458" cy="59533"/>
              </a:xfrm>
              <a:custGeom>
                <a:avLst/>
                <a:gdLst/>
                <a:ahLst/>
                <a:cxnLst/>
                <a:rect l="l" t="t" r="r" b="b"/>
                <a:pathLst>
                  <a:path w="7562" h="13631" extrusionOk="0">
                    <a:moveTo>
                      <a:pt x="2619" y="1"/>
                    </a:moveTo>
                    <a:lnTo>
                      <a:pt x="2366" y="28"/>
                    </a:lnTo>
                    <a:lnTo>
                      <a:pt x="2112" y="108"/>
                    </a:lnTo>
                    <a:lnTo>
                      <a:pt x="1859" y="242"/>
                    </a:lnTo>
                    <a:lnTo>
                      <a:pt x="1634" y="430"/>
                    </a:lnTo>
                    <a:lnTo>
                      <a:pt x="1408" y="672"/>
                    </a:lnTo>
                    <a:lnTo>
                      <a:pt x="1183" y="993"/>
                    </a:lnTo>
                    <a:lnTo>
                      <a:pt x="972" y="1342"/>
                    </a:lnTo>
                    <a:lnTo>
                      <a:pt x="775" y="1745"/>
                    </a:lnTo>
                    <a:lnTo>
                      <a:pt x="690" y="1986"/>
                    </a:lnTo>
                    <a:lnTo>
                      <a:pt x="592" y="2228"/>
                    </a:lnTo>
                    <a:lnTo>
                      <a:pt x="521" y="2469"/>
                    </a:lnTo>
                    <a:lnTo>
                      <a:pt x="437" y="2738"/>
                    </a:lnTo>
                    <a:lnTo>
                      <a:pt x="310" y="3301"/>
                    </a:lnTo>
                    <a:lnTo>
                      <a:pt x="197" y="3918"/>
                    </a:lnTo>
                    <a:lnTo>
                      <a:pt x="113" y="4589"/>
                    </a:lnTo>
                    <a:lnTo>
                      <a:pt x="56" y="5286"/>
                    </a:lnTo>
                    <a:lnTo>
                      <a:pt x="14" y="6065"/>
                    </a:lnTo>
                    <a:lnTo>
                      <a:pt x="0" y="6869"/>
                    </a:lnTo>
                    <a:lnTo>
                      <a:pt x="14" y="7728"/>
                    </a:lnTo>
                    <a:lnTo>
                      <a:pt x="71" y="8506"/>
                    </a:lnTo>
                    <a:lnTo>
                      <a:pt x="99" y="8882"/>
                    </a:lnTo>
                    <a:lnTo>
                      <a:pt x="141" y="9231"/>
                    </a:lnTo>
                    <a:lnTo>
                      <a:pt x="183" y="9579"/>
                    </a:lnTo>
                    <a:lnTo>
                      <a:pt x="240" y="9901"/>
                    </a:lnTo>
                    <a:lnTo>
                      <a:pt x="380" y="10518"/>
                    </a:lnTo>
                    <a:lnTo>
                      <a:pt x="521" y="11055"/>
                    </a:lnTo>
                    <a:lnTo>
                      <a:pt x="704" y="11565"/>
                    </a:lnTo>
                    <a:lnTo>
                      <a:pt x="789" y="11780"/>
                    </a:lnTo>
                    <a:lnTo>
                      <a:pt x="887" y="12021"/>
                    </a:lnTo>
                    <a:lnTo>
                      <a:pt x="1099" y="12397"/>
                    </a:lnTo>
                    <a:lnTo>
                      <a:pt x="1324" y="12745"/>
                    </a:lnTo>
                    <a:lnTo>
                      <a:pt x="1563" y="13014"/>
                    </a:lnTo>
                    <a:lnTo>
                      <a:pt x="1817" y="13228"/>
                    </a:lnTo>
                    <a:lnTo>
                      <a:pt x="2070" y="13416"/>
                    </a:lnTo>
                    <a:lnTo>
                      <a:pt x="2324" y="13524"/>
                    </a:lnTo>
                    <a:lnTo>
                      <a:pt x="2591" y="13604"/>
                    </a:lnTo>
                    <a:lnTo>
                      <a:pt x="2845" y="13631"/>
                    </a:lnTo>
                    <a:lnTo>
                      <a:pt x="7562" y="13631"/>
                    </a:lnTo>
                    <a:lnTo>
                      <a:pt x="7562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accent3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38"/>
              <p:cNvSpPr/>
              <p:nvPr/>
            </p:nvSpPr>
            <p:spPr>
              <a:xfrm rot="10800000">
                <a:off x="-2346307" y="9840872"/>
                <a:ext cx="49537" cy="76990"/>
              </a:xfrm>
              <a:custGeom>
                <a:avLst/>
                <a:gdLst/>
                <a:ahLst/>
                <a:cxnLst/>
                <a:rect l="l" t="t" r="r" b="b"/>
                <a:pathLst>
                  <a:path w="6196" h="17628" extrusionOk="0">
                    <a:moveTo>
                      <a:pt x="0" y="0"/>
                    </a:moveTo>
                    <a:lnTo>
                      <a:pt x="3070" y="17628"/>
                    </a:lnTo>
                    <a:lnTo>
                      <a:pt x="6196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accent3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38"/>
              <p:cNvSpPr/>
              <p:nvPr/>
            </p:nvSpPr>
            <p:spPr>
              <a:xfrm rot="10800000">
                <a:off x="-2807314" y="9677549"/>
                <a:ext cx="993307" cy="429718"/>
              </a:xfrm>
              <a:custGeom>
                <a:avLst/>
                <a:gdLst/>
                <a:ahLst/>
                <a:cxnLst/>
                <a:rect l="l" t="t" r="r" b="b"/>
                <a:pathLst>
                  <a:path w="124241" h="98390" extrusionOk="0">
                    <a:moveTo>
                      <a:pt x="44976" y="24255"/>
                    </a:moveTo>
                    <a:lnTo>
                      <a:pt x="44976" y="41400"/>
                    </a:lnTo>
                    <a:lnTo>
                      <a:pt x="54157" y="74134"/>
                    </a:lnTo>
                    <a:lnTo>
                      <a:pt x="47595" y="74134"/>
                    </a:lnTo>
                    <a:lnTo>
                      <a:pt x="41949" y="51221"/>
                    </a:lnTo>
                    <a:lnTo>
                      <a:pt x="36246" y="74134"/>
                    </a:lnTo>
                    <a:lnTo>
                      <a:pt x="29641" y="74134"/>
                    </a:lnTo>
                    <a:lnTo>
                      <a:pt x="38977" y="41266"/>
                    </a:lnTo>
                    <a:lnTo>
                      <a:pt x="38977" y="24255"/>
                    </a:lnTo>
                    <a:close/>
                    <a:moveTo>
                      <a:pt x="75716" y="24255"/>
                    </a:moveTo>
                    <a:lnTo>
                      <a:pt x="66169" y="74134"/>
                    </a:lnTo>
                    <a:lnTo>
                      <a:pt x="60719" y="74134"/>
                    </a:lnTo>
                    <a:lnTo>
                      <a:pt x="51172" y="24255"/>
                    </a:lnTo>
                    <a:lnTo>
                      <a:pt x="57368" y="24255"/>
                    </a:lnTo>
                    <a:lnTo>
                      <a:pt x="59395" y="35444"/>
                    </a:lnTo>
                    <a:lnTo>
                      <a:pt x="67534" y="35444"/>
                    </a:lnTo>
                    <a:lnTo>
                      <a:pt x="69520" y="24255"/>
                    </a:lnTo>
                    <a:close/>
                    <a:moveTo>
                      <a:pt x="94585" y="24255"/>
                    </a:moveTo>
                    <a:lnTo>
                      <a:pt x="94585" y="74134"/>
                    </a:lnTo>
                    <a:lnTo>
                      <a:pt x="83418" y="74134"/>
                    </a:lnTo>
                    <a:lnTo>
                      <a:pt x="82954" y="74107"/>
                    </a:lnTo>
                    <a:lnTo>
                      <a:pt x="82503" y="74027"/>
                    </a:lnTo>
                    <a:lnTo>
                      <a:pt x="82052" y="73920"/>
                    </a:lnTo>
                    <a:lnTo>
                      <a:pt x="81616" y="73759"/>
                    </a:lnTo>
                    <a:lnTo>
                      <a:pt x="81193" y="73544"/>
                    </a:lnTo>
                    <a:lnTo>
                      <a:pt x="80771" y="73302"/>
                    </a:lnTo>
                    <a:lnTo>
                      <a:pt x="80377" y="73007"/>
                    </a:lnTo>
                    <a:lnTo>
                      <a:pt x="79968" y="72658"/>
                    </a:lnTo>
                    <a:lnTo>
                      <a:pt x="79588" y="72256"/>
                    </a:lnTo>
                    <a:lnTo>
                      <a:pt x="79222" y="71854"/>
                    </a:lnTo>
                    <a:lnTo>
                      <a:pt x="78856" y="71424"/>
                    </a:lnTo>
                    <a:lnTo>
                      <a:pt x="78518" y="70941"/>
                    </a:lnTo>
                    <a:lnTo>
                      <a:pt x="78194" y="70458"/>
                    </a:lnTo>
                    <a:lnTo>
                      <a:pt x="77870" y="69922"/>
                    </a:lnTo>
                    <a:lnTo>
                      <a:pt x="77574" y="69385"/>
                    </a:lnTo>
                    <a:lnTo>
                      <a:pt x="77279" y="68795"/>
                    </a:lnTo>
                    <a:lnTo>
                      <a:pt x="77011" y="68178"/>
                    </a:lnTo>
                    <a:lnTo>
                      <a:pt x="76758" y="67561"/>
                    </a:lnTo>
                    <a:lnTo>
                      <a:pt x="76504" y="66917"/>
                    </a:lnTo>
                    <a:lnTo>
                      <a:pt x="76279" y="66246"/>
                    </a:lnTo>
                    <a:lnTo>
                      <a:pt x="76068" y="65548"/>
                    </a:lnTo>
                    <a:lnTo>
                      <a:pt x="75871" y="64851"/>
                    </a:lnTo>
                    <a:lnTo>
                      <a:pt x="75688" y="64126"/>
                    </a:lnTo>
                    <a:lnTo>
                      <a:pt x="75519" y="63375"/>
                    </a:lnTo>
                    <a:lnTo>
                      <a:pt x="75364" y="62624"/>
                    </a:lnTo>
                    <a:lnTo>
                      <a:pt x="75237" y="61872"/>
                    </a:lnTo>
                    <a:lnTo>
                      <a:pt x="75124" y="61094"/>
                    </a:lnTo>
                    <a:lnTo>
                      <a:pt x="75026" y="60343"/>
                    </a:lnTo>
                    <a:lnTo>
                      <a:pt x="74955" y="59592"/>
                    </a:lnTo>
                    <a:lnTo>
                      <a:pt x="74913" y="58814"/>
                    </a:lnTo>
                    <a:lnTo>
                      <a:pt x="74885" y="58036"/>
                    </a:lnTo>
                    <a:lnTo>
                      <a:pt x="74871" y="57257"/>
                    </a:lnTo>
                    <a:lnTo>
                      <a:pt x="74885" y="56453"/>
                    </a:lnTo>
                    <a:lnTo>
                      <a:pt x="74913" y="55648"/>
                    </a:lnTo>
                    <a:lnTo>
                      <a:pt x="74955" y="54843"/>
                    </a:lnTo>
                    <a:lnTo>
                      <a:pt x="75026" y="54038"/>
                    </a:lnTo>
                    <a:lnTo>
                      <a:pt x="75110" y="53260"/>
                    </a:lnTo>
                    <a:lnTo>
                      <a:pt x="75209" y="52482"/>
                    </a:lnTo>
                    <a:lnTo>
                      <a:pt x="75336" y="51703"/>
                    </a:lnTo>
                    <a:lnTo>
                      <a:pt x="75476" y="50952"/>
                    </a:lnTo>
                    <a:lnTo>
                      <a:pt x="75631" y="50201"/>
                    </a:lnTo>
                    <a:lnTo>
                      <a:pt x="75814" y="49476"/>
                    </a:lnTo>
                    <a:lnTo>
                      <a:pt x="75997" y="48779"/>
                    </a:lnTo>
                    <a:lnTo>
                      <a:pt x="76209" y="48081"/>
                    </a:lnTo>
                    <a:lnTo>
                      <a:pt x="76420" y="47411"/>
                    </a:lnTo>
                    <a:lnTo>
                      <a:pt x="76659" y="46767"/>
                    </a:lnTo>
                    <a:lnTo>
                      <a:pt x="76913" y="46149"/>
                    </a:lnTo>
                    <a:lnTo>
                      <a:pt x="77180" y="45532"/>
                    </a:lnTo>
                    <a:lnTo>
                      <a:pt x="77448" y="44969"/>
                    </a:lnTo>
                    <a:lnTo>
                      <a:pt x="77743" y="44405"/>
                    </a:lnTo>
                    <a:lnTo>
                      <a:pt x="78053" y="43896"/>
                    </a:lnTo>
                    <a:lnTo>
                      <a:pt x="78377" y="43413"/>
                    </a:lnTo>
                    <a:lnTo>
                      <a:pt x="78715" y="42930"/>
                    </a:lnTo>
                    <a:lnTo>
                      <a:pt x="79067" y="42500"/>
                    </a:lnTo>
                    <a:lnTo>
                      <a:pt x="79433" y="42125"/>
                    </a:lnTo>
                    <a:lnTo>
                      <a:pt x="79813" y="41749"/>
                    </a:lnTo>
                    <a:lnTo>
                      <a:pt x="80208" y="41427"/>
                    </a:lnTo>
                    <a:lnTo>
                      <a:pt x="80602" y="41132"/>
                    </a:lnTo>
                    <a:lnTo>
                      <a:pt x="81010" y="40891"/>
                    </a:lnTo>
                    <a:lnTo>
                      <a:pt x="81447" y="40703"/>
                    </a:lnTo>
                    <a:lnTo>
                      <a:pt x="81869" y="40542"/>
                    </a:lnTo>
                    <a:lnTo>
                      <a:pt x="82320" y="40434"/>
                    </a:lnTo>
                    <a:lnTo>
                      <a:pt x="82770" y="40381"/>
                    </a:lnTo>
                    <a:lnTo>
                      <a:pt x="83235" y="40354"/>
                    </a:lnTo>
                    <a:lnTo>
                      <a:pt x="88544" y="40354"/>
                    </a:lnTo>
                    <a:lnTo>
                      <a:pt x="88544" y="24255"/>
                    </a:lnTo>
                    <a:close/>
                    <a:moveTo>
                      <a:pt x="25811" y="0"/>
                    </a:moveTo>
                    <a:lnTo>
                      <a:pt x="25150" y="27"/>
                    </a:lnTo>
                    <a:lnTo>
                      <a:pt x="24488" y="54"/>
                    </a:lnTo>
                    <a:lnTo>
                      <a:pt x="23840" y="134"/>
                    </a:lnTo>
                    <a:lnTo>
                      <a:pt x="23178" y="268"/>
                    </a:lnTo>
                    <a:lnTo>
                      <a:pt x="22530" y="403"/>
                    </a:lnTo>
                    <a:lnTo>
                      <a:pt x="21897" y="564"/>
                    </a:lnTo>
                    <a:lnTo>
                      <a:pt x="21263" y="778"/>
                    </a:lnTo>
                    <a:lnTo>
                      <a:pt x="20629" y="1020"/>
                    </a:lnTo>
                    <a:lnTo>
                      <a:pt x="19996" y="1261"/>
                    </a:lnTo>
                    <a:lnTo>
                      <a:pt x="19376" y="1556"/>
                    </a:lnTo>
                    <a:lnTo>
                      <a:pt x="18771" y="1878"/>
                    </a:lnTo>
                    <a:lnTo>
                      <a:pt x="18165" y="2227"/>
                    </a:lnTo>
                    <a:lnTo>
                      <a:pt x="17560" y="2603"/>
                    </a:lnTo>
                    <a:lnTo>
                      <a:pt x="16954" y="3005"/>
                    </a:lnTo>
                    <a:lnTo>
                      <a:pt x="16377" y="3435"/>
                    </a:lnTo>
                    <a:lnTo>
                      <a:pt x="15785" y="3891"/>
                    </a:lnTo>
                    <a:lnTo>
                      <a:pt x="15208" y="4374"/>
                    </a:lnTo>
                    <a:lnTo>
                      <a:pt x="14645" y="4883"/>
                    </a:lnTo>
                    <a:lnTo>
                      <a:pt x="14082" y="5393"/>
                    </a:lnTo>
                    <a:lnTo>
                      <a:pt x="13532" y="5957"/>
                    </a:lnTo>
                    <a:lnTo>
                      <a:pt x="12983" y="6547"/>
                    </a:lnTo>
                    <a:lnTo>
                      <a:pt x="12448" y="7137"/>
                    </a:lnTo>
                    <a:lnTo>
                      <a:pt x="11927" y="7781"/>
                    </a:lnTo>
                    <a:lnTo>
                      <a:pt x="11406" y="8425"/>
                    </a:lnTo>
                    <a:lnTo>
                      <a:pt x="10899" y="9123"/>
                    </a:lnTo>
                    <a:lnTo>
                      <a:pt x="10392" y="9820"/>
                    </a:lnTo>
                    <a:lnTo>
                      <a:pt x="9899" y="10518"/>
                    </a:lnTo>
                    <a:lnTo>
                      <a:pt x="9421" y="11269"/>
                    </a:lnTo>
                    <a:lnTo>
                      <a:pt x="8942" y="12047"/>
                    </a:lnTo>
                    <a:lnTo>
                      <a:pt x="8477" y="12825"/>
                    </a:lnTo>
                    <a:lnTo>
                      <a:pt x="8027" y="13630"/>
                    </a:lnTo>
                    <a:lnTo>
                      <a:pt x="7576" y="14462"/>
                    </a:lnTo>
                    <a:lnTo>
                      <a:pt x="7154" y="15294"/>
                    </a:lnTo>
                    <a:lnTo>
                      <a:pt x="6731" y="16152"/>
                    </a:lnTo>
                    <a:lnTo>
                      <a:pt x="6309" y="17038"/>
                    </a:lnTo>
                    <a:lnTo>
                      <a:pt x="5914" y="17950"/>
                    </a:lnTo>
                    <a:lnTo>
                      <a:pt x="5520" y="18862"/>
                    </a:lnTo>
                    <a:lnTo>
                      <a:pt x="5140" y="19801"/>
                    </a:lnTo>
                    <a:lnTo>
                      <a:pt x="4774" y="20767"/>
                    </a:lnTo>
                    <a:lnTo>
                      <a:pt x="4422" y="21733"/>
                    </a:lnTo>
                    <a:lnTo>
                      <a:pt x="4084" y="22726"/>
                    </a:lnTo>
                    <a:lnTo>
                      <a:pt x="3746" y="23746"/>
                    </a:lnTo>
                    <a:lnTo>
                      <a:pt x="3436" y="24765"/>
                    </a:lnTo>
                    <a:lnTo>
                      <a:pt x="3126" y="25785"/>
                    </a:lnTo>
                    <a:lnTo>
                      <a:pt x="2831" y="26858"/>
                    </a:lnTo>
                    <a:lnTo>
                      <a:pt x="2549" y="27904"/>
                    </a:lnTo>
                    <a:lnTo>
                      <a:pt x="2281" y="29004"/>
                    </a:lnTo>
                    <a:lnTo>
                      <a:pt x="2028" y="30105"/>
                    </a:lnTo>
                    <a:lnTo>
                      <a:pt x="1803" y="31205"/>
                    </a:lnTo>
                    <a:lnTo>
                      <a:pt x="1577" y="32331"/>
                    </a:lnTo>
                    <a:lnTo>
                      <a:pt x="1366" y="33458"/>
                    </a:lnTo>
                    <a:lnTo>
                      <a:pt x="1169" y="34612"/>
                    </a:lnTo>
                    <a:lnTo>
                      <a:pt x="986" y="35766"/>
                    </a:lnTo>
                    <a:lnTo>
                      <a:pt x="817" y="36946"/>
                    </a:lnTo>
                    <a:lnTo>
                      <a:pt x="662" y="38127"/>
                    </a:lnTo>
                    <a:lnTo>
                      <a:pt x="521" y="39308"/>
                    </a:lnTo>
                    <a:lnTo>
                      <a:pt x="409" y="40515"/>
                    </a:lnTo>
                    <a:lnTo>
                      <a:pt x="296" y="41722"/>
                    </a:lnTo>
                    <a:lnTo>
                      <a:pt x="211" y="42957"/>
                    </a:lnTo>
                    <a:lnTo>
                      <a:pt x="127" y="44191"/>
                    </a:lnTo>
                    <a:lnTo>
                      <a:pt x="71" y="45425"/>
                    </a:lnTo>
                    <a:lnTo>
                      <a:pt x="28" y="46659"/>
                    </a:lnTo>
                    <a:lnTo>
                      <a:pt x="0" y="47920"/>
                    </a:lnTo>
                    <a:lnTo>
                      <a:pt x="0" y="49181"/>
                    </a:lnTo>
                    <a:lnTo>
                      <a:pt x="0" y="50469"/>
                    </a:lnTo>
                    <a:lnTo>
                      <a:pt x="28" y="51703"/>
                    </a:lnTo>
                    <a:lnTo>
                      <a:pt x="71" y="52965"/>
                    </a:lnTo>
                    <a:lnTo>
                      <a:pt x="127" y="54199"/>
                    </a:lnTo>
                    <a:lnTo>
                      <a:pt x="211" y="55433"/>
                    </a:lnTo>
                    <a:lnTo>
                      <a:pt x="296" y="56667"/>
                    </a:lnTo>
                    <a:lnTo>
                      <a:pt x="409" y="57875"/>
                    </a:lnTo>
                    <a:lnTo>
                      <a:pt x="521" y="59082"/>
                    </a:lnTo>
                    <a:lnTo>
                      <a:pt x="662" y="60263"/>
                    </a:lnTo>
                    <a:lnTo>
                      <a:pt x="817" y="61443"/>
                    </a:lnTo>
                    <a:lnTo>
                      <a:pt x="986" y="62624"/>
                    </a:lnTo>
                    <a:lnTo>
                      <a:pt x="1169" y="63777"/>
                    </a:lnTo>
                    <a:lnTo>
                      <a:pt x="1366" y="64931"/>
                    </a:lnTo>
                    <a:lnTo>
                      <a:pt x="1577" y="66058"/>
                    </a:lnTo>
                    <a:lnTo>
                      <a:pt x="1803" y="67185"/>
                    </a:lnTo>
                    <a:lnTo>
                      <a:pt x="2028" y="68285"/>
                    </a:lnTo>
                    <a:lnTo>
                      <a:pt x="2281" y="69385"/>
                    </a:lnTo>
                    <a:lnTo>
                      <a:pt x="2549" y="70458"/>
                    </a:lnTo>
                    <a:lnTo>
                      <a:pt x="2831" y="71532"/>
                    </a:lnTo>
                    <a:lnTo>
                      <a:pt x="3126" y="72578"/>
                    </a:lnTo>
                    <a:lnTo>
                      <a:pt x="3436" y="73624"/>
                    </a:lnTo>
                    <a:lnTo>
                      <a:pt x="3746" y="74644"/>
                    </a:lnTo>
                    <a:lnTo>
                      <a:pt x="4084" y="75664"/>
                    </a:lnTo>
                    <a:lnTo>
                      <a:pt x="4422" y="76656"/>
                    </a:lnTo>
                    <a:lnTo>
                      <a:pt x="4774" y="77622"/>
                    </a:lnTo>
                    <a:lnTo>
                      <a:pt x="5140" y="78588"/>
                    </a:lnTo>
                    <a:lnTo>
                      <a:pt x="5520" y="79527"/>
                    </a:lnTo>
                    <a:lnTo>
                      <a:pt x="5914" y="80439"/>
                    </a:lnTo>
                    <a:lnTo>
                      <a:pt x="6309" y="81352"/>
                    </a:lnTo>
                    <a:lnTo>
                      <a:pt x="6731" y="82210"/>
                    </a:lnTo>
                    <a:lnTo>
                      <a:pt x="7154" y="83096"/>
                    </a:lnTo>
                    <a:lnTo>
                      <a:pt x="7576" y="83927"/>
                    </a:lnTo>
                    <a:lnTo>
                      <a:pt x="8027" y="84759"/>
                    </a:lnTo>
                    <a:lnTo>
                      <a:pt x="8477" y="85564"/>
                    </a:lnTo>
                    <a:lnTo>
                      <a:pt x="8942" y="86342"/>
                    </a:lnTo>
                    <a:lnTo>
                      <a:pt x="9421" y="87120"/>
                    </a:lnTo>
                    <a:lnTo>
                      <a:pt x="9899" y="87845"/>
                    </a:lnTo>
                    <a:lnTo>
                      <a:pt x="10392" y="88569"/>
                    </a:lnTo>
                    <a:lnTo>
                      <a:pt x="10899" y="89267"/>
                    </a:lnTo>
                    <a:lnTo>
                      <a:pt x="11406" y="89964"/>
                    </a:lnTo>
                    <a:lnTo>
                      <a:pt x="11927" y="90608"/>
                    </a:lnTo>
                    <a:lnTo>
                      <a:pt x="12448" y="91226"/>
                    </a:lnTo>
                    <a:lnTo>
                      <a:pt x="12983" y="91843"/>
                    </a:lnTo>
                    <a:lnTo>
                      <a:pt x="13532" y="92433"/>
                    </a:lnTo>
                    <a:lnTo>
                      <a:pt x="14082" y="92970"/>
                    </a:lnTo>
                    <a:lnTo>
                      <a:pt x="14645" y="93506"/>
                    </a:lnTo>
                    <a:lnTo>
                      <a:pt x="15208" y="94016"/>
                    </a:lnTo>
                    <a:lnTo>
                      <a:pt x="15785" y="94499"/>
                    </a:lnTo>
                    <a:lnTo>
                      <a:pt x="16377" y="94955"/>
                    </a:lnTo>
                    <a:lnTo>
                      <a:pt x="16954" y="95384"/>
                    </a:lnTo>
                    <a:lnTo>
                      <a:pt x="17560" y="95787"/>
                    </a:lnTo>
                    <a:lnTo>
                      <a:pt x="18165" y="96162"/>
                    </a:lnTo>
                    <a:lnTo>
                      <a:pt x="18771" y="96511"/>
                    </a:lnTo>
                    <a:lnTo>
                      <a:pt x="19376" y="96833"/>
                    </a:lnTo>
                    <a:lnTo>
                      <a:pt x="19996" y="97128"/>
                    </a:lnTo>
                    <a:lnTo>
                      <a:pt x="20629" y="97370"/>
                    </a:lnTo>
                    <a:lnTo>
                      <a:pt x="21263" y="97611"/>
                    </a:lnTo>
                    <a:lnTo>
                      <a:pt x="21897" y="97826"/>
                    </a:lnTo>
                    <a:lnTo>
                      <a:pt x="22530" y="97987"/>
                    </a:lnTo>
                    <a:lnTo>
                      <a:pt x="23178" y="98121"/>
                    </a:lnTo>
                    <a:lnTo>
                      <a:pt x="23840" y="98228"/>
                    </a:lnTo>
                    <a:lnTo>
                      <a:pt x="24488" y="98309"/>
                    </a:lnTo>
                    <a:lnTo>
                      <a:pt x="25150" y="98363"/>
                    </a:lnTo>
                    <a:lnTo>
                      <a:pt x="25811" y="98389"/>
                    </a:lnTo>
                    <a:lnTo>
                      <a:pt x="98415" y="98389"/>
                    </a:lnTo>
                    <a:lnTo>
                      <a:pt x="99091" y="98363"/>
                    </a:lnTo>
                    <a:lnTo>
                      <a:pt x="99739" y="98309"/>
                    </a:lnTo>
                    <a:lnTo>
                      <a:pt x="100400" y="98228"/>
                    </a:lnTo>
                    <a:lnTo>
                      <a:pt x="101048" y="98121"/>
                    </a:lnTo>
                    <a:lnTo>
                      <a:pt x="101696" y="97987"/>
                    </a:lnTo>
                    <a:lnTo>
                      <a:pt x="102344" y="97826"/>
                    </a:lnTo>
                    <a:lnTo>
                      <a:pt x="102977" y="97611"/>
                    </a:lnTo>
                    <a:lnTo>
                      <a:pt x="103611" y="97370"/>
                    </a:lnTo>
                    <a:lnTo>
                      <a:pt x="104231" y="97128"/>
                    </a:lnTo>
                    <a:lnTo>
                      <a:pt x="104850" y="96833"/>
                    </a:lnTo>
                    <a:lnTo>
                      <a:pt x="105470" y="96511"/>
                    </a:lnTo>
                    <a:lnTo>
                      <a:pt x="106075" y="96162"/>
                    </a:lnTo>
                    <a:lnTo>
                      <a:pt x="106681" y="95787"/>
                    </a:lnTo>
                    <a:lnTo>
                      <a:pt x="107272" y="95384"/>
                    </a:lnTo>
                    <a:lnTo>
                      <a:pt x="107863" y="94955"/>
                    </a:lnTo>
                    <a:lnTo>
                      <a:pt x="108441" y="94499"/>
                    </a:lnTo>
                    <a:lnTo>
                      <a:pt x="109018" y="94016"/>
                    </a:lnTo>
                    <a:lnTo>
                      <a:pt x="109581" y="93506"/>
                    </a:lnTo>
                    <a:lnTo>
                      <a:pt x="110145" y="92970"/>
                    </a:lnTo>
                    <a:lnTo>
                      <a:pt x="110694" y="92433"/>
                    </a:lnTo>
                    <a:lnTo>
                      <a:pt x="111243" y="91843"/>
                    </a:lnTo>
                    <a:lnTo>
                      <a:pt x="111778" y="91226"/>
                    </a:lnTo>
                    <a:lnTo>
                      <a:pt x="112313" y="90608"/>
                    </a:lnTo>
                    <a:lnTo>
                      <a:pt x="112834" y="89964"/>
                    </a:lnTo>
                    <a:lnTo>
                      <a:pt x="113341" y="89267"/>
                    </a:lnTo>
                    <a:lnTo>
                      <a:pt x="113848" y="88569"/>
                    </a:lnTo>
                    <a:lnTo>
                      <a:pt x="114341" y="87845"/>
                    </a:lnTo>
                    <a:lnTo>
                      <a:pt x="114820" y="87120"/>
                    </a:lnTo>
                    <a:lnTo>
                      <a:pt x="115298" y="86342"/>
                    </a:lnTo>
                    <a:lnTo>
                      <a:pt x="115749" y="85564"/>
                    </a:lnTo>
                    <a:lnTo>
                      <a:pt x="116214" y="84759"/>
                    </a:lnTo>
                    <a:lnTo>
                      <a:pt x="116650" y="83927"/>
                    </a:lnTo>
                    <a:lnTo>
                      <a:pt x="117087" y="83096"/>
                    </a:lnTo>
                    <a:lnTo>
                      <a:pt x="117509" y="82210"/>
                    </a:lnTo>
                    <a:lnTo>
                      <a:pt x="117918" y="81352"/>
                    </a:lnTo>
                    <a:lnTo>
                      <a:pt x="118326" y="80439"/>
                    </a:lnTo>
                    <a:lnTo>
                      <a:pt x="118706" y="79527"/>
                    </a:lnTo>
                    <a:lnTo>
                      <a:pt x="119086" y="78588"/>
                    </a:lnTo>
                    <a:lnTo>
                      <a:pt x="119452" y="77622"/>
                    </a:lnTo>
                    <a:lnTo>
                      <a:pt x="119819" y="76656"/>
                    </a:lnTo>
                    <a:lnTo>
                      <a:pt x="120157" y="75664"/>
                    </a:lnTo>
                    <a:lnTo>
                      <a:pt x="120480" y="74644"/>
                    </a:lnTo>
                    <a:lnTo>
                      <a:pt x="120804" y="73624"/>
                    </a:lnTo>
                    <a:lnTo>
                      <a:pt x="121114" y="72578"/>
                    </a:lnTo>
                    <a:lnTo>
                      <a:pt x="121396" y="71532"/>
                    </a:lnTo>
                    <a:lnTo>
                      <a:pt x="121677" y="70458"/>
                    </a:lnTo>
                    <a:lnTo>
                      <a:pt x="121945" y="69385"/>
                    </a:lnTo>
                    <a:lnTo>
                      <a:pt x="122198" y="68285"/>
                    </a:lnTo>
                    <a:lnTo>
                      <a:pt x="122438" y="67185"/>
                    </a:lnTo>
                    <a:lnTo>
                      <a:pt x="122663" y="66058"/>
                    </a:lnTo>
                    <a:lnTo>
                      <a:pt x="122874" y="64931"/>
                    </a:lnTo>
                    <a:lnTo>
                      <a:pt x="123071" y="63777"/>
                    </a:lnTo>
                    <a:lnTo>
                      <a:pt x="123254" y="62624"/>
                    </a:lnTo>
                    <a:lnTo>
                      <a:pt x="123423" y="61443"/>
                    </a:lnTo>
                    <a:lnTo>
                      <a:pt x="123578" y="60263"/>
                    </a:lnTo>
                    <a:lnTo>
                      <a:pt x="123705" y="59082"/>
                    </a:lnTo>
                    <a:lnTo>
                      <a:pt x="123832" y="57875"/>
                    </a:lnTo>
                    <a:lnTo>
                      <a:pt x="123944" y="56667"/>
                    </a:lnTo>
                    <a:lnTo>
                      <a:pt x="124029" y="55433"/>
                    </a:lnTo>
                    <a:lnTo>
                      <a:pt x="124099" y="54199"/>
                    </a:lnTo>
                    <a:lnTo>
                      <a:pt x="124156" y="52965"/>
                    </a:lnTo>
                    <a:lnTo>
                      <a:pt x="124198" y="51703"/>
                    </a:lnTo>
                    <a:lnTo>
                      <a:pt x="124226" y="50469"/>
                    </a:lnTo>
                    <a:lnTo>
                      <a:pt x="124240" y="49181"/>
                    </a:lnTo>
                    <a:lnTo>
                      <a:pt x="124226" y="47920"/>
                    </a:lnTo>
                    <a:lnTo>
                      <a:pt x="124198" y="46659"/>
                    </a:lnTo>
                    <a:lnTo>
                      <a:pt x="124156" y="45425"/>
                    </a:lnTo>
                    <a:lnTo>
                      <a:pt x="124099" y="44191"/>
                    </a:lnTo>
                    <a:lnTo>
                      <a:pt x="124029" y="42957"/>
                    </a:lnTo>
                    <a:lnTo>
                      <a:pt x="123944" y="41722"/>
                    </a:lnTo>
                    <a:lnTo>
                      <a:pt x="123832" y="40515"/>
                    </a:lnTo>
                    <a:lnTo>
                      <a:pt x="123705" y="39308"/>
                    </a:lnTo>
                    <a:lnTo>
                      <a:pt x="123578" y="38127"/>
                    </a:lnTo>
                    <a:lnTo>
                      <a:pt x="123423" y="36946"/>
                    </a:lnTo>
                    <a:lnTo>
                      <a:pt x="123254" y="35766"/>
                    </a:lnTo>
                    <a:lnTo>
                      <a:pt x="123071" y="34612"/>
                    </a:lnTo>
                    <a:lnTo>
                      <a:pt x="122874" y="33458"/>
                    </a:lnTo>
                    <a:lnTo>
                      <a:pt x="122663" y="32331"/>
                    </a:lnTo>
                    <a:lnTo>
                      <a:pt x="122438" y="31205"/>
                    </a:lnTo>
                    <a:lnTo>
                      <a:pt x="122198" y="30105"/>
                    </a:lnTo>
                    <a:lnTo>
                      <a:pt x="121945" y="29004"/>
                    </a:lnTo>
                    <a:lnTo>
                      <a:pt x="121677" y="27904"/>
                    </a:lnTo>
                    <a:lnTo>
                      <a:pt x="121396" y="26858"/>
                    </a:lnTo>
                    <a:lnTo>
                      <a:pt x="121114" y="25785"/>
                    </a:lnTo>
                    <a:lnTo>
                      <a:pt x="120804" y="24765"/>
                    </a:lnTo>
                    <a:lnTo>
                      <a:pt x="120480" y="23746"/>
                    </a:lnTo>
                    <a:lnTo>
                      <a:pt x="120157" y="22726"/>
                    </a:lnTo>
                    <a:lnTo>
                      <a:pt x="119819" y="21733"/>
                    </a:lnTo>
                    <a:lnTo>
                      <a:pt x="119452" y="20767"/>
                    </a:lnTo>
                    <a:lnTo>
                      <a:pt x="119086" y="19801"/>
                    </a:lnTo>
                    <a:lnTo>
                      <a:pt x="118706" y="18862"/>
                    </a:lnTo>
                    <a:lnTo>
                      <a:pt x="118326" y="17950"/>
                    </a:lnTo>
                    <a:lnTo>
                      <a:pt x="117918" y="17038"/>
                    </a:lnTo>
                    <a:lnTo>
                      <a:pt x="117509" y="16152"/>
                    </a:lnTo>
                    <a:lnTo>
                      <a:pt x="117087" y="15294"/>
                    </a:lnTo>
                    <a:lnTo>
                      <a:pt x="116650" y="14462"/>
                    </a:lnTo>
                    <a:lnTo>
                      <a:pt x="116214" y="13630"/>
                    </a:lnTo>
                    <a:lnTo>
                      <a:pt x="115749" y="12825"/>
                    </a:lnTo>
                    <a:lnTo>
                      <a:pt x="115298" y="12047"/>
                    </a:lnTo>
                    <a:lnTo>
                      <a:pt x="114820" y="11269"/>
                    </a:lnTo>
                    <a:lnTo>
                      <a:pt x="114341" y="10518"/>
                    </a:lnTo>
                    <a:lnTo>
                      <a:pt x="113848" y="9820"/>
                    </a:lnTo>
                    <a:lnTo>
                      <a:pt x="113341" y="9123"/>
                    </a:lnTo>
                    <a:lnTo>
                      <a:pt x="112834" y="8425"/>
                    </a:lnTo>
                    <a:lnTo>
                      <a:pt x="112313" y="7781"/>
                    </a:lnTo>
                    <a:lnTo>
                      <a:pt x="111778" y="7137"/>
                    </a:lnTo>
                    <a:lnTo>
                      <a:pt x="111243" y="6547"/>
                    </a:lnTo>
                    <a:lnTo>
                      <a:pt x="110694" y="5957"/>
                    </a:lnTo>
                    <a:lnTo>
                      <a:pt x="110145" y="5393"/>
                    </a:lnTo>
                    <a:lnTo>
                      <a:pt x="109581" y="4883"/>
                    </a:lnTo>
                    <a:lnTo>
                      <a:pt x="109018" y="4374"/>
                    </a:lnTo>
                    <a:lnTo>
                      <a:pt x="108441" y="3891"/>
                    </a:lnTo>
                    <a:lnTo>
                      <a:pt x="107863" y="3435"/>
                    </a:lnTo>
                    <a:lnTo>
                      <a:pt x="107272" y="3005"/>
                    </a:lnTo>
                    <a:lnTo>
                      <a:pt x="106681" y="2603"/>
                    </a:lnTo>
                    <a:lnTo>
                      <a:pt x="106075" y="2227"/>
                    </a:lnTo>
                    <a:lnTo>
                      <a:pt x="105470" y="1878"/>
                    </a:lnTo>
                    <a:lnTo>
                      <a:pt x="104850" y="1556"/>
                    </a:lnTo>
                    <a:lnTo>
                      <a:pt x="104231" y="1261"/>
                    </a:lnTo>
                    <a:lnTo>
                      <a:pt x="103611" y="1020"/>
                    </a:lnTo>
                    <a:lnTo>
                      <a:pt x="102977" y="778"/>
                    </a:lnTo>
                    <a:lnTo>
                      <a:pt x="102344" y="564"/>
                    </a:lnTo>
                    <a:lnTo>
                      <a:pt x="101696" y="403"/>
                    </a:lnTo>
                    <a:lnTo>
                      <a:pt x="101048" y="268"/>
                    </a:lnTo>
                    <a:lnTo>
                      <a:pt x="100400" y="134"/>
                    </a:lnTo>
                    <a:lnTo>
                      <a:pt x="99739" y="54"/>
                    </a:lnTo>
                    <a:lnTo>
                      <a:pt x="99091" y="27"/>
                    </a:lnTo>
                    <a:lnTo>
                      <a:pt x="9841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accent3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5" name="Google Shape;415;p38"/>
            <p:cNvSpPr/>
            <p:nvPr/>
          </p:nvSpPr>
          <p:spPr>
            <a:xfrm rot="10800000">
              <a:off x="6831107" y="1289070"/>
              <a:ext cx="55417" cy="57699"/>
            </a:xfrm>
            <a:custGeom>
              <a:avLst/>
              <a:gdLst/>
              <a:ahLst/>
              <a:cxnLst/>
              <a:rect l="l" t="t" r="r" b="b"/>
              <a:pathLst>
                <a:path w="7830" h="14919" extrusionOk="0">
                  <a:moveTo>
                    <a:pt x="3704" y="0"/>
                  </a:moveTo>
                  <a:lnTo>
                    <a:pt x="3507" y="27"/>
                  </a:lnTo>
                  <a:lnTo>
                    <a:pt x="3309" y="81"/>
                  </a:lnTo>
                  <a:lnTo>
                    <a:pt x="3126" y="134"/>
                  </a:lnTo>
                  <a:lnTo>
                    <a:pt x="2929" y="215"/>
                  </a:lnTo>
                  <a:lnTo>
                    <a:pt x="2746" y="322"/>
                  </a:lnTo>
                  <a:lnTo>
                    <a:pt x="2563" y="429"/>
                  </a:lnTo>
                  <a:lnTo>
                    <a:pt x="2380" y="564"/>
                  </a:lnTo>
                  <a:lnTo>
                    <a:pt x="2211" y="725"/>
                  </a:lnTo>
                  <a:lnTo>
                    <a:pt x="2042" y="886"/>
                  </a:lnTo>
                  <a:lnTo>
                    <a:pt x="1873" y="1073"/>
                  </a:lnTo>
                  <a:lnTo>
                    <a:pt x="1718" y="1261"/>
                  </a:lnTo>
                  <a:lnTo>
                    <a:pt x="1563" y="1476"/>
                  </a:lnTo>
                  <a:lnTo>
                    <a:pt x="1423" y="1690"/>
                  </a:lnTo>
                  <a:lnTo>
                    <a:pt x="1282" y="1932"/>
                  </a:lnTo>
                  <a:lnTo>
                    <a:pt x="1141" y="2173"/>
                  </a:lnTo>
                  <a:lnTo>
                    <a:pt x="1014" y="2442"/>
                  </a:lnTo>
                  <a:lnTo>
                    <a:pt x="887" y="2710"/>
                  </a:lnTo>
                  <a:lnTo>
                    <a:pt x="775" y="2978"/>
                  </a:lnTo>
                  <a:lnTo>
                    <a:pt x="662" y="3274"/>
                  </a:lnTo>
                  <a:lnTo>
                    <a:pt x="564" y="3569"/>
                  </a:lnTo>
                  <a:lnTo>
                    <a:pt x="465" y="3891"/>
                  </a:lnTo>
                  <a:lnTo>
                    <a:pt x="381" y="4213"/>
                  </a:lnTo>
                  <a:lnTo>
                    <a:pt x="296" y="4535"/>
                  </a:lnTo>
                  <a:lnTo>
                    <a:pt x="226" y="4883"/>
                  </a:lnTo>
                  <a:lnTo>
                    <a:pt x="169" y="5232"/>
                  </a:lnTo>
                  <a:lnTo>
                    <a:pt x="113" y="5581"/>
                  </a:lnTo>
                  <a:lnTo>
                    <a:pt x="71" y="5957"/>
                  </a:lnTo>
                  <a:lnTo>
                    <a:pt x="43" y="6305"/>
                  </a:lnTo>
                  <a:lnTo>
                    <a:pt x="14" y="6681"/>
                  </a:lnTo>
                  <a:lnTo>
                    <a:pt x="0" y="7057"/>
                  </a:lnTo>
                  <a:lnTo>
                    <a:pt x="0" y="7459"/>
                  </a:lnTo>
                  <a:lnTo>
                    <a:pt x="0" y="7835"/>
                  </a:lnTo>
                  <a:lnTo>
                    <a:pt x="14" y="8210"/>
                  </a:lnTo>
                  <a:lnTo>
                    <a:pt x="43" y="8586"/>
                  </a:lnTo>
                  <a:lnTo>
                    <a:pt x="71" y="8962"/>
                  </a:lnTo>
                  <a:lnTo>
                    <a:pt x="113" y="9310"/>
                  </a:lnTo>
                  <a:lnTo>
                    <a:pt x="169" y="9659"/>
                  </a:lnTo>
                  <a:lnTo>
                    <a:pt x="226" y="10008"/>
                  </a:lnTo>
                  <a:lnTo>
                    <a:pt x="296" y="10357"/>
                  </a:lnTo>
                  <a:lnTo>
                    <a:pt x="381" y="10679"/>
                  </a:lnTo>
                  <a:lnTo>
                    <a:pt x="465" y="11001"/>
                  </a:lnTo>
                  <a:lnTo>
                    <a:pt x="564" y="11323"/>
                  </a:lnTo>
                  <a:lnTo>
                    <a:pt x="662" y="11618"/>
                  </a:lnTo>
                  <a:lnTo>
                    <a:pt x="775" y="11913"/>
                  </a:lnTo>
                  <a:lnTo>
                    <a:pt x="887" y="12208"/>
                  </a:lnTo>
                  <a:lnTo>
                    <a:pt x="1014" y="12477"/>
                  </a:lnTo>
                  <a:lnTo>
                    <a:pt x="1141" y="12718"/>
                  </a:lnTo>
                  <a:lnTo>
                    <a:pt x="1282" y="12959"/>
                  </a:lnTo>
                  <a:lnTo>
                    <a:pt x="1423" y="13201"/>
                  </a:lnTo>
                  <a:lnTo>
                    <a:pt x="1563" y="13416"/>
                  </a:lnTo>
                  <a:lnTo>
                    <a:pt x="1718" y="13630"/>
                  </a:lnTo>
                  <a:lnTo>
                    <a:pt x="1873" y="13818"/>
                  </a:lnTo>
                  <a:lnTo>
                    <a:pt x="2042" y="14006"/>
                  </a:lnTo>
                  <a:lnTo>
                    <a:pt x="2211" y="14167"/>
                  </a:lnTo>
                  <a:lnTo>
                    <a:pt x="2380" y="14328"/>
                  </a:lnTo>
                  <a:lnTo>
                    <a:pt x="2563" y="14462"/>
                  </a:lnTo>
                  <a:lnTo>
                    <a:pt x="2746" y="14569"/>
                  </a:lnTo>
                  <a:lnTo>
                    <a:pt x="2929" y="14677"/>
                  </a:lnTo>
                  <a:lnTo>
                    <a:pt x="3126" y="14757"/>
                  </a:lnTo>
                  <a:lnTo>
                    <a:pt x="3309" y="14838"/>
                  </a:lnTo>
                  <a:lnTo>
                    <a:pt x="3507" y="14864"/>
                  </a:lnTo>
                  <a:lnTo>
                    <a:pt x="3704" y="14891"/>
                  </a:lnTo>
                  <a:lnTo>
                    <a:pt x="3915" y="14918"/>
                  </a:lnTo>
                  <a:lnTo>
                    <a:pt x="4112" y="14891"/>
                  </a:lnTo>
                  <a:lnTo>
                    <a:pt x="4309" y="14864"/>
                  </a:lnTo>
                  <a:lnTo>
                    <a:pt x="4506" y="14838"/>
                  </a:lnTo>
                  <a:lnTo>
                    <a:pt x="4704" y="14757"/>
                  </a:lnTo>
                  <a:lnTo>
                    <a:pt x="4887" y="14677"/>
                  </a:lnTo>
                  <a:lnTo>
                    <a:pt x="5070" y="14569"/>
                  </a:lnTo>
                  <a:lnTo>
                    <a:pt x="5253" y="14462"/>
                  </a:lnTo>
                  <a:lnTo>
                    <a:pt x="5436" y="14328"/>
                  </a:lnTo>
                  <a:lnTo>
                    <a:pt x="5605" y="14167"/>
                  </a:lnTo>
                  <a:lnTo>
                    <a:pt x="5774" y="14006"/>
                  </a:lnTo>
                  <a:lnTo>
                    <a:pt x="5943" y="13818"/>
                  </a:lnTo>
                  <a:lnTo>
                    <a:pt x="6098" y="13630"/>
                  </a:lnTo>
                  <a:lnTo>
                    <a:pt x="6252" y="13416"/>
                  </a:lnTo>
                  <a:lnTo>
                    <a:pt x="6407" y="13201"/>
                  </a:lnTo>
                  <a:lnTo>
                    <a:pt x="6548" y="12959"/>
                  </a:lnTo>
                  <a:lnTo>
                    <a:pt x="6675" y="12718"/>
                  </a:lnTo>
                  <a:lnTo>
                    <a:pt x="6816" y="12477"/>
                  </a:lnTo>
                  <a:lnTo>
                    <a:pt x="6928" y="12208"/>
                  </a:lnTo>
                  <a:lnTo>
                    <a:pt x="7055" y="11913"/>
                  </a:lnTo>
                  <a:lnTo>
                    <a:pt x="7154" y="11618"/>
                  </a:lnTo>
                  <a:lnTo>
                    <a:pt x="7252" y="11323"/>
                  </a:lnTo>
                  <a:lnTo>
                    <a:pt x="7351" y="11001"/>
                  </a:lnTo>
                  <a:lnTo>
                    <a:pt x="7435" y="10679"/>
                  </a:lnTo>
                  <a:lnTo>
                    <a:pt x="7520" y="10357"/>
                  </a:lnTo>
                  <a:lnTo>
                    <a:pt x="7590" y="10008"/>
                  </a:lnTo>
                  <a:lnTo>
                    <a:pt x="7647" y="9659"/>
                  </a:lnTo>
                  <a:lnTo>
                    <a:pt x="7703" y="9310"/>
                  </a:lnTo>
                  <a:lnTo>
                    <a:pt x="7745" y="8962"/>
                  </a:lnTo>
                  <a:lnTo>
                    <a:pt x="7787" y="8586"/>
                  </a:lnTo>
                  <a:lnTo>
                    <a:pt x="7801" y="8210"/>
                  </a:lnTo>
                  <a:lnTo>
                    <a:pt x="7816" y="7835"/>
                  </a:lnTo>
                  <a:lnTo>
                    <a:pt x="7830" y="7459"/>
                  </a:lnTo>
                  <a:lnTo>
                    <a:pt x="7816" y="7057"/>
                  </a:lnTo>
                  <a:lnTo>
                    <a:pt x="7801" y="6681"/>
                  </a:lnTo>
                  <a:lnTo>
                    <a:pt x="7787" y="6305"/>
                  </a:lnTo>
                  <a:lnTo>
                    <a:pt x="7745" y="5957"/>
                  </a:lnTo>
                  <a:lnTo>
                    <a:pt x="7703" y="5581"/>
                  </a:lnTo>
                  <a:lnTo>
                    <a:pt x="7647" y="5232"/>
                  </a:lnTo>
                  <a:lnTo>
                    <a:pt x="7590" y="4883"/>
                  </a:lnTo>
                  <a:lnTo>
                    <a:pt x="7520" y="4535"/>
                  </a:lnTo>
                  <a:lnTo>
                    <a:pt x="7435" y="4213"/>
                  </a:lnTo>
                  <a:lnTo>
                    <a:pt x="7351" y="3891"/>
                  </a:lnTo>
                  <a:lnTo>
                    <a:pt x="7252" y="3569"/>
                  </a:lnTo>
                  <a:lnTo>
                    <a:pt x="7154" y="3274"/>
                  </a:lnTo>
                  <a:lnTo>
                    <a:pt x="7055" y="2978"/>
                  </a:lnTo>
                  <a:lnTo>
                    <a:pt x="6928" y="2710"/>
                  </a:lnTo>
                  <a:lnTo>
                    <a:pt x="6816" y="2442"/>
                  </a:lnTo>
                  <a:lnTo>
                    <a:pt x="6675" y="2173"/>
                  </a:lnTo>
                  <a:lnTo>
                    <a:pt x="6548" y="1932"/>
                  </a:lnTo>
                  <a:lnTo>
                    <a:pt x="6407" y="1690"/>
                  </a:lnTo>
                  <a:lnTo>
                    <a:pt x="6252" y="1476"/>
                  </a:lnTo>
                  <a:lnTo>
                    <a:pt x="6098" y="1261"/>
                  </a:lnTo>
                  <a:lnTo>
                    <a:pt x="5943" y="1073"/>
                  </a:lnTo>
                  <a:lnTo>
                    <a:pt x="5774" y="886"/>
                  </a:lnTo>
                  <a:lnTo>
                    <a:pt x="5605" y="725"/>
                  </a:lnTo>
                  <a:lnTo>
                    <a:pt x="5436" y="564"/>
                  </a:lnTo>
                  <a:lnTo>
                    <a:pt x="5253" y="429"/>
                  </a:lnTo>
                  <a:lnTo>
                    <a:pt x="5070" y="322"/>
                  </a:lnTo>
                  <a:lnTo>
                    <a:pt x="4887" y="215"/>
                  </a:lnTo>
                  <a:lnTo>
                    <a:pt x="4704" y="134"/>
                  </a:lnTo>
                  <a:lnTo>
                    <a:pt x="4506" y="81"/>
                  </a:lnTo>
                  <a:lnTo>
                    <a:pt x="4309" y="27"/>
                  </a:lnTo>
                  <a:lnTo>
                    <a:pt x="411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8"/>
            <p:cNvSpPr/>
            <p:nvPr/>
          </p:nvSpPr>
          <p:spPr>
            <a:xfrm rot="10800000">
              <a:off x="5997559" y="1154690"/>
              <a:ext cx="1422861" cy="2959179"/>
            </a:xfrm>
            <a:custGeom>
              <a:avLst/>
              <a:gdLst/>
              <a:ahLst/>
              <a:cxnLst/>
              <a:rect l="l" t="t" r="r" b="b"/>
              <a:pathLst>
                <a:path w="201040" h="765140" extrusionOk="0">
                  <a:moveTo>
                    <a:pt x="121945" y="1"/>
                  </a:moveTo>
                  <a:lnTo>
                    <a:pt x="0" y="765140"/>
                  </a:lnTo>
                  <a:lnTo>
                    <a:pt x="181481" y="765140"/>
                  </a:lnTo>
                  <a:lnTo>
                    <a:pt x="182044" y="765113"/>
                  </a:lnTo>
                  <a:lnTo>
                    <a:pt x="182593" y="765060"/>
                  </a:lnTo>
                  <a:lnTo>
                    <a:pt x="183143" y="764979"/>
                  </a:lnTo>
                  <a:lnTo>
                    <a:pt x="183678" y="764899"/>
                  </a:lnTo>
                  <a:lnTo>
                    <a:pt x="184213" y="764791"/>
                  </a:lnTo>
                  <a:lnTo>
                    <a:pt x="184734" y="764657"/>
                  </a:lnTo>
                  <a:lnTo>
                    <a:pt x="185255" y="764523"/>
                  </a:lnTo>
                  <a:lnTo>
                    <a:pt x="185762" y="764362"/>
                  </a:lnTo>
                  <a:lnTo>
                    <a:pt x="186269" y="764174"/>
                  </a:lnTo>
                  <a:lnTo>
                    <a:pt x="186776" y="763959"/>
                  </a:lnTo>
                  <a:lnTo>
                    <a:pt x="187268" y="763745"/>
                  </a:lnTo>
                  <a:lnTo>
                    <a:pt x="187747" y="763503"/>
                  </a:lnTo>
                  <a:lnTo>
                    <a:pt x="188226" y="763235"/>
                  </a:lnTo>
                  <a:lnTo>
                    <a:pt x="188691" y="762967"/>
                  </a:lnTo>
                  <a:lnTo>
                    <a:pt x="189155" y="762645"/>
                  </a:lnTo>
                  <a:lnTo>
                    <a:pt x="189620" y="762323"/>
                  </a:lnTo>
                  <a:lnTo>
                    <a:pt x="190057" y="762001"/>
                  </a:lnTo>
                  <a:lnTo>
                    <a:pt x="190507" y="761625"/>
                  </a:lnTo>
                  <a:lnTo>
                    <a:pt x="190944" y="761250"/>
                  </a:lnTo>
                  <a:lnTo>
                    <a:pt x="191366" y="760847"/>
                  </a:lnTo>
                  <a:lnTo>
                    <a:pt x="191774" y="760418"/>
                  </a:lnTo>
                  <a:lnTo>
                    <a:pt x="192197" y="759988"/>
                  </a:lnTo>
                  <a:lnTo>
                    <a:pt x="192591" y="759506"/>
                  </a:lnTo>
                  <a:lnTo>
                    <a:pt x="192985" y="759049"/>
                  </a:lnTo>
                  <a:lnTo>
                    <a:pt x="193366" y="758540"/>
                  </a:lnTo>
                  <a:lnTo>
                    <a:pt x="193746" y="758003"/>
                  </a:lnTo>
                  <a:lnTo>
                    <a:pt x="194112" y="757466"/>
                  </a:lnTo>
                  <a:lnTo>
                    <a:pt x="194478" y="756903"/>
                  </a:lnTo>
                  <a:lnTo>
                    <a:pt x="194830" y="756339"/>
                  </a:lnTo>
                  <a:lnTo>
                    <a:pt x="195168" y="755722"/>
                  </a:lnTo>
                  <a:lnTo>
                    <a:pt x="195506" y="755105"/>
                  </a:lnTo>
                  <a:lnTo>
                    <a:pt x="195830" y="754461"/>
                  </a:lnTo>
                  <a:lnTo>
                    <a:pt x="196154" y="753791"/>
                  </a:lnTo>
                  <a:lnTo>
                    <a:pt x="196464" y="753120"/>
                  </a:lnTo>
                  <a:lnTo>
                    <a:pt x="196759" y="752395"/>
                  </a:lnTo>
                  <a:lnTo>
                    <a:pt x="197041" y="751671"/>
                  </a:lnTo>
                  <a:lnTo>
                    <a:pt x="197323" y="750946"/>
                  </a:lnTo>
                  <a:lnTo>
                    <a:pt x="197590" y="750168"/>
                  </a:lnTo>
                  <a:lnTo>
                    <a:pt x="197858" y="749390"/>
                  </a:lnTo>
                  <a:lnTo>
                    <a:pt x="198111" y="748585"/>
                  </a:lnTo>
                  <a:lnTo>
                    <a:pt x="198350" y="747754"/>
                  </a:lnTo>
                  <a:lnTo>
                    <a:pt x="198590" y="746895"/>
                  </a:lnTo>
                  <a:lnTo>
                    <a:pt x="198801" y="746036"/>
                  </a:lnTo>
                  <a:lnTo>
                    <a:pt x="199012" y="745151"/>
                  </a:lnTo>
                  <a:lnTo>
                    <a:pt x="199224" y="744239"/>
                  </a:lnTo>
                  <a:lnTo>
                    <a:pt x="199407" y="743300"/>
                  </a:lnTo>
                  <a:lnTo>
                    <a:pt x="199590" y="742361"/>
                  </a:lnTo>
                  <a:lnTo>
                    <a:pt x="199773" y="741368"/>
                  </a:lnTo>
                  <a:lnTo>
                    <a:pt x="199928" y="740375"/>
                  </a:lnTo>
                  <a:lnTo>
                    <a:pt x="200082" y="739355"/>
                  </a:lnTo>
                  <a:lnTo>
                    <a:pt x="200223" y="738336"/>
                  </a:lnTo>
                  <a:lnTo>
                    <a:pt x="200350" y="737263"/>
                  </a:lnTo>
                  <a:lnTo>
                    <a:pt x="200463" y="736189"/>
                  </a:lnTo>
                  <a:lnTo>
                    <a:pt x="200575" y="735089"/>
                  </a:lnTo>
                  <a:lnTo>
                    <a:pt x="200674" y="733989"/>
                  </a:lnTo>
                  <a:lnTo>
                    <a:pt x="200758" y="732836"/>
                  </a:lnTo>
                  <a:lnTo>
                    <a:pt x="200829" y="731682"/>
                  </a:lnTo>
                  <a:lnTo>
                    <a:pt x="200899" y="730501"/>
                  </a:lnTo>
                  <a:lnTo>
                    <a:pt x="200941" y="729294"/>
                  </a:lnTo>
                  <a:lnTo>
                    <a:pt x="200984" y="728060"/>
                  </a:lnTo>
                  <a:lnTo>
                    <a:pt x="201012" y="726825"/>
                  </a:lnTo>
                  <a:lnTo>
                    <a:pt x="201040" y="725537"/>
                  </a:lnTo>
                  <a:lnTo>
                    <a:pt x="201040" y="724250"/>
                  </a:lnTo>
                  <a:lnTo>
                    <a:pt x="201040" y="382584"/>
                  </a:lnTo>
                  <a:lnTo>
                    <a:pt x="201040" y="40891"/>
                  </a:lnTo>
                  <a:lnTo>
                    <a:pt x="201040" y="39603"/>
                  </a:lnTo>
                  <a:lnTo>
                    <a:pt x="201012" y="38342"/>
                  </a:lnTo>
                  <a:lnTo>
                    <a:pt x="200984" y="37081"/>
                  </a:lnTo>
                  <a:lnTo>
                    <a:pt x="200941" y="35847"/>
                  </a:lnTo>
                  <a:lnTo>
                    <a:pt x="200899" y="34640"/>
                  </a:lnTo>
                  <a:lnTo>
                    <a:pt x="200829" y="33459"/>
                  </a:lnTo>
                  <a:lnTo>
                    <a:pt x="200758" y="32305"/>
                  </a:lnTo>
                  <a:lnTo>
                    <a:pt x="200674" y="31178"/>
                  </a:lnTo>
                  <a:lnTo>
                    <a:pt x="200575" y="30052"/>
                  </a:lnTo>
                  <a:lnTo>
                    <a:pt x="200463" y="28951"/>
                  </a:lnTo>
                  <a:lnTo>
                    <a:pt x="200350" y="27878"/>
                  </a:lnTo>
                  <a:lnTo>
                    <a:pt x="200223" y="26805"/>
                  </a:lnTo>
                  <a:lnTo>
                    <a:pt x="200082" y="25785"/>
                  </a:lnTo>
                  <a:lnTo>
                    <a:pt x="199928" y="24766"/>
                  </a:lnTo>
                  <a:lnTo>
                    <a:pt x="199773" y="23773"/>
                  </a:lnTo>
                  <a:lnTo>
                    <a:pt x="199590" y="22807"/>
                  </a:lnTo>
                  <a:lnTo>
                    <a:pt x="199407" y="21841"/>
                  </a:lnTo>
                  <a:lnTo>
                    <a:pt x="199224" y="20902"/>
                  </a:lnTo>
                  <a:lnTo>
                    <a:pt x="199012" y="19990"/>
                  </a:lnTo>
                  <a:lnTo>
                    <a:pt x="198801" y="19104"/>
                  </a:lnTo>
                  <a:lnTo>
                    <a:pt x="198590" y="18246"/>
                  </a:lnTo>
                  <a:lnTo>
                    <a:pt x="198350" y="17387"/>
                  </a:lnTo>
                  <a:lnTo>
                    <a:pt x="198111" y="16556"/>
                  </a:lnTo>
                  <a:lnTo>
                    <a:pt x="197858" y="15751"/>
                  </a:lnTo>
                  <a:lnTo>
                    <a:pt x="197590" y="14972"/>
                  </a:lnTo>
                  <a:lnTo>
                    <a:pt x="197323" y="14194"/>
                  </a:lnTo>
                  <a:lnTo>
                    <a:pt x="197041" y="13470"/>
                  </a:lnTo>
                  <a:lnTo>
                    <a:pt x="196759" y="12746"/>
                  </a:lnTo>
                  <a:lnTo>
                    <a:pt x="196464" y="12021"/>
                  </a:lnTo>
                  <a:lnTo>
                    <a:pt x="196154" y="11350"/>
                  </a:lnTo>
                  <a:lnTo>
                    <a:pt x="195830" y="10680"/>
                  </a:lnTo>
                  <a:lnTo>
                    <a:pt x="195506" y="10036"/>
                  </a:lnTo>
                  <a:lnTo>
                    <a:pt x="195168" y="9418"/>
                  </a:lnTo>
                  <a:lnTo>
                    <a:pt x="194830" y="8828"/>
                  </a:lnTo>
                  <a:lnTo>
                    <a:pt x="194478" y="8238"/>
                  </a:lnTo>
                  <a:lnTo>
                    <a:pt x="194112" y="7674"/>
                  </a:lnTo>
                  <a:lnTo>
                    <a:pt x="193746" y="7138"/>
                  </a:lnTo>
                  <a:lnTo>
                    <a:pt x="193366" y="6601"/>
                  </a:lnTo>
                  <a:lnTo>
                    <a:pt x="192985" y="6118"/>
                  </a:lnTo>
                  <a:lnTo>
                    <a:pt x="192591" y="5635"/>
                  </a:lnTo>
                  <a:lnTo>
                    <a:pt x="192197" y="5152"/>
                  </a:lnTo>
                  <a:lnTo>
                    <a:pt x="191774" y="4723"/>
                  </a:lnTo>
                  <a:lnTo>
                    <a:pt x="191366" y="4294"/>
                  </a:lnTo>
                  <a:lnTo>
                    <a:pt x="190944" y="3891"/>
                  </a:lnTo>
                  <a:lnTo>
                    <a:pt x="190507" y="3516"/>
                  </a:lnTo>
                  <a:lnTo>
                    <a:pt x="190057" y="3167"/>
                  </a:lnTo>
                  <a:lnTo>
                    <a:pt x="189620" y="2818"/>
                  </a:lnTo>
                  <a:lnTo>
                    <a:pt x="189155" y="2496"/>
                  </a:lnTo>
                  <a:lnTo>
                    <a:pt x="188691" y="2174"/>
                  </a:lnTo>
                  <a:lnTo>
                    <a:pt x="188226" y="1906"/>
                  </a:lnTo>
                  <a:lnTo>
                    <a:pt x="187747" y="1637"/>
                  </a:lnTo>
                  <a:lnTo>
                    <a:pt x="187268" y="1396"/>
                  </a:lnTo>
                  <a:lnTo>
                    <a:pt x="186776" y="1181"/>
                  </a:lnTo>
                  <a:lnTo>
                    <a:pt x="186269" y="967"/>
                  </a:lnTo>
                  <a:lnTo>
                    <a:pt x="185762" y="779"/>
                  </a:lnTo>
                  <a:lnTo>
                    <a:pt x="185255" y="618"/>
                  </a:lnTo>
                  <a:lnTo>
                    <a:pt x="184734" y="484"/>
                  </a:lnTo>
                  <a:lnTo>
                    <a:pt x="184213" y="350"/>
                  </a:lnTo>
                  <a:lnTo>
                    <a:pt x="183678" y="242"/>
                  </a:lnTo>
                  <a:lnTo>
                    <a:pt x="183143" y="162"/>
                  </a:lnTo>
                  <a:lnTo>
                    <a:pt x="182593" y="81"/>
                  </a:lnTo>
                  <a:lnTo>
                    <a:pt x="182044" y="54"/>
                  </a:lnTo>
                  <a:lnTo>
                    <a:pt x="181481" y="1"/>
                  </a:lnTo>
                  <a:close/>
                </a:path>
              </a:pathLst>
            </a:custGeom>
            <a:solidFill>
              <a:srgbClr val="FFFFFF">
                <a:alpha val="41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8"/>
            <p:cNvSpPr/>
            <p:nvPr/>
          </p:nvSpPr>
          <p:spPr>
            <a:xfrm>
              <a:off x="6382398" y="1844519"/>
              <a:ext cx="952766" cy="992033"/>
            </a:xfrm>
            <a:custGeom>
              <a:avLst/>
              <a:gdLst/>
              <a:ahLst/>
              <a:cxnLst/>
              <a:rect l="l" t="t" r="r" b="b"/>
              <a:pathLst>
                <a:path w="134619" h="256505" extrusionOk="0">
                  <a:moveTo>
                    <a:pt x="66436" y="1"/>
                  </a:moveTo>
                  <a:lnTo>
                    <a:pt x="65563" y="54"/>
                  </a:lnTo>
                  <a:lnTo>
                    <a:pt x="64704" y="81"/>
                  </a:lnTo>
                  <a:lnTo>
                    <a:pt x="63845" y="162"/>
                  </a:lnTo>
                  <a:lnTo>
                    <a:pt x="62986" y="269"/>
                  </a:lnTo>
                  <a:lnTo>
                    <a:pt x="62127" y="376"/>
                  </a:lnTo>
                  <a:lnTo>
                    <a:pt x="61269" y="510"/>
                  </a:lnTo>
                  <a:lnTo>
                    <a:pt x="60424" y="671"/>
                  </a:lnTo>
                  <a:lnTo>
                    <a:pt x="59579" y="832"/>
                  </a:lnTo>
                  <a:lnTo>
                    <a:pt x="58734" y="1020"/>
                  </a:lnTo>
                  <a:lnTo>
                    <a:pt x="57889" y="1235"/>
                  </a:lnTo>
                  <a:lnTo>
                    <a:pt x="57058" y="1476"/>
                  </a:lnTo>
                  <a:lnTo>
                    <a:pt x="56213" y="1718"/>
                  </a:lnTo>
                  <a:lnTo>
                    <a:pt x="55382" y="2013"/>
                  </a:lnTo>
                  <a:lnTo>
                    <a:pt x="54566" y="2308"/>
                  </a:lnTo>
                  <a:lnTo>
                    <a:pt x="53735" y="2603"/>
                  </a:lnTo>
                  <a:lnTo>
                    <a:pt x="52918" y="2925"/>
                  </a:lnTo>
                  <a:lnTo>
                    <a:pt x="52102" y="3274"/>
                  </a:lnTo>
                  <a:lnTo>
                    <a:pt x="51285" y="3650"/>
                  </a:lnTo>
                  <a:lnTo>
                    <a:pt x="50482" y="4025"/>
                  </a:lnTo>
                  <a:lnTo>
                    <a:pt x="49680" y="4455"/>
                  </a:lnTo>
                  <a:lnTo>
                    <a:pt x="48877" y="4857"/>
                  </a:lnTo>
                  <a:lnTo>
                    <a:pt x="48074" y="5313"/>
                  </a:lnTo>
                  <a:lnTo>
                    <a:pt x="47286" y="5769"/>
                  </a:lnTo>
                  <a:lnTo>
                    <a:pt x="46497" y="6252"/>
                  </a:lnTo>
                  <a:lnTo>
                    <a:pt x="45709" y="6735"/>
                  </a:lnTo>
                  <a:lnTo>
                    <a:pt x="44934" y="7245"/>
                  </a:lnTo>
                  <a:lnTo>
                    <a:pt x="44160" y="7782"/>
                  </a:lnTo>
                  <a:lnTo>
                    <a:pt x="43385" y="8318"/>
                  </a:lnTo>
                  <a:lnTo>
                    <a:pt x="42625" y="8908"/>
                  </a:lnTo>
                  <a:lnTo>
                    <a:pt x="41864" y="9472"/>
                  </a:lnTo>
                  <a:lnTo>
                    <a:pt x="41104" y="10089"/>
                  </a:lnTo>
                  <a:lnTo>
                    <a:pt x="40358" y="10706"/>
                  </a:lnTo>
                  <a:lnTo>
                    <a:pt x="39597" y="11323"/>
                  </a:lnTo>
                  <a:lnTo>
                    <a:pt x="38865" y="11967"/>
                  </a:lnTo>
                  <a:lnTo>
                    <a:pt x="38119" y="12638"/>
                  </a:lnTo>
                  <a:lnTo>
                    <a:pt x="37387" y="13336"/>
                  </a:lnTo>
                  <a:lnTo>
                    <a:pt x="36654" y="14033"/>
                  </a:lnTo>
                  <a:lnTo>
                    <a:pt x="35936" y="14758"/>
                  </a:lnTo>
                  <a:lnTo>
                    <a:pt x="35218" y="15482"/>
                  </a:lnTo>
                  <a:lnTo>
                    <a:pt x="34500" y="16233"/>
                  </a:lnTo>
                  <a:lnTo>
                    <a:pt x="33796" y="16985"/>
                  </a:lnTo>
                  <a:lnTo>
                    <a:pt x="33092" y="17763"/>
                  </a:lnTo>
                  <a:lnTo>
                    <a:pt x="32402" y="18568"/>
                  </a:lnTo>
                  <a:lnTo>
                    <a:pt x="31712" y="19373"/>
                  </a:lnTo>
                  <a:lnTo>
                    <a:pt x="31022" y="20204"/>
                  </a:lnTo>
                  <a:lnTo>
                    <a:pt x="30346" y="21036"/>
                  </a:lnTo>
                  <a:lnTo>
                    <a:pt x="29670" y="21895"/>
                  </a:lnTo>
                  <a:lnTo>
                    <a:pt x="29008" y="22780"/>
                  </a:lnTo>
                  <a:lnTo>
                    <a:pt x="28332" y="23666"/>
                  </a:lnTo>
                  <a:lnTo>
                    <a:pt x="27684" y="24551"/>
                  </a:lnTo>
                  <a:lnTo>
                    <a:pt x="27037" y="25490"/>
                  </a:lnTo>
                  <a:lnTo>
                    <a:pt x="26389" y="26402"/>
                  </a:lnTo>
                  <a:lnTo>
                    <a:pt x="25741" y="27341"/>
                  </a:lnTo>
                  <a:lnTo>
                    <a:pt x="25108" y="28307"/>
                  </a:lnTo>
                  <a:lnTo>
                    <a:pt x="24488" y="29300"/>
                  </a:lnTo>
                  <a:lnTo>
                    <a:pt x="23868" y="30266"/>
                  </a:lnTo>
                  <a:lnTo>
                    <a:pt x="23249" y="31286"/>
                  </a:lnTo>
                  <a:lnTo>
                    <a:pt x="22643" y="32278"/>
                  </a:lnTo>
                  <a:lnTo>
                    <a:pt x="22052" y="33325"/>
                  </a:lnTo>
                  <a:lnTo>
                    <a:pt x="21446" y="34371"/>
                  </a:lnTo>
                  <a:lnTo>
                    <a:pt x="20869" y="35417"/>
                  </a:lnTo>
                  <a:lnTo>
                    <a:pt x="20278" y="36491"/>
                  </a:lnTo>
                  <a:lnTo>
                    <a:pt x="19714" y="37564"/>
                  </a:lnTo>
                  <a:lnTo>
                    <a:pt x="19137" y="38664"/>
                  </a:lnTo>
                  <a:lnTo>
                    <a:pt x="18574" y="39764"/>
                  </a:lnTo>
                  <a:lnTo>
                    <a:pt x="18025" y="40891"/>
                  </a:lnTo>
                  <a:lnTo>
                    <a:pt x="17475" y="42018"/>
                  </a:lnTo>
                  <a:lnTo>
                    <a:pt x="16940" y="43172"/>
                  </a:lnTo>
                  <a:lnTo>
                    <a:pt x="16405" y="44325"/>
                  </a:lnTo>
                  <a:lnTo>
                    <a:pt x="15884" y="45479"/>
                  </a:lnTo>
                  <a:lnTo>
                    <a:pt x="15363" y="46660"/>
                  </a:lnTo>
                  <a:lnTo>
                    <a:pt x="14856" y="47867"/>
                  </a:lnTo>
                  <a:lnTo>
                    <a:pt x="14349" y="49074"/>
                  </a:lnTo>
                  <a:lnTo>
                    <a:pt x="13857" y="50282"/>
                  </a:lnTo>
                  <a:lnTo>
                    <a:pt x="13364" y="51516"/>
                  </a:lnTo>
                  <a:lnTo>
                    <a:pt x="12885" y="52750"/>
                  </a:lnTo>
                  <a:lnTo>
                    <a:pt x="12406" y="54011"/>
                  </a:lnTo>
                  <a:lnTo>
                    <a:pt x="11941" y="55272"/>
                  </a:lnTo>
                  <a:lnTo>
                    <a:pt x="11491" y="56533"/>
                  </a:lnTo>
                  <a:lnTo>
                    <a:pt x="11040" y="57821"/>
                  </a:lnTo>
                  <a:lnTo>
                    <a:pt x="10604" y="59136"/>
                  </a:lnTo>
                  <a:lnTo>
                    <a:pt x="10167" y="60424"/>
                  </a:lnTo>
                  <a:lnTo>
                    <a:pt x="9745" y="61739"/>
                  </a:lnTo>
                  <a:lnTo>
                    <a:pt x="9322" y="63080"/>
                  </a:lnTo>
                  <a:lnTo>
                    <a:pt x="8914" y="64422"/>
                  </a:lnTo>
                  <a:lnTo>
                    <a:pt x="8506" y="65763"/>
                  </a:lnTo>
                  <a:lnTo>
                    <a:pt x="8111" y="67132"/>
                  </a:lnTo>
                  <a:lnTo>
                    <a:pt x="7731" y="68500"/>
                  </a:lnTo>
                  <a:lnTo>
                    <a:pt x="7351" y="69868"/>
                  </a:lnTo>
                  <a:lnTo>
                    <a:pt x="6985" y="71264"/>
                  </a:lnTo>
                  <a:lnTo>
                    <a:pt x="6633" y="72659"/>
                  </a:lnTo>
                  <a:lnTo>
                    <a:pt x="6281" y="74054"/>
                  </a:lnTo>
                  <a:lnTo>
                    <a:pt x="5943" y="75476"/>
                  </a:lnTo>
                  <a:lnTo>
                    <a:pt x="5605" y="76898"/>
                  </a:lnTo>
                  <a:lnTo>
                    <a:pt x="5281" y="78320"/>
                  </a:lnTo>
                  <a:lnTo>
                    <a:pt x="4971" y="79769"/>
                  </a:lnTo>
                  <a:lnTo>
                    <a:pt x="4661" y="81218"/>
                  </a:lnTo>
                  <a:lnTo>
                    <a:pt x="4366" y="82694"/>
                  </a:lnTo>
                  <a:lnTo>
                    <a:pt x="4084" y="84143"/>
                  </a:lnTo>
                  <a:lnTo>
                    <a:pt x="3802" y="85645"/>
                  </a:lnTo>
                  <a:lnTo>
                    <a:pt x="3535" y="87121"/>
                  </a:lnTo>
                  <a:lnTo>
                    <a:pt x="3267" y="88623"/>
                  </a:lnTo>
                  <a:lnTo>
                    <a:pt x="3014" y="90126"/>
                  </a:lnTo>
                  <a:lnTo>
                    <a:pt x="2774" y="91628"/>
                  </a:lnTo>
                  <a:lnTo>
                    <a:pt x="2549" y="93131"/>
                  </a:lnTo>
                  <a:lnTo>
                    <a:pt x="2324" y="94660"/>
                  </a:lnTo>
                  <a:lnTo>
                    <a:pt x="2113" y="96190"/>
                  </a:lnTo>
                  <a:lnTo>
                    <a:pt x="1916" y="97746"/>
                  </a:lnTo>
                  <a:lnTo>
                    <a:pt x="1718" y="99302"/>
                  </a:lnTo>
                  <a:lnTo>
                    <a:pt x="1535" y="100831"/>
                  </a:lnTo>
                  <a:lnTo>
                    <a:pt x="1366" y="102414"/>
                  </a:lnTo>
                  <a:lnTo>
                    <a:pt x="1197" y="103971"/>
                  </a:lnTo>
                  <a:lnTo>
                    <a:pt x="1042" y="105554"/>
                  </a:lnTo>
                  <a:lnTo>
                    <a:pt x="902" y="107137"/>
                  </a:lnTo>
                  <a:lnTo>
                    <a:pt x="775" y="108720"/>
                  </a:lnTo>
                  <a:lnTo>
                    <a:pt x="648" y="110330"/>
                  </a:lnTo>
                  <a:lnTo>
                    <a:pt x="536" y="111913"/>
                  </a:lnTo>
                  <a:lnTo>
                    <a:pt x="437" y="113522"/>
                  </a:lnTo>
                  <a:lnTo>
                    <a:pt x="338" y="115132"/>
                  </a:lnTo>
                  <a:lnTo>
                    <a:pt x="254" y="116769"/>
                  </a:lnTo>
                  <a:lnTo>
                    <a:pt x="184" y="118379"/>
                  </a:lnTo>
                  <a:lnTo>
                    <a:pt x="127" y="120016"/>
                  </a:lnTo>
                  <a:lnTo>
                    <a:pt x="85" y="121652"/>
                  </a:lnTo>
                  <a:lnTo>
                    <a:pt x="43" y="123289"/>
                  </a:lnTo>
                  <a:lnTo>
                    <a:pt x="15" y="124952"/>
                  </a:lnTo>
                  <a:lnTo>
                    <a:pt x="0" y="126589"/>
                  </a:lnTo>
                  <a:lnTo>
                    <a:pt x="0" y="128253"/>
                  </a:lnTo>
                  <a:lnTo>
                    <a:pt x="0" y="129916"/>
                  </a:lnTo>
                  <a:lnTo>
                    <a:pt x="15" y="131553"/>
                  </a:lnTo>
                  <a:lnTo>
                    <a:pt x="43" y="133216"/>
                  </a:lnTo>
                  <a:lnTo>
                    <a:pt x="85" y="134853"/>
                  </a:lnTo>
                  <a:lnTo>
                    <a:pt x="127" y="136490"/>
                  </a:lnTo>
                  <a:lnTo>
                    <a:pt x="184" y="138126"/>
                  </a:lnTo>
                  <a:lnTo>
                    <a:pt x="254" y="139736"/>
                  </a:lnTo>
                  <a:lnTo>
                    <a:pt x="338" y="141373"/>
                  </a:lnTo>
                  <a:lnTo>
                    <a:pt x="437" y="142983"/>
                  </a:lnTo>
                  <a:lnTo>
                    <a:pt x="536" y="144593"/>
                  </a:lnTo>
                  <a:lnTo>
                    <a:pt x="648" y="146203"/>
                  </a:lnTo>
                  <a:lnTo>
                    <a:pt x="775" y="147786"/>
                  </a:lnTo>
                  <a:lnTo>
                    <a:pt x="902" y="149369"/>
                  </a:lnTo>
                  <a:lnTo>
                    <a:pt x="1042" y="150952"/>
                  </a:lnTo>
                  <a:lnTo>
                    <a:pt x="1197" y="152535"/>
                  </a:lnTo>
                  <a:lnTo>
                    <a:pt x="1366" y="154091"/>
                  </a:lnTo>
                  <a:lnTo>
                    <a:pt x="1535" y="155674"/>
                  </a:lnTo>
                  <a:lnTo>
                    <a:pt x="1718" y="157230"/>
                  </a:lnTo>
                  <a:lnTo>
                    <a:pt x="1916" y="158760"/>
                  </a:lnTo>
                  <a:lnTo>
                    <a:pt x="2113" y="160316"/>
                  </a:lnTo>
                  <a:lnTo>
                    <a:pt x="2324" y="161845"/>
                  </a:lnTo>
                  <a:lnTo>
                    <a:pt x="2549" y="163374"/>
                  </a:lnTo>
                  <a:lnTo>
                    <a:pt x="2774" y="164877"/>
                  </a:lnTo>
                  <a:lnTo>
                    <a:pt x="3014" y="166380"/>
                  </a:lnTo>
                  <a:lnTo>
                    <a:pt x="3267" y="167882"/>
                  </a:lnTo>
                  <a:lnTo>
                    <a:pt x="3535" y="169385"/>
                  </a:lnTo>
                  <a:lnTo>
                    <a:pt x="3802" y="170887"/>
                  </a:lnTo>
                  <a:lnTo>
                    <a:pt x="4084" y="172363"/>
                  </a:lnTo>
                  <a:lnTo>
                    <a:pt x="4366" y="173812"/>
                  </a:lnTo>
                  <a:lnTo>
                    <a:pt x="4661" y="175287"/>
                  </a:lnTo>
                  <a:lnTo>
                    <a:pt x="4971" y="176736"/>
                  </a:lnTo>
                  <a:lnTo>
                    <a:pt x="5281" y="178185"/>
                  </a:lnTo>
                  <a:lnTo>
                    <a:pt x="5605" y="179607"/>
                  </a:lnTo>
                  <a:lnTo>
                    <a:pt x="5943" y="181029"/>
                  </a:lnTo>
                  <a:lnTo>
                    <a:pt x="6281" y="182451"/>
                  </a:lnTo>
                  <a:lnTo>
                    <a:pt x="6633" y="183846"/>
                  </a:lnTo>
                  <a:lnTo>
                    <a:pt x="6985" y="185242"/>
                  </a:lnTo>
                  <a:lnTo>
                    <a:pt x="7351" y="186637"/>
                  </a:lnTo>
                  <a:lnTo>
                    <a:pt x="7731" y="188032"/>
                  </a:lnTo>
                  <a:lnTo>
                    <a:pt x="8111" y="189400"/>
                  </a:lnTo>
                  <a:lnTo>
                    <a:pt x="8506" y="190742"/>
                  </a:lnTo>
                  <a:lnTo>
                    <a:pt x="8914" y="192084"/>
                  </a:lnTo>
                  <a:lnTo>
                    <a:pt x="9322" y="193425"/>
                  </a:lnTo>
                  <a:lnTo>
                    <a:pt x="9745" y="194767"/>
                  </a:lnTo>
                  <a:lnTo>
                    <a:pt x="10167" y="196081"/>
                  </a:lnTo>
                  <a:lnTo>
                    <a:pt x="10604" y="197369"/>
                  </a:lnTo>
                  <a:lnTo>
                    <a:pt x="11040" y="198684"/>
                  </a:lnTo>
                  <a:lnTo>
                    <a:pt x="11491" y="199972"/>
                  </a:lnTo>
                  <a:lnTo>
                    <a:pt x="11941" y="201233"/>
                  </a:lnTo>
                  <a:lnTo>
                    <a:pt x="12406" y="202494"/>
                  </a:lnTo>
                  <a:lnTo>
                    <a:pt x="12885" y="203755"/>
                  </a:lnTo>
                  <a:lnTo>
                    <a:pt x="13364" y="204989"/>
                  </a:lnTo>
                  <a:lnTo>
                    <a:pt x="13857" y="206224"/>
                  </a:lnTo>
                  <a:lnTo>
                    <a:pt x="14349" y="207431"/>
                  </a:lnTo>
                  <a:lnTo>
                    <a:pt x="14856" y="208638"/>
                  </a:lnTo>
                  <a:lnTo>
                    <a:pt x="15363" y="209846"/>
                  </a:lnTo>
                  <a:lnTo>
                    <a:pt x="15884" y="211026"/>
                  </a:lnTo>
                  <a:lnTo>
                    <a:pt x="16405" y="212180"/>
                  </a:lnTo>
                  <a:lnTo>
                    <a:pt x="16940" y="213334"/>
                  </a:lnTo>
                  <a:lnTo>
                    <a:pt x="17475" y="214487"/>
                  </a:lnTo>
                  <a:lnTo>
                    <a:pt x="18025" y="215614"/>
                  </a:lnTo>
                  <a:lnTo>
                    <a:pt x="18574" y="216741"/>
                  </a:lnTo>
                  <a:lnTo>
                    <a:pt x="19137" y="217841"/>
                  </a:lnTo>
                  <a:lnTo>
                    <a:pt x="19714" y="218941"/>
                  </a:lnTo>
                  <a:lnTo>
                    <a:pt x="20278" y="220015"/>
                  </a:lnTo>
                  <a:lnTo>
                    <a:pt x="20869" y="221088"/>
                  </a:lnTo>
                  <a:lnTo>
                    <a:pt x="21446" y="222161"/>
                  </a:lnTo>
                  <a:lnTo>
                    <a:pt x="22052" y="223181"/>
                  </a:lnTo>
                  <a:lnTo>
                    <a:pt x="22643" y="224227"/>
                  </a:lnTo>
                  <a:lnTo>
                    <a:pt x="23249" y="225220"/>
                  </a:lnTo>
                  <a:lnTo>
                    <a:pt x="23868" y="226239"/>
                  </a:lnTo>
                  <a:lnTo>
                    <a:pt x="24488" y="227232"/>
                  </a:lnTo>
                  <a:lnTo>
                    <a:pt x="25108" y="228198"/>
                  </a:lnTo>
                  <a:lnTo>
                    <a:pt x="25741" y="229164"/>
                  </a:lnTo>
                  <a:lnTo>
                    <a:pt x="26389" y="230103"/>
                  </a:lnTo>
                  <a:lnTo>
                    <a:pt x="27037" y="231015"/>
                  </a:lnTo>
                  <a:lnTo>
                    <a:pt x="27684" y="231954"/>
                  </a:lnTo>
                  <a:lnTo>
                    <a:pt x="28332" y="232840"/>
                  </a:lnTo>
                  <a:lnTo>
                    <a:pt x="29008" y="233725"/>
                  </a:lnTo>
                  <a:lnTo>
                    <a:pt x="29670" y="234611"/>
                  </a:lnTo>
                  <a:lnTo>
                    <a:pt x="30346" y="235469"/>
                  </a:lnTo>
                  <a:lnTo>
                    <a:pt x="31022" y="236301"/>
                  </a:lnTo>
                  <a:lnTo>
                    <a:pt x="31712" y="237133"/>
                  </a:lnTo>
                  <a:lnTo>
                    <a:pt x="32402" y="237938"/>
                  </a:lnTo>
                  <a:lnTo>
                    <a:pt x="33092" y="238743"/>
                  </a:lnTo>
                  <a:lnTo>
                    <a:pt x="33796" y="239521"/>
                  </a:lnTo>
                  <a:lnTo>
                    <a:pt x="34500" y="240272"/>
                  </a:lnTo>
                  <a:lnTo>
                    <a:pt x="35218" y="241023"/>
                  </a:lnTo>
                  <a:lnTo>
                    <a:pt x="35936" y="241748"/>
                  </a:lnTo>
                  <a:lnTo>
                    <a:pt x="36654" y="242472"/>
                  </a:lnTo>
                  <a:lnTo>
                    <a:pt x="37387" y="243170"/>
                  </a:lnTo>
                  <a:lnTo>
                    <a:pt x="38119" y="243867"/>
                  </a:lnTo>
                  <a:lnTo>
                    <a:pt x="38865" y="244538"/>
                  </a:lnTo>
                  <a:lnTo>
                    <a:pt x="39597" y="245182"/>
                  </a:lnTo>
                  <a:lnTo>
                    <a:pt x="40358" y="245799"/>
                  </a:lnTo>
                  <a:lnTo>
                    <a:pt x="41104" y="246416"/>
                  </a:lnTo>
                  <a:lnTo>
                    <a:pt x="41864" y="247033"/>
                  </a:lnTo>
                  <a:lnTo>
                    <a:pt x="42625" y="247624"/>
                  </a:lnTo>
                  <a:lnTo>
                    <a:pt x="43385" y="248187"/>
                  </a:lnTo>
                  <a:lnTo>
                    <a:pt x="44160" y="248724"/>
                  </a:lnTo>
                  <a:lnTo>
                    <a:pt x="44934" y="249260"/>
                  </a:lnTo>
                  <a:lnTo>
                    <a:pt x="45709" y="249770"/>
                  </a:lnTo>
                  <a:lnTo>
                    <a:pt x="46497" y="250253"/>
                  </a:lnTo>
                  <a:lnTo>
                    <a:pt x="47286" y="250736"/>
                  </a:lnTo>
                  <a:lnTo>
                    <a:pt x="48074" y="251192"/>
                  </a:lnTo>
                  <a:lnTo>
                    <a:pt x="48877" y="251648"/>
                  </a:lnTo>
                  <a:lnTo>
                    <a:pt x="49680" y="252078"/>
                  </a:lnTo>
                  <a:lnTo>
                    <a:pt x="50482" y="252480"/>
                  </a:lnTo>
                  <a:lnTo>
                    <a:pt x="51285" y="252856"/>
                  </a:lnTo>
                  <a:lnTo>
                    <a:pt x="52102" y="253231"/>
                  </a:lnTo>
                  <a:lnTo>
                    <a:pt x="52918" y="253580"/>
                  </a:lnTo>
                  <a:lnTo>
                    <a:pt x="53735" y="253902"/>
                  </a:lnTo>
                  <a:lnTo>
                    <a:pt x="54566" y="254224"/>
                  </a:lnTo>
                  <a:lnTo>
                    <a:pt x="55382" y="254492"/>
                  </a:lnTo>
                  <a:lnTo>
                    <a:pt x="56213" y="254788"/>
                  </a:lnTo>
                  <a:lnTo>
                    <a:pt x="57058" y="255029"/>
                  </a:lnTo>
                  <a:lnTo>
                    <a:pt x="57889" y="255271"/>
                  </a:lnTo>
                  <a:lnTo>
                    <a:pt x="58734" y="255485"/>
                  </a:lnTo>
                  <a:lnTo>
                    <a:pt x="59579" y="255673"/>
                  </a:lnTo>
                  <a:lnTo>
                    <a:pt x="60424" y="255834"/>
                  </a:lnTo>
                  <a:lnTo>
                    <a:pt x="61269" y="255995"/>
                  </a:lnTo>
                  <a:lnTo>
                    <a:pt x="62127" y="256129"/>
                  </a:lnTo>
                  <a:lnTo>
                    <a:pt x="62986" y="256236"/>
                  </a:lnTo>
                  <a:lnTo>
                    <a:pt x="63845" y="256344"/>
                  </a:lnTo>
                  <a:lnTo>
                    <a:pt x="64704" y="256424"/>
                  </a:lnTo>
                  <a:lnTo>
                    <a:pt x="65563" y="256478"/>
                  </a:lnTo>
                  <a:lnTo>
                    <a:pt x="66436" y="256505"/>
                  </a:lnTo>
                  <a:lnTo>
                    <a:pt x="68168" y="256505"/>
                  </a:lnTo>
                  <a:lnTo>
                    <a:pt x="69041" y="256478"/>
                  </a:lnTo>
                  <a:lnTo>
                    <a:pt x="69900" y="256424"/>
                  </a:lnTo>
                  <a:lnTo>
                    <a:pt x="70773" y="256344"/>
                  </a:lnTo>
                  <a:lnTo>
                    <a:pt x="71632" y="256236"/>
                  </a:lnTo>
                  <a:lnTo>
                    <a:pt x="72477" y="256129"/>
                  </a:lnTo>
                  <a:lnTo>
                    <a:pt x="73336" y="255995"/>
                  </a:lnTo>
                  <a:lnTo>
                    <a:pt x="74181" y="255834"/>
                  </a:lnTo>
                  <a:lnTo>
                    <a:pt x="75026" y="255673"/>
                  </a:lnTo>
                  <a:lnTo>
                    <a:pt x="75871" y="255485"/>
                  </a:lnTo>
                  <a:lnTo>
                    <a:pt x="76716" y="255271"/>
                  </a:lnTo>
                  <a:lnTo>
                    <a:pt x="77561" y="255029"/>
                  </a:lnTo>
                  <a:lnTo>
                    <a:pt x="78391" y="254788"/>
                  </a:lnTo>
                  <a:lnTo>
                    <a:pt x="79222" y="254492"/>
                  </a:lnTo>
                  <a:lnTo>
                    <a:pt x="80039" y="254224"/>
                  </a:lnTo>
                  <a:lnTo>
                    <a:pt x="80870" y="253902"/>
                  </a:lnTo>
                  <a:lnTo>
                    <a:pt x="81687" y="253580"/>
                  </a:lnTo>
                  <a:lnTo>
                    <a:pt x="82503" y="253231"/>
                  </a:lnTo>
                  <a:lnTo>
                    <a:pt x="83320" y="252856"/>
                  </a:lnTo>
                  <a:lnTo>
                    <a:pt x="84123" y="252480"/>
                  </a:lnTo>
                  <a:lnTo>
                    <a:pt x="84925" y="252078"/>
                  </a:lnTo>
                  <a:lnTo>
                    <a:pt x="85728" y="251648"/>
                  </a:lnTo>
                  <a:lnTo>
                    <a:pt x="86530" y="251192"/>
                  </a:lnTo>
                  <a:lnTo>
                    <a:pt x="87319" y="250736"/>
                  </a:lnTo>
                  <a:lnTo>
                    <a:pt x="88108" y="250253"/>
                  </a:lnTo>
                  <a:lnTo>
                    <a:pt x="88896" y="249770"/>
                  </a:lnTo>
                  <a:lnTo>
                    <a:pt x="89671" y="249260"/>
                  </a:lnTo>
                  <a:lnTo>
                    <a:pt x="90445" y="248724"/>
                  </a:lnTo>
                  <a:lnTo>
                    <a:pt x="91220" y="248187"/>
                  </a:lnTo>
                  <a:lnTo>
                    <a:pt x="91980" y="247624"/>
                  </a:lnTo>
                  <a:lnTo>
                    <a:pt x="92740" y="247033"/>
                  </a:lnTo>
                  <a:lnTo>
                    <a:pt x="93501" y="246416"/>
                  </a:lnTo>
                  <a:lnTo>
                    <a:pt x="94261" y="245799"/>
                  </a:lnTo>
                  <a:lnTo>
                    <a:pt x="95007" y="245182"/>
                  </a:lnTo>
                  <a:lnTo>
                    <a:pt x="95754" y="244538"/>
                  </a:lnTo>
                  <a:lnTo>
                    <a:pt x="96486" y="243867"/>
                  </a:lnTo>
                  <a:lnTo>
                    <a:pt x="97218" y="243170"/>
                  </a:lnTo>
                  <a:lnTo>
                    <a:pt x="97950" y="242472"/>
                  </a:lnTo>
                  <a:lnTo>
                    <a:pt x="98669" y="241748"/>
                  </a:lnTo>
                  <a:lnTo>
                    <a:pt x="99387" y="241023"/>
                  </a:lnTo>
                  <a:lnTo>
                    <a:pt x="100105" y="240272"/>
                  </a:lnTo>
                  <a:lnTo>
                    <a:pt x="100809" y="239521"/>
                  </a:lnTo>
                  <a:lnTo>
                    <a:pt x="101513" y="238743"/>
                  </a:lnTo>
                  <a:lnTo>
                    <a:pt x="102203" y="237938"/>
                  </a:lnTo>
                  <a:lnTo>
                    <a:pt x="102893" y="237133"/>
                  </a:lnTo>
                  <a:lnTo>
                    <a:pt x="103583" y="236301"/>
                  </a:lnTo>
                  <a:lnTo>
                    <a:pt x="104259" y="235469"/>
                  </a:lnTo>
                  <a:lnTo>
                    <a:pt x="104935" y="234611"/>
                  </a:lnTo>
                  <a:lnTo>
                    <a:pt x="105611" y="233725"/>
                  </a:lnTo>
                  <a:lnTo>
                    <a:pt x="106273" y="232840"/>
                  </a:lnTo>
                  <a:lnTo>
                    <a:pt x="106920" y="231954"/>
                  </a:lnTo>
                  <a:lnTo>
                    <a:pt x="107582" y="231015"/>
                  </a:lnTo>
                  <a:lnTo>
                    <a:pt x="108216" y="230103"/>
                  </a:lnTo>
                  <a:lnTo>
                    <a:pt x="108864" y="229164"/>
                  </a:lnTo>
                  <a:lnTo>
                    <a:pt x="109497" y="228198"/>
                  </a:lnTo>
                  <a:lnTo>
                    <a:pt x="110117" y="227232"/>
                  </a:lnTo>
                  <a:lnTo>
                    <a:pt x="110736" y="226239"/>
                  </a:lnTo>
                  <a:lnTo>
                    <a:pt x="111356" y="225220"/>
                  </a:lnTo>
                  <a:lnTo>
                    <a:pt x="111961" y="224227"/>
                  </a:lnTo>
                  <a:lnTo>
                    <a:pt x="112567" y="223181"/>
                  </a:lnTo>
                  <a:lnTo>
                    <a:pt x="113158" y="222161"/>
                  </a:lnTo>
                  <a:lnTo>
                    <a:pt x="113750" y="221088"/>
                  </a:lnTo>
                  <a:lnTo>
                    <a:pt x="114327" y="220015"/>
                  </a:lnTo>
                  <a:lnTo>
                    <a:pt x="114904" y="218941"/>
                  </a:lnTo>
                  <a:lnTo>
                    <a:pt x="115468" y="217841"/>
                  </a:lnTo>
                  <a:lnTo>
                    <a:pt x="116031" y="216741"/>
                  </a:lnTo>
                  <a:lnTo>
                    <a:pt x="116580" y="215614"/>
                  </a:lnTo>
                  <a:lnTo>
                    <a:pt x="117129" y="214487"/>
                  </a:lnTo>
                  <a:lnTo>
                    <a:pt x="117664" y="213334"/>
                  </a:lnTo>
                  <a:lnTo>
                    <a:pt x="118200" y="212180"/>
                  </a:lnTo>
                  <a:lnTo>
                    <a:pt x="118721" y="211026"/>
                  </a:lnTo>
                  <a:lnTo>
                    <a:pt x="119242" y="209846"/>
                  </a:lnTo>
                  <a:lnTo>
                    <a:pt x="119748" y="208638"/>
                  </a:lnTo>
                  <a:lnTo>
                    <a:pt x="120255" y="207431"/>
                  </a:lnTo>
                  <a:lnTo>
                    <a:pt x="120748" y="206224"/>
                  </a:lnTo>
                  <a:lnTo>
                    <a:pt x="121241" y="204989"/>
                  </a:lnTo>
                  <a:lnTo>
                    <a:pt x="121720" y="203755"/>
                  </a:lnTo>
                  <a:lnTo>
                    <a:pt x="122199" y="202494"/>
                  </a:lnTo>
                  <a:lnTo>
                    <a:pt x="122663" y="201233"/>
                  </a:lnTo>
                  <a:lnTo>
                    <a:pt x="123114" y="199972"/>
                  </a:lnTo>
                  <a:lnTo>
                    <a:pt x="123565" y="198684"/>
                  </a:lnTo>
                  <a:lnTo>
                    <a:pt x="124015" y="197369"/>
                  </a:lnTo>
                  <a:lnTo>
                    <a:pt x="124438" y="196081"/>
                  </a:lnTo>
                  <a:lnTo>
                    <a:pt x="124874" y="194767"/>
                  </a:lnTo>
                  <a:lnTo>
                    <a:pt x="125282" y="193425"/>
                  </a:lnTo>
                  <a:lnTo>
                    <a:pt x="125691" y="192084"/>
                  </a:lnTo>
                  <a:lnTo>
                    <a:pt x="126099" y="190742"/>
                  </a:lnTo>
                  <a:lnTo>
                    <a:pt x="126493" y="189400"/>
                  </a:lnTo>
                  <a:lnTo>
                    <a:pt x="126874" y="188032"/>
                  </a:lnTo>
                  <a:lnTo>
                    <a:pt x="127254" y="186637"/>
                  </a:lnTo>
                  <a:lnTo>
                    <a:pt x="127620" y="185242"/>
                  </a:lnTo>
                  <a:lnTo>
                    <a:pt x="127972" y="183846"/>
                  </a:lnTo>
                  <a:lnTo>
                    <a:pt x="128324" y="182451"/>
                  </a:lnTo>
                  <a:lnTo>
                    <a:pt x="128662" y="181029"/>
                  </a:lnTo>
                  <a:lnTo>
                    <a:pt x="129000" y="179607"/>
                  </a:lnTo>
                  <a:lnTo>
                    <a:pt x="129324" y="178185"/>
                  </a:lnTo>
                  <a:lnTo>
                    <a:pt x="129634" y="176736"/>
                  </a:lnTo>
                  <a:lnTo>
                    <a:pt x="129943" y="175287"/>
                  </a:lnTo>
                  <a:lnTo>
                    <a:pt x="130239" y="173812"/>
                  </a:lnTo>
                  <a:lnTo>
                    <a:pt x="130535" y="172363"/>
                  </a:lnTo>
                  <a:lnTo>
                    <a:pt x="130802" y="170887"/>
                  </a:lnTo>
                  <a:lnTo>
                    <a:pt x="131070" y="169385"/>
                  </a:lnTo>
                  <a:lnTo>
                    <a:pt x="131337" y="167882"/>
                  </a:lnTo>
                  <a:lnTo>
                    <a:pt x="131591" y="166380"/>
                  </a:lnTo>
                  <a:lnTo>
                    <a:pt x="131830" y="164877"/>
                  </a:lnTo>
                  <a:lnTo>
                    <a:pt x="132056" y="163374"/>
                  </a:lnTo>
                  <a:lnTo>
                    <a:pt x="132281" y="161845"/>
                  </a:lnTo>
                  <a:lnTo>
                    <a:pt x="132492" y="160316"/>
                  </a:lnTo>
                  <a:lnTo>
                    <a:pt x="132703" y="158760"/>
                  </a:lnTo>
                  <a:lnTo>
                    <a:pt x="132886" y="157230"/>
                  </a:lnTo>
                  <a:lnTo>
                    <a:pt x="133069" y="155674"/>
                  </a:lnTo>
                  <a:lnTo>
                    <a:pt x="133252" y="154091"/>
                  </a:lnTo>
                  <a:lnTo>
                    <a:pt x="133407" y="152535"/>
                  </a:lnTo>
                  <a:lnTo>
                    <a:pt x="133562" y="150952"/>
                  </a:lnTo>
                  <a:lnTo>
                    <a:pt x="133703" y="149369"/>
                  </a:lnTo>
                  <a:lnTo>
                    <a:pt x="133844" y="147786"/>
                  </a:lnTo>
                  <a:lnTo>
                    <a:pt x="133957" y="146203"/>
                  </a:lnTo>
                  <a:lnTo>
                    <a:pt x="134069" y="144593"/>
                  </a:lnTo>
                  <a:lnTo>
                    <a:pt x="134168" y="142983"/>
                  </a:lnTo>
                  <a:lnTo>
                    <a:pt x="134266" y="141373"/>
                  </a:lnTo>
                  <a:lnTo>
                    <a:pt x="134351" y="139736"/>
                  </a:lnTo>
                  <a:lnTo>
                    <a:pt x="134421" y="138126"/>
                  </a:lnTo>
                  <a:lnTo>
                    <a:pt x="134478" y="136490"/>
                  </a:lnTo>
                  <a:lnTo>
                    <a:pt x="134520" y="134853"/>
                  </a:lnTo>
                  <a:lnTo>
                    <a:pt x="134562" y="133216"/>
                  </a:lnTo>
                  <a:lnTo>
                    <a:pt x="134590" y="131553"/>
                  </a:lnTo>
                  <a:lnTo>
                    <a:pt x="134604" y="129916"/>
                  </a:lnTo>
                  <a:lnTo>
                    <a:pt x="134618" y="128253"/>
                  </a:lnTo>
                  <a:lnTo>
                    <a:pt x="134604" y="126589"/>
                  </a:lnTo>
                  <a:lnTo>
                    <a:pt x="134590" y="124952"/>
                  </a:lnTo>
                  <a:lnTo>
                    <a:pt x="134562" y="123289"/>
                  </a:lnTo>
                  <a:lnTo>
                    <a:pt x="134520" y="121652"/>
                  </a:lnTo>
                  <a:lnTo>
                    <a:pt x="134478" y="120016"/>
                  </a:lnTo>
                  <a:lnTo>
                    <a:pt x="134421" y="118379"/>
                  </a:lnTo>
                  <a:lnTo>
                    <a:pt x="134351" y="116769"/>
                  </a:lnTo>
                  <a:lnTo>
                    <a:pt x="134266" y="115132"/>
                  </a:lnTo>
                  <a:lnTo>
                    <a:pt x="134168" y="113522"/>
                  </a:lnTo>
                  <a:lnTo>
                    <a:pt x="134069" y="111913"/>
                  </a:lnTo>
                  <a:lnTo>
                    <a:pt x="133957" y="110330"/>
                  </a:lnTo>
                  <a:lnTo>
                    <a:pt x="133844" y="108720"/>
                  </a:lnTo>
                  <a:lnTo>
                    <a:pt x="133703" y="107137"/>
                  </a:lnTo>
                  <a:lnTo>
                    <a:pt x="133562" y="105554"/>
                  </a:lnTo>
                  <a:lnTo>
                    <a:pt x="133407" y="103971"/>
                  </a:lnTo>
                  <a:lnTo>
                    <a:pt x="133252" y="102414"/>
                  </a:lnTo>
                  <a:lnTo>
                    <a:pt x="133069" y="100831"/>
                  </a:lnTo>
                  <a:lnTo>
                    <a:pt x="132886" y="99302"/>
                  </a:lnTo>
                  <a:lnTo>
                    <a:pt x="132703" y="97746"/>
                  </a:lnTo>
                  <a:lnTo>
                    <a:pt x="132492" y="96190"/>
                  </a:lnTo>
                  <a:lnTo>
                    <a:pt x="132281" y="94660"/>
                  </a:lnTo>
                  <a:lnTo>
                    <a:pt x="132056" y="93131"/>
                  </a:lnTo>
                  <a:lnTo>
                    <a:pt x="131830" y="91628"/>
                  </a:lnTo>
                  <a:lnTo>
                    <a:pt x="131591" y="90126"/>
                  </a:lnTo>
                  <a:lnTo>
                    <a:pt x="131337" y="88623"/>
                  </a:lnTo>
                  <a:lnTo>
                    <a:pt x="131070" y="87121"/>
                  </a:lnTo>
                  <a:lnTo>
                    <a:pt x="130802" y="85645"/>
                  </a:lnTo>
                  <a:lnTo>
                    <a:pt x="130535" y="84143"/>
                  </a:lnTo>
                  <a:lnTo>
                    <a:pt x="130239" y="82694"/>
                  </a:lnTo>
                  <a:lnTo>
                    <a:pt x="129943" y="81218"/>
                  </a:lnTo>
                  <a:lnTo>
                    <a:pt x="129634" y="79769"/>
                  </a:lnTo>
                  <a:lnTo>
                    <a:pt x="129324" y="78320"/>
                  </a:lnTo>
                  <a:lnTo>
                    <a:pt x="129000" y="76898"/>
                  </a:lnTo>
                  <a:lnTo>
                    <a:pt x="128662" y="75476"/>
                  </a:lnTo>
                  <a:lnTo>
                    <a:pt x="128324" y="74054"/>
                  </a:lnTo>
                  <a:lnTo>
                    <a:pt x="127972" y="72659"/>
                  </a:lnTo>
                  <a:lnTo>
                    <a:pt x="127620" y="71264"/>
                  </a:lnTo>
                  <a:lnTo>
                    <a:pt x="127254" y="69868"/>
                  </a:lnTo>
                  <a:lnTo>
                    <a:pt x="126874" y="68500"/>
                  </a:lnTo>
                  <a:lnTo>
                    <a:pt x="126493" y="67132"/>
                  </a:lnTo>
                  <a:lnTo>
                    <a:pt x="126099" y="65763"/>
                  </a:lnTo>
                  <a:lnTo>
                    <a:pt x="125691" y="64422"/>
                  </a:lnTo>
                  <a:lnTo>
                    <a:pt x="125282" y="63080"/>
                  </a:lnTo>
                  <a:lnTo>
                    <a:pt x="124874" y="61739"/>
                  </a:lnTo>
                  <a:lnTo>
                    <a:pt x="124438" y="60424"/>
                  </a:lnTo>
                  <a:lnTo>
                    <a:pt x="124015" y="59136"/>
                  </a:lnTo>
                  <a:lnTo>
                    <a:pt x="123565" y="57821"/>
                  </a:lnTo>
                  <a:lnTo>
                    <a:pt x="123114" y="56533"/>
                  </a:lnTo>
                  <a:lnTo>
                    <a:pt x="122663" y="55272"/>
                  </a:lnTo>
                  <a:lnTo>
                    <a:pt x="122199" y="54011"/>
                  </a:lnTo>
                  <a:lnTo>
                    <a:pt x="121720" y="52750"/>
                  </a:lnTo>
                  <a:lnTo>
                    <a:pt x="121241" y="51516"/>
                  </a:lnTo>
                  <a:lnTo>
                    <a:pt x="120748" y="50282"/>
                  </a:lnTo>
                  <a:lnTo>
                    <a:pt x="120255" y="49074"/>
                  </a:lnTo>
                  <a:lnTo>
                    <a:pt x="119748" y="47867"/>
                  </a:lnTo>
                  <a:lnTo>
                    <a:pt x="119242" y="46660"/>
                  </a:lnTo>
                  <a:lnTo>
                    <a:pt x="118721" y="45479"/>
                  </a:lnTo>
                  <a:lnTo>
                    <a:pt x="118200" y="44325"/>
                  </a:lnTo>
                  <a:lnTo>
                    <a:pt x="117664" y="43172"/>
                  </a:lnTo>
                  <a:lnTo>
                    <a:pt x="117129" y="42018"/>
                  </a:lnTo>
                  <a:lnTo>
                    <a:pt x="116580" y="40891"/>
                  </a:lnTo>
                  <a:lnTo>
                    <a:pt x="116031" y="39764"/>
                  </a:lnTo>
                  <a:lnTo>
                    <a:pt x="115468" y="38664"/>
                  </a:lnTo>
                  <a:lnTo>
                    <a:pt x="114904" y="37564"/>
                  </a:lnTo>
                  <a:lnTo>
                    <a:pt x="114327" y="36491"/>
                  </a:lnTo>
                  <a:lnTo>
                    <a:pt x="113750" y="35417"/>
                  </a:lnTo>
                  <a:lnTo>
                    <a:pt x="113158" y="34371"/>
                  </a:lnTo>
                  <a:lnTo>
                    <a:pt x="112567" y="33325"/>
                  </a:lnTo>
                  <a:lnTo>
                    <a:pt x="111961" y="32278"/>
                  </a:lnTo>
                  <a:lnTo>
                    <a:pt x="111356" y="31286"/>
                  </a:lnTo>
                  <a:lnTo>
                    <a:pt x="110736" y="30266"/>
                  </a:lnTo>
                  <a:lnTo>
                    <a:pt x="110117" y="29300"/>
                  </a:lnTo>
                  <a:lnTo>
                    <a:pt x="109497" y="28307"/>
                  </a:lnTo>
                  <a:lnTo>
                    <a:pt x="108864" y="27341"/>
                  </a:lnTo>
                  <a:lnTo>
                    <a:pt x="108216" y="26402"/>
                  </a:lnTo>
                  <a:lnTo>
                    <a:pt x="107582" y="25490"/>
                  </a:lnTo>
                  <a:lnTo>
                    <a:pt x="106920" y="24551"/>
                  </a:lnTo>
                  <a:lnTo>
                    <a:pt x="106273" y="23666"/>
                  </a:lnTo>
                  <a:lnTo>
                    <a:pt x="105611" y="22780"/>
                  </a:lnTo>
                  <a:lnTo>
                    <a:pt x="104935" y="21895"/>
                  </a:lnTo>
                  <a:lnTo>
                    <a:pt x="104259" y="21036"/>
                  </a:lnTo>
                  <a:lnTo>
                    <a:pt x="103583" y="20204"/>
                  </a:lnTo>
                  <a:lnTo>
                    <a:pt x="102893" y="19373"/>
                  </a:lnTo>
                  <a:lnTo>
                    <a:pt x="102203" y="18568"/>
                  </a:lnTo>
                  <a:lnTo>
                    <a:pt x="101513" y="17763"/>
                  </a:lnTo>
                  <a:lnTo>
                    <a:pt x="100809" y="16985"/>
                  </a:lnTo>
                  <a:lnTo>
                    <a:pt x="100105" y="16233"/>
                  </a:lnTo>
                  <a:lnTo>
                    <a:pt x="99387" y="15482"/>
                  </a:lnTo>
                  <a:lnTo>
                    <a:pt x="98669" y="14758"/>
                  </a:lnTo>
                  <a:lnTo>
                    <a:pt x="97950" y="14033"/>
                  </a:lnTo>
                  <a:lnTo>
                    <a:pt x="97218" y="13336"/>
                  </a:lnTo>
                  <a:lnTo>
                    <a:pt x="96486" y="12638"/>
                  </a:lnTo>
                  <a:lnTo>
                    <a:pt x="95754" y="11967"/>
                  </a:lnTo>
                  <a:lnTo>
                    <a:pt x="95007" y="11323"/>
                  </a:lnTo>
                  <a:lnTo>
                    <a:pt x="94261" y="10706"/>
                  </a:lnTo>
                  <a:lnTo>
                    <a:pt x="93501" y="10089"/>
                  </a:lnTo>
                  <a:lnTo>
                    <a:pt x="92740" y="9472"/>
                  </a:lnTo>
                  <a:lnTo>
                    <a:pt x="91980" y="8908"/>
                  </a:lnTo>
                  <a:lnTo>
                    <a:pt x="91220" y="8318"/>
                  </a:lnTo>
                  <a:lnTo>
                    <a:pt x="90445" y="7782"/>
                  </a:lnTo>
                  <a:lnTo>
                    <a:pt x="89671" y="7245"/>
                  </a:lnTo>
                  <a:lnTo>
                    <a:pt x="88896" y="6735"/>
                  </a:lnTo>
                  <a:lnTo>
                    <a:pt x="88108" y="6252"/>
                  </a:lnTo>
                  <a:lnTo>
                    <a:pt x="87319" y="5769"/>
                  </a:lnTo>
                  <a:lnTo>
                    <a:pt x="86530" y="5313"/>
                  </a:lnTo>
                  <a:lnTo>
                    <a:pt x="85728" y="4857"/>
                  </a:lnTo>
                  <a:lnTo>
                    <a:pt x="84925" y="4455"/>
                  </a:lnTo>
                  <a:lnTo>
                    <a:pt x="84123" y="4025"/>
                  </a:lnTo>
                  <a:lnTo>
                    <a:pt x="83320" y="3650"/>
                  </a:lnTo>
                  <a:lnTo>
                    <a:pt x="82503" y="3274"/>
                  </a:lnTo>
                  <a:lnTo>
                    <a:pt x="81687" y="2925"/>
                  </a:lnTo>
                  <a:lnTo>
                    <a:pt x="80870" y="2603"/>
                  </a:lnTo>
                  <a:lnTo>
                    <a:pt x="80039" y="2308"/>
                  </a:lnTo>
                  <a:lnTo>
                    <a:pt x="79222" y="2013"/>
                  </a:lnTo>
                  <a:lnTo>
                    <a:pt x="78391" y="1718"/>
                  </a:lnTo>
                  <a:lnTo>
                    <a:pt x="77561" y="1476"/>
                  </a:lnTo>
                  <a:lnTo>
                    <a:pt x="76716" y="1235"/>
                  </a:lnTo>
                  <a:lnTo>
                    <a:pt x="75871" y="1020"/>
                  </a:lnTo>
                  <a:lnTo>
                    <a:pt x="75026" y="832"/>
                  </a:lnTo>
                  <a:lnTo>
                    <a:pt x="74181" y="671"/>
                  </a:lnTo>
                  <a:lnTo>
                    <a:pt x="73336" y="510"/>
                  </a:lnTo>
                  <a:lnTo>
                    <a:pt x="72477" y="376"/>
                  </a:lnTo>
                  <a:lnTo>
                    <a:pt x="71632" y="269"/>
                  </a:lnTo>
                  <a:lnTo>
                    <a:pt x="70773" y="162"/>
                  </a:lnTo>
                  <a:lnTo>
                    <a:pt x="69900" y="81"/>
                  </a:lnTo>
                  <a:lnTo>
                    <a:pt x="69041" y="54"/>
                  </a:lnTo>
                  <a:lnTo>
                    <a:pt x="68168" y="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79000">
                  <a:srgbClr val="277CBD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8"/>
            <p:cNvSpPr/>
            <p:nvPr/>
          </p:nvSpPr>
          <p:spPr>
            <a:xfrm rot="10800000">
              <a:off x="6575488" y="2322589"/>
              <a:ext cx="566780" cy="270010"/>
            </a:xfrm>
            <a:custGeom>
              <a:avLst/>
              <a:gdLst/>
              <a:ahLst/>
              <a:cxnLst/>
              <a:rect l="l" t="t" r="r" b="b"/>
              <a:pathLst>
                <a:path w="80082" h="69815" extrusionOk="0">
                  <a:moveTo>
                    <a:pt x="21109" y="13631"/>
                  </a:moveTo>
                  <a:lnTo>
                    <a:pt x="21377" y="13658"/>
                  </a:lnTo>
                  <a:lnTo>
                    <a:pt x="21630" y="13738"/>
                  </a:lnTo>
                  <a:lnTo>
                    <a:pt x="21869" y="13846"/>
                  </a:lnTo>
                  <a:lnTo>
                    <a:pt x="22109" y="14007"/>
                  </a:lnTo>
                  <a:lnTo>
                    <a:pt x="22320" y="14221"/>
                  </a:lnTo>
                  <a:lnTo>
                    <a:pt x="22531" y="14463"/>
                  </a:lnTo>
                  <a:lnTo>
                    <a:pt x="22728" y="14758"/>
                  </a:lnTo>
                  <a:lnTo>
                    <a:pt x="22911" y="15053"/>
                  </a:lnTo>
                  <a:lnTo>
                    <a:pt x="23080" y="15402"/>
                  </a:lnTo>
                  <a:lnTo>
                    <a:pt x="23221" y="15777"/>
                  </a:lnTo>
                  <a:lnTo>
                    <a:pt x="23348" y="16180"/>
                  </a:lnTo>
                  <a:lnTo>
                    <a:pt x="23461" y="16609"/>
                  </a:lnTo>
                  <a:lnTo>
                    <a:pt x="23545" y="17038"/>
                  </a:lnTo>
                  <a:lnTo>
                    <a:pt x="23615" y="17521"/>
                  </a:lnTo>
                  <a:lnTo>
                    <a:pt x="23644" y="18004"/>
                  </a:lnTo>
                  <a:lnTo>
                    <a:pt x="23658" y="18487"/>
                  </a:lnTo>
                  <a:lnTo>
                    <a:pt x="23658" y="51328"/>
                  </a:lnTo>
                  <a:lnTo>
                    <a:pt x="23644" y="51811"/>
                  </a:lnTo>
                  <a:lnTo>
                    <a:pt x="23615" y="52294"/>
                  </a:lnTo>
                  <a:lnTo>
                    <a:pt x="23545" y="52751"/>
                  </a:lnTo>
                  <a:lnTo>
                    <a:pt x="23461" y="53207"/>
                  </a:lnTo>
                  <a:lnTo>
                    <a:pt x="23348" y="53636"/>
                  </a:lnTo>
                  <a:lnTo>
                    <a:pt x="23221" y="54038"/>
                  </a:lnTo>
                  <a:lnTo>
                    <a:pt x="23080" y="54414"/>
                  </a:lnTo>
                  <a:lnTo>
                    <a:pt x="22911" y="54736"/>
                  </a:lnTo>
                  <a:lnTo>
                    <a:pt x="22728" y="55058"/>
                  </a:lnTo>
                  <a:lnTo>
                    <a:pt x="22531" y="55353"/>
                  </a:lnTo>
                  <a:lnTo>
                    <a:pt x="22320" y="55595"/>
                  </a:lnTo>
                  <a:lnTo>
                    <a:pt x="22109" y="55782"/>
                  </a:lnTo>
                  <a:lnTo>
                    <a:pt x="21869" y="55943"/>
                  </a:lnTo>
                  <a:lnTo>
                    <a:pt x="21630" y="56078"/>
                  </a:lnTo>
                  <a:lnTo>
                    <a:pt x="21377" y="56158"/>
                  </a:lnTo>
                  <a:lnTo>
                    <a:pt x="21109" y="56185"/>
                  </a:lnTo>
                  <a:lnTo>
                    <a:pt x="20856" y="56158"/>
                  </a:lnTo>
                  <a:lnTo>
                    <a:pt x="20602" y="56078"/>
                  </a:lnTo>
                  <a:lnTo>
                    <a:pt x="20363" y="55943"/>
                  </a:lnTo>
                  <a:lnTo>
                    <a:pt x="20123" y="55782"/>
                  </a:lnTo>
                  <a:lnTo>
                    <a:pt x="19898" y="55595"/>
                  </a:lnTo>
                  <a:lnTo>
                    <a:pt x="19687" y="55353"/>
                  </a:lnTo>
                  <a:lnTo>
                    <a:pt x="19490" y="55058"/>
                  </a:lnTo>
                  <a:lnTo>
                    <a:pt x="19321" y="54736"/>
                  </a:lnTo>
                  <a:lnTo>
                    <a:pt x="19152" y="54414"/>
                  </a:lnTo>
                  <a:lnTo>
                    <a:pt x="18997" y="54038"/>
                  </a:lnTo>
                  <a:lnTo>
                    <a:pt x="18870" y="53636"/>
                  </a:lnTo>
                  <a:lnTo>
                    <a:pt x="18771" y="53207"/>
                  </a:lnTo>
                  <a:lnTo>
                    <a:pt x="18687" y="52751"/>
                  </a:lnTo>
                  <a:lnTo>
                    <a:pt x="18617" y="52294"/>
                  </a:lnTo>
                  <a:lnTo>
                    <a:pt x="18574" y="51811"/>
                  </a:lnTo>
                  <a:lnTo>
                    <a:pt x="18560" y="51328"/>
                  </a:lnTo>
                  <a:lnTo>
                    <a:pt x="18560" y="18487"/>
                  </a:lnTo>
                  <a:lnTo>
                    <a:pt x="18574" y="18004"/>
                  </a:lnTo>
                  <a:lnTo>
                    <a:pt x="18617" y="17521"/>
                  </a:lnTo>
                  <a:lnTo>
                    <a:pt x="18687" y="17038"/>
                  </a:lnTo>
                  <a:lnTo>
                    <a:pt x="18771" y="16609"/>
                  </a:lnTo>
                  <a:lnTo>
                    <a:pt x="18870" y="16180"/>
                  </a:lnTo>
                  <a:lnTo>
                    <a:pt x="18997" y="15777"/>
                  </a:lnTo>
                  <a:lnTo>
                    <a:pt x="19152" y="15402"/>
                  </a:lnTo>
                  <a:lnTo>
                    <a:pt x="19321" y="15053"/>
                  </a:lnTo>
                  <a:lnTo>
                    <a:pt x="19490" y="14758"/>
                  </a:lnTo>
                  <a:lnTo>
                    <a:pt x="19687" y="14463"/>
                  </a:lnTo>
                  <a:lnTo>
                    <a:pt x="19898" y="14221"/>
                  </a:lnTo>
                  <a:lnTo>
                    <a:pt x="20123" y="14007"/>
                  </a:lnTo>
                  <a:lnTo>
                    <a:pt x="20363" y="13846"/>
                  </a:lnTo>
                  <a:lnTo>
                    <a:pt x="20602" y="13738"/>
                  </a:lnTo>
                  <a:lnTo>
                    <a:pt x="20856" y="13658"/>
                  </a:lnTo>
                  <a:lnTo>
                    <a:pt x="21109" y="13631"/>
                  </a:lnTo>
                  <a:close/>
                  <a:moveTo>
                    <a:pt x="33726" y="13631"/>
                  </a:moveTo>
                  <a:lnTo>
                    <a:pt x="33993" y="13658"/>
                  </a:lnTo>
                  <a:lnTo>
                    <a:pt x="34247" y="13738"/>
                  </a:lnTo>
                  <a:lnTo>
                    <a:pt x="34486" y="13846"/>
                  </a:lnTo>
                  <a:lnTo>
                    <a:pt x="34726" y="14007"/>
                  </a:lnTo>
                  <a:lnTo>
                    <a:pt x="34951" y="14221"/>
                  </a:lnTo>
                  <a:lnTo>
                    <a:pt x="35148" y="14463"/>
                  </a:lnTo>
                  <a:lnTo>
                    <a:pt x="35345" y="14758"/>
                  </a:lnTo>
                  <a:lnTo>
                    <a:pt x="35528" y="15053"/>
                  </a:lnTo>
                  <a:lnTo>
                    <a:pt x="35697" y="15402"/>
                  </a:lnTo>
                  <a:lnTo>
                    <a:pt x="35838" y="15777"/>
                  </a:lnTo>
                  <a:lnTo>
                    <a:pt x="35979" y="16180"/>
                  </a:lnTo>
                  <a:lnTo>
                    <a:pt x="36077" y="16609"/>
                  </a:lnTo>
                  <a:lnTo>
                    <a:pt x="36162" y="17038"/>
                  </a:lnTo>
                  <a:lnTo>
                    <a:pt x="36232" y="17521"/>
                  </a:lnTo>
                  <a:lnTo>
                    <a:pt x="36275" y="18004"/>
                  </a:lnTo>
                  <a:lnTo>
                    <a:pt x="36275" y="18487"/>
                  </a:lnTo>
                  <a:lnTo>
                    <a:pt x="36275" y="51328"/>
                  </a:lnTo>
                  <a:lnTo>
                    <a:pt x="36275" y="51811"/>
                  </a:lnTo>
                  <a:lnTo>
                    <a:pt x="36232" y="52294"/>
                  </a:lnTo>
                  <a:lnTo>
                    <a:pt x="36162" y="52751"/>
                  </a:lnTo>
                  <a:lnTo>
                    <a:pt x="36077" y="53207"/>
                  </a:lnTo>
                  <a:lnTo>
                    <a:pt x="35979" y="53636"/>
                  </a:lnTo>
                  <a:lnTo>
                    <a:pt x="35838" y="54038"/>
                  </a:lnTo>
                  <a:lnTo>
                    <a:pt x="35697" y="54414"/>
                  </a:lnTo>
                  <a:lnTo>
                    <a:pt x="35528" y="54736"/>
                  </a:lnTo>
                  <a:lnTo>
                    <a:pt x="35345" y="55058"/>
                  </a:lnTo>
                  <a:lnTo>
                    <a:pt x="35148" y="55353"/>
                  </a:lnTo>
                  <a:lnTo>
                    <a:pt x="34951" y="55595"/>
                  </a:lnTo>
                  <a:lnTo>
                    <a:pt x="34726" y="55782"/>
                  </a:lnTo>
                  <a:lnTo>
                    <a:pt x="34486" y="55943"/>
                  </a:lnTo>
                  <a:lnTo>
                    <a:pt x="34247" y="56078"/>
                  </a:lnTo>
                  <a:lnTo>
                    <a:pt x="33993" y="56158"/>
                  </a:lnTo>
                  <a:lnTo>
                    <a:pt x="33726" y="56185"/>
                  </a:lnTo>
                  <a:lnTo>
                    <a:pt x="33472" y="56158"/>
                  </a:lnTo>
                  <a:lnTo>
                    <a:pt x="33219" y="56078"/>
                  </a:lnTo>
                  <a:lnTo>
                    <a:pt x="32980" y="55943"/>
                  </a:lnTo>
                  <a:lnTo>
                    <a:pt x="32740" y="55782"/>
                  </a:lnTo>
                  <a:lnTo>
                    <a:pt x="32515" y="55595"/>
                  </a:lnTo>
                  <a:lnTo>
                    <a:pt x="32318" y="55353"/>
                  </a:lnTo>
                  <a:lnTo>
                    <a:pt x="32121" y="55058"/>
                  </a:lnTo>
                  <a:lnTo>
                    <a:pt x="31938" y="54736"/>
                  </a:lnTo>
                  <a:lnTo>
                    <a:pt x="31769" y="54414"/>
                  </a:lnTo>
                  <a:lnTo>
                    <a:pt x="31628" y="54038"/>
                  </a:lnTo>
                  <a:lnTo>
                    <a:pt x="31487" y="53636"/>
                  </a:lnTo>
                  <a:lnTo>
                    <a:pt x="31388" y="53207"/>
                  </a:lnTo>
                  <a:lnTo>
                    <a:pt x="31304" y="52751"/>
                  </a:lnTo>
                  <a:lnTo>
                    <a:pt x="31233" y="52294"/>
                  </a:lnTo>
                  <a:lnTo>
                    <a:pt x="31191" y="51811"/>
                  </a:lnTo>
                  <a:lnTo>
                    <a:pt x="31191" y="51328"/>
                  </a:lnTo>
                  <a:lnTo>
                    <a:pt x="31191" y="18487"/>
                  </a:lnTo>
                  <a:lnTo>
                    <a:pt x="31191" y="18004"/>
                  </a:lnTo>
                  <a:lnTo>
                    <a:pt x="31233" y="17521"/>
                  </a:lnTo>
                  <a:lnTo>
                    <a:pt x="31304" y="17038"/>
                  </a:lnTo>
                  <a:lnTo>
                    <a:pt x="31388" y="16609"/>
                  </a:lnTo>
                  <a:lnTo>
                    <a:pt x="31487" y="16180"/>
                  </a:lnTo>
                  <a:lnTo>
                    <a:pt x="31628" y="15777"/>
                  </a:lnTo>
                  <a:lnTo>
                    <a:pt x="31769" y="15402"/>
                  </a:lnTo>
                  <a:lnTo>
                    <a:pt x="31938" y="15053"/>
                  </a:lnTo>
                  <a:lnTo>
                    <a:pt x="32121" y="14758"/>
                  </a:lnTo>
                  <a:lnTo>
                    <a:pt x="32318" y="14463"/>
                  </a:lnTo>
                  <a:lnTo>
                    <a:pt x="32515" y="14221"/>
                  </a:lnTo>
                  <a:lnTo>
                    <a:pt x="32740" y="14007"/>
                  </a:lnTo>
                  <a:lnTo>
                    <a:pt x="32980" y="13846"/>
                  </a:lnTo>
                  <a:lnTo>
                    <a:pt x="33219" y="13738"/>
                  </a:lnTo>
                  <a:lnTo>
                    <a:pt x="33472" y="13658"/>
                  </a:lnTo>
                  <a:lnTo>
                    <a:pt x="33726" y="13631"/>
                  </a:lnTo>
                  <a:close/>
                  <a:moveTo>
                    <a:pt x="46357" y="13631"/>
                  </a:moveTo>
                  <a:lnTo>
                    <a:pt x="46610" y="13658"/>
                  </a:lnTo>
                  <a:lnTo>
                    <a:pt x="46864" y="13738"/>
                  </a:lnTo>
                  <a:lnTo>
                    <a:pt x="47103" y="13846"/>
                  </a:lnTo>
                  <a:lnTo>
                    <a:pt x="47343" y="14007"/>
                  </a:lnTo>
                  <a:lnTo>
                    <a:pt x="47568" y="14221"/>
                  </a:lnTo>
                  <a:lnTo>
                    <a:pt x="47779" y="14463"/>
                  </a:lnTo>
                  <a:lnTo>
                    <a:pt x="47976" y="14758"/>
                  </a:lnTo>
                  <a:lnTo>
                    <a:pt x="48145" y="15053"/>
                  </a:lnTo>
                  <a:lnTo>
                    <a:pt x="48314" y="15402"/>
                  </a:lnTo>
                  <a:lnTo>
                    <a:pt x="48469" y="15777"/>
                  </a:lnTo>
                  <a:lnTo>
                    <a:pt x="48596" y="16180"/>
                  </a:lnTo>
                  <a:lnTo>
                    <a:pt x="48694" y="16609"/>
                  </a:lnTo>
                  <a:lnTo>
                    <a:pt x="48779" y="17038"/>
                  </a:lnTo>
                  <a:lnTo>
                    <a:pt x="48849" y="17521"/>
                  </a:lnTo>
                  <a:lnTo>
                    <a:pt x="48892" y="18004"/>
                  </a:lnTo>
                  <a:lnTo>
                    <a:pt x="48906" y="18487"/>
                  </a:lnTo>
                  <a:lnTo>
                    <a:pt x="48906" y="51328"/>
                  </a:lnTo>
                  <a:lnTo>
                    <a:pt x="48892" y="51811"/>
                  </a:lnTo>
                  <a:lnTo>
                    <a:pt x="48849" y="52294"/>
                  </a:lnTo>
                  <a:lnTo>
                    <a:pt x="48779" y="52751"/>
                  </a:lnTo>
                  <a:lnTo>
                    <a:pt x="48694" y="53207"/>
                  </a:lnTo>
                  <a:lnTo>
                    <a:pt x="48596" y="53636"/>
                  </a:lnTo>
                  <a:lnTo>
                    <a:pt x="48469" y="54038"/>
                  </a:lnTo>
                  <a:lnTo>
                    <a:pt x="48314" y="54414"/>
                  </a:lnTo>
                  <a:lnTo>
                    <a:pt x="48145" y="54736"/>
                  </a:lnTo>
                  <a:lnTo>
                    <a:pt x="47976" y="55058"/>
                  </a:lnTo>
                  <a:lnTo>
                    <a:pt x="47779" y="55353"/>
                  </a:lnTo>
                  <a:lnTo>
                    <a:pt x="47568" y="55595"/>
                  </a:lnTo>
                  <a:lnTo>
                    <a:pt x="47343" y="55782"/>
                  </a:lnTo>
                  <a:lnTo>
                    <a:pt x="47103" y="55943"/>
                  </a:lnTo>
                  <a:lnTo>
                    <a:pt x="46864" y="56078"/>
                  </a:lnTo>
                  <a:lnTo>
                    <a:pt x="46610" y="56158"/>
                  </a:lnTo>
                  <a:lnTo>
                    <a:pt x="46357" y="56185"/>
                  </a:lnTo>
                  <a:lnTo>
                    <a:pt x="46089" y="56158"/>
                  </a:lnTo>
                  <a:lnTo>
                    <a:pt x="45836" y="56078"/>
                  </a:lnTo>
                  <a:lnTo>
                    <a:pt x="45596" y="55943"/>
                  </a:lnTo>
                  <a:lnTo>
                    <a:pt x="45357" y="55782"/>
                  </a:lnTo>
                  <a:lnTo>
                    <a:pt x="45146" y="55595"/>
                  </a:lnTo>
                  <a:lnTo>
                    <a:pt x="44935" y="55353"/>
                  </a:lnTo>
                  <a:lnTo>
                    <a:pt x="44738" y="55058"/>
                  </a:lnTo>
                  <a:lnTo>
                    <a:pt x="44554" y="54736"/>
                  </a:lnTo>
                  <a:lnTo>
                    <a:pt x="44385" y="54414"/>
                  </a:lnTo>
                  <a:lnTo>
                    <a:pt x="44245" y="54038"/>
                  </a:lnTo>
                  <a:lnTo>
                    <a:pt x="44118" y="53636"/>
                  </a:lnTo>
                  <a:lnTo>
                    <a:pt x="44005" y="53207"/>
                  </a:lnTo>
                  <a:lnTo>
                    <a:pt x="43921" y="52751"/>
                  </a:lnTo>
                  <a:lnTo>
                    <a:pt x="43850" y="52294"/>
                  </a:lnTo>
                  <a:lnTo>
                    <a:pt x="43822" y="51811"/>
                  </a:lnTo>
                  <a:lnTo>
                    <a:pt x="43808" y="51328"/>
                  </a:lnTo>
                  <a:lnTo>
                    <a:pt x="43808" y="18487"/>
                  </a:lnTo>
                  <a:lnTo>
                    <a:pt x="43822" y="18004"/>
                  </a:lnTo>
                  <a:lnTo>
                    <a:pt x="43850" y="17521"/>
                  </a:lnTo>
                  <a:lnTo>
                    <a:pt x="43921" y="17038"/>
                  </a:lnTo>
                  <a:lnTo>
                    <a:pt x="44005" y="16609"/>
                  </a:lnTo>
                  <a:lnTo>
                    <a:pt x="44118" y="16180"/>
                  </a:lnTo>
                  <a:lnTo>
                    <a:pt x="44245" y="15777"/>
                  </a:lnTo>
                  <a:lnTo>
                    <a:pt x="44385" y="15402"/>
                  </a:lnTo>
                  <a:lnTo>
                    <a:pt x="44554" y="15053"/>
                  </a:lnTo>
                  <a:lnTo>
                    <a:pt x="44738" y="14758"/>
                  </a:lnTo>
                  <a:lnTo>
                    <a:pt x="44935" y="14463"/>
                  </a:lnTo>
                  <a:lnTo>
                    <a:pt x="45146" y="14221"/>
                  </a:lnTo>
                  <a:lnTo>
                    <a:pt x="45357" y="14007"/>
                  </a:lnTo>
                  <a:lnTo>
                    <a:pt x="45596" y="13846"/>
                  </a:lnTo>
                  <a:lnTo>
                    <a:pt x="45836" y="13738"/>
                  </a:lnTo>
                  <a:lnTo>
                    <a:pt x="46089" y="13658"/>
                  </a:lnTo>
                  <a:lnTo>
                    <a:pt x="46357" y="13631"/>
                  </a:lnTo>
                  <a:close/>
                  <a:moveTo>
                    <a:pt x="58974" y="13631"/>
                  </a:moveTo>
                  <a:lnTo>
                    <a:pt x="59227" y="13658"/>
                  </a:lnTo>
                  <a:lnTo>
                    <a:pt x="59481" y="13738"/>
                  </a:lnTo>
                  <a:lnTo>
                    <a:pt x="59720" y="13846"/>
                  </a:lnTo>
                  <a:lnTo>
                    <a:pt x="59959" y="14007"/>
                  </a:lnTo>
                  <a:lnTo>
                    <a:pt x="60185" y="14221"/>
                  </a:lnTo>
                  <a:lnTo>
                    <a:pt x="60396" y="14463"/>
                  </a:lnTo>
                  <a:lnTo>
                    <a:pt x="60593" y="14758"/>
                  </a:lnTo>
                  <a:lnTo>
                    <a:pt x="60776" y="15053"/>
                  </a:lnTo>
                  <a:lnTo>
                    <a:pt x="60931" y="15402"/>
                  </a:lnTo>
                  <a:lnTo>
                    <a:pt x="61086" y="15777"/>
                  </a:lnTo>
                  <a:lnTo>
                    <a:pt x="61213" y="16180"/>
                  </a:lnTo>
                  <a:lnTo>
                    <a:pt x="61311" y="16609"/>
                  </a:lnTo>
                  <a:lnTo>
                    <a:pt x="61410" y="17038"/>
                  </a:lnTo>
                  <a:lnTo>
                    <a:pt x="61466" y="17521"/>
                  </a:lnTo>
                  <a:lnTo>
                    <a:pt x="61508" y="18004"/>
                  </a:lnTo>
                  <a:lnTo>
                    <a:pt x="61523" y="18487"/>
                  </a:lnTo>
                  <a:lnTo>
                    <a:pt x="61523" y="51328"/>
                  </a:lnTo>
                  <a:lnTo>
                    <a:pt x="61508" y="51811"/>
                  </a:lnTo>
                  <a:lnTo>
                    <a:pt x="61466" y="52294"/>
                  </a:lnTo>
                  <a:lnTo>
                    <a:pt x="61410" y="52751"/>
                  </a:lnTo>
                  <a:lnTo>
                    <a:pt x="61311" y="53207"/>
                  </a:lnTo>
                  <a:lnTo>
                    <a:pt x="61213" y="53636"/>
                  </a:lnTo>
                  <a:lnTo>
                    <a:pt x="61086" y="54038"/>
                  </a:lnTo>
                  <a:lnTo>
                    <a:pt x="60931" y="54414"/>
                  </a:lnTo>
                  <a:lnTo>
                    <a:pt x="60776" y="54736"/>
                  </a:lnTo>
                  <a:lnTo>
                    <a:pt x="60593" y="55058"/>
                  </a:lnTo>
                  <a:lnTo>
                    <a:pt x="60396" y="55353"/>
                  </a:lnTo>
                  <a:lnTo>
                    <a:pt x="60185" y="55595"/>
                  </a:lnTo>
                  <a:lnTo>
                    <a:pt x="59959" y="55782"/>
                  </a:lnTo>
                  <a:lnTo>
                    <a:pt x="59720" y="55943"/>
                  </a:lnTo>
                  <a:lnTo>
                    <a:pt x="59481" y="56078"/>
                  </a:lnTo>
                  <a:lnTo>
                    <a:pt x="59227" y="56158"/>
                  </a:lnTo>
                  <a:lnTo>
                    <a:pt x="58974" y="56185"/>
                  </a:lnTo>
                  <a:lnTo>
                    <a:pt x="58706" y="56158"/>
                  </a:lnTo>
                  <a:lnTo>
                    <a:pt x="58453" y="56078"/>
                  </a:lnTo>
                  <a:lnTo>
                    <a:pt x="58213" y="55943"/>
                  </a:lnTo>
                  <a:lnTo>
                    <a:pt x="57988" y="55782"/>
                  </a:lnTo>
                  <a:lnTo>
                    <a:pt x="57763" y="55595"/>
                  </a:lnTo>
                  <a:lnTo>
                    <a:pt x="57552" y="55353"/>
                  </a:lnTo>
                  <a:lnTo>
                    <a:pt x="57354" y="55058"/>
                  </a:lnTo>
                  <a:lnTo>
                    <a:pt x="57171" y="54736"/>
                  </a:lnTo>
                  <a:lnTo>
                    <a:pt x="57002" y="54414"/>
                  </a:lnTo>
                  <a:lnTo>
                    <a:pt x="56862" y="54038"/>
                  </a:lnTo>
                  <a:lnTo>
                    <a:pt x="56735" y="53636"/>
                  </a:lnTo>
                  <a:lnTo>
                    <a:pt x="56622" y="53207"/>
                  </a:lnTo>
                  <a:lnTo>
                    <a:pt x="56538" y="52751"/>
                  </a:lnTo>
                  <a:lnTo>
                    <a:pt x="56481" y="52294"/>
                  </a:lnTo>
                  <a:lnTo>
                    <a:pt x="56439" y="51811"/>
                  </a:lnTo>
                  <a:lnTo>
                    <a:pt x="56425" y="51328"/>
                  </a:lnTo>
                  <a:lnTo>
                    <a:pt x="56425" y="18487"/>
                  </a:lnTo>
                  <a:lnTo>
                    <a:pt x="56439" y="18004"/>
                  </a:lnTo>
                  <a:lnTo>
                    <a:pt x="56481" y="17521"/>
                  </a:lnTo>
                  <a:lnTo>
                    <a:pt x="56538" y="17038"/>
                  </a:lnTo>
                  <a:lnTo>
                    <a:pt x="56622" y="16609"/>
                  </a:lnTo>
                  <a:lnTo>
                    <a:pt x="56735" y="16180"/>
                  </a:lnTo>
                  <a:lnTo>
                    <a:pt x="56862" y="15777"/>
                  </a:lnTo>
                  <a:lnTo>
                    <a:pt x="57002" y="15402"/>
                  </a:lnTo>
                  <a:lnTo>
                    <a:pt x="57171" y="15053"/>
                  </a:lnTo>
                  <a:lnTo>
                    <a:pt x="57354" y="14758"/>
                  </a:lnTo>
                  <a:lnTo>
                    <a:pt x="57552" y="14463"/>
                  </a:lnTo>
                  <a:lnTo>
                    <a:pt x="57763" y="14221"/>
                  </a:lnTo>
                  <a:lnTo>
                    <a:pt x="57988" y="14007"/>
                  </a:lnTo>
                  <a:lnTo>
                    <a:pt x="58213" y="13846"/>
                  </a:lnTo>
                  <a:lnTo>
                    <a:pt x="58453" y="13738"/>
                  </a:lnTo>
                  <a:lnTo>
                    <a:pt x="58706" y="13658"/>
                  </a:lnTo>
                  <a:lnTo>
                    <a:pt x="58974" y="13631"/>
                  </a:lnTo>
                  <a:close/>
                  <a:moveTo>
                    <a:pt x="9773" y="1"/>
                  </a:moveTo>
                  <a:lnTo>
                    <a:pt x="9450" y="54"/>
                  </a:lnTo>
                  <a:lnTo>
                    <a:pt x="9126" y="135"/>
                  </a:lnTo>
                  <a:lnTo>
                    <a:pt x="8802" y="269"/>
                  </a:lnTo>
                  <a:lnTo>
                    <a:pt x="8492" y="403"/>
                  </a:lnTo>
                  <a:lnTo>
                    <a:pt x="8182" y="591"/>
                  </a:lnTo>
                  <a:lnTo>
                    <a:pt x="7872" y="806"/>
                  </a:lnTo>
                  <a:lnTo>
                    <a:pt x="7577" y="1047"/>
                  </a:lnTo>
                  <a:lnTo>
                    <a:pt x="7281" y="1316"/>
                  </a:lnTo>
                  <a:lnTo>
                    <a:pt x="6999" y="1611"/>
                  </a:lnTo>
                  <a:lnTo>
                    <a:pt x="6718" y="1933"/>
                  </a:lnTo>
                  <a:lnTo>
                    <a:pt x="6450" y="2281"/>
                  </a:lnTo>
                  <a:lnTo>
                    <a:pt x="6183" y="2684"/>
                  </a:lnTo>
                  <a:lnTo>
                    <a:pt x="5929" y="3086"/>
                  </a:lnTo>
                  <a:lnTo>
                    <a:pt x="5676" y="3516"/>
                  </a:lnTo>
                  <a:lnTo>
                    <a:pt x="5436" y="3972"/>
                  </a:lnTo>
                  <a:lnTo>
                    <a:pt x="5211" y="4428"/>
                  </a:lnTo>
                  <a:lnTo>
                    <a:pt x="4986" y="4938"/>
                  </a:lnTo>
                  <a:lnTo>
                    <a:pt x="4775" y="5447"/>
                  </a:lnTo>
                  <a:lnTo>
                    <a:pt x="4577" y="5984"/>
                  </a:lnTo>
                  <a:lnTo>
                    <a:pt x="4394" y="6548"/>
                  </a:lnTo>
                  <a:lnTo>
                    <a:pt x="4211" y="7138"/>
                  </a:lnTo>
                  <a:lnTo>
                    <a:pt x="4042" y="7728"/>
                  </a:lnTo>
                  <a:lnTo>
                    <a:pt x="3887" y="8345"/>
                  </a:lnTo>
                  <a:lnTo>
                    <a:pt x="3747" y="8989"/>
                  </a:lnTo>
                  <a:lnTo>
                    <a:pt x="3620" y="9633"/>
                  </a:lnTo>
                  <a:lnTo>
                    <a:pt x="3493" y="10304"/>
                  </a:lnTo>
                  <a:lnTo>
                    <a:pt x="3395" y="11002"/>
                  </a:lnTo>
                  <a:lnTo>
                    <a:pt x="3296" y="11699"/>
                  </a:lnTo>
                  <a:lnTo>
                    <a:pt x="3226" y="12397"/>
                  </a:lnTo>
                  <a:lnTo>
                    <a:pt x="3155" y="13121"/>
                  </a:lnTo>
                  <a:lnTo>
                    <a:pt x="3113" y="13872"/>
                  </a:lnTo>
                  <a:lnTo>
                    <a:pt x="1" y="69815"/>
                  </a:lnTo>
                  <a:lnTo>
                    <a:pt x="80082" y="69815"/>
                  </a:lnTo>
                  <a:lnTo>
                    <a:pt x="76970" y="13872"/>
                  </a:lnTo>
                  <a:lnTo>
                    <a:pt x="76928" y="13121"/>
                  </a:lnTo>
                  <a:lnTo>
                    <a:pt x="76857" y="12397"/>
                  </a:lnTo>
                  <a:lnTo>
                    <a:pt x="76787" y="11699"/>
                  </a:lnTo>
                  <a:lnTo>
                    <a:pt x="76688" y="11002"/>
                  </a:lnTo>
                  <a:lnTo>
                    <a:pt x="76590" y="10304"/>
                  </a:lnTo>
                  <a:lnTo>
                    <a:pt x="76463" y="9633"/>
                  </a:lnTo>
                  <a:lnTo>
                    <a:pt x="76336" y="8989"/>
                  </a:lnTo>
                  <a:lnTo>
                    <a:pt x="76195" y="8345"/>
                  </a:lnTo>
                  <a:lnTo>
                    <a:pt x="76040" y="7728"/>
                  </a:lnTo>
                  <a:lnTo>
                    <a:pt x="75871" y="7138"/>
                  </a:lnTo>
                  <a:lnTo>
                    <a:pt x="75688" y="6548"/>
                  </a:lnTo>
                  <a:lnTo>
                    <a:pt x="75505" y="5984"/>
                  </a:lnTo>
                  <a:lnTo>
                    <a:pt x="75308" y="5447"/>
                  </a:lnTo>
                  <a:lnTo>
                    <a:pt x="75097" y="4938"/>
                  </a:lnTo>
                  <a:lnTo>
                    <a:pt x="74872" y="4428"/>
                  </a:lnTo>
                  <a:lnTo>
                    <a:pt x="74646" y="3972"/>
                  </a:lnTo>
                  <a:lnTo>
                    <a:pt x="74407" y="3516"/>
                  </a:lnTo>
                  <a:lnTo>
                    <a:pt x="74154" y="3086"/>
                  </a:lnTo>
                  <a:lnTo>
                    <a:pt x="73900" y="2684"/>
                  </a:lnTo>
                  <a:lnTo>
                    <a:pt x="73632" y="2281"/>
                  </a:lnTo>
                  <a:lnTo>
                    <a:pt x="73365" y="1933"/>
                  </a:lnTo>
                  <a:lnTo>
                    <a:pt x="73083" y="1611"/>
                  </a:lnTo>
                  <a:lnTo>
                    <a:pt x="72802" y="1316"/>
                  </a:lnTo>
                  <a:lnTo>
                    <a:pt x="72506" y="1047"/>
                  </a:lnTo>
                  <a:lnTo>
                    <a:pt x="72210" y="806"/>
                  </a:lnTo>
                  <a:lnTo>
                    <a:pt x="71900" y="591"/>
                  </a:lnTo>
                  <a:lnTo>
                    <a:pt x="71591" y="403"/>
                  </a:lnTo>
                  <a:lnTo>
                    <a:pt x="71281" y="269"/>
                  </a:lnTo>
                  <a:lnTo>
                    <a:pt x="70957" y="135"/>
                  </a:lnTo>
                  <a:lnTo>
                    <a:pt x="70633" y="54"/>
                  </a:lnTo>
                  <a:lnTo>
                    <a:pt x="703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8"/>
            <p:cNvSpPr/>
            <p:nvPr/>
          </p:nvSpPr>
          <p:spPr>
            <a:xfrm rot="10800000">
              <a:off x="6861301" y="2023134"/>
              <a:ext cx="166937" cy="150160"/>
            </a:xfrm>
            <a:custGeom>
              <a:avLst/>
              <a:gdLst/>
              <a:ahLst/>
              <a:cxnLst/>
              <a:rect l="l" t="t" r="r" b="b"/>
              <a:pathLst>
                <a:path w="23587" h="38826" extrusionOk="0">
                  <a:moveTo>
                    <a:pt x="0" y="1"/>
                  </a:moveTo>
                  <a:lnTo>
                    <a:pt x="17461" y="36625"/>
                  </a:lnTo>
                  <a:lnTo>
                    <a:pt x="17588" y="36867"/>
                  </a:lnTo>
                  <a:lnTo>
                    <a:pt x="17714" y="37108"/>
                  </a:lnTo>
                  <a:lnTo>
                    <a:pt x="17855" y="37323"/>
                  </a:lnTo>
                  <a:lnTo>
                    <a:pt x="17996" y="37537"/>
                  </a:lnTo>
                  <a:lnTo>
                    <a:pt x="18137" y="37725"/>
                  </a:lnTo>
                  <a:lnTo>
                    <a:pt x="18278" y="37886"/>
                  </a:lnTo>
                  <a:lnTo>
                    <a:pt x="18433" y="38047"/>
                  </a:lnTo>
                  <a:lnTo>
                    <a:pt x="18588" y="38208"/>
                  </a:lnTo>
                  <a:lnTo>
                    <a:pt x="18911" y="38450"/>
                  </a:lnTo>
                  <a:lnTo>
                    <a:pt x="19235" y="38637"/>
                  </a:lnTo>
                  <a:lnTo>
                    <a:pt x="19559" y="38745"/>
                  </a:lnTo>
                  <a:lnTo>
                    <a:pt x="19897" y="38798"/>
                  </a:lnTo>
                  <a:lnTo>
                    <a:pt x="20235" y="38825"/>
                  </a:lnTo>
                  <a:lnTo>
                    <a:pt x="20573" y="38745"/>
                  </a:lnTo>
                  <a:lnTo>
                    <a:pt x="20911" y="38637"/>
                  </a:lnTo>
                  <a:lnTo>
                    <a:pt x="21235" y="38450"/>
                  </a:lnTo>
                  <a:lnTo>
                    <a:pt x="21404" y="38315"/>
                  </a:lnTo>
                  <a:lnTo>
                    <a:pt x="21559" y="38208"/>
                  </a:lnTo>
                  <a:lnTo>
                    <a:pt x="21714" y="38047"/>
                  </a:lnTo>
                  <a:lnTo>
                    <a:pt x="21868" y="37886"/>
                  </a:lnTo>
                  <a:lnTo>
                    <a:pt x="22009" y="37725"/>
                  </a:lnTo>
                  <a:lnTo>
                    <a:pt x="22164" y="37511"/>
                  </a:lnTo>
                  <a:lnTo>
                    <a:pt x="22305" y="37323"/>
                  </a:lnTo>
                  <a:lnTo>
                    <a:pt x="22432" y="37081"/>
                  </a:lnTo>
                  <a:lnTo>
                    <a:pt x="22573" y="36840"/>
                  </a:lnTo>
                  <a:lnTo>
                    <a:pt x="22685" y="36598"/>
                  </a:lnTo>
                  <a:lnTo>
                    <a:pt x="22798" y="36357"/>
                  </a:lnTo>
                  <a:lnTo>
                    <a:pt x="22910" y="36088"/>
                  </a:lnTo>
                  <a:lnTo>
                    <a:pt x="23009" y="35793"/>
                  </a:lnTo>
                  <a:lnTo>
                    <a:pt x="23108" y="35525"/>
                  </a:lnTo>
                  <a:lnTo>
                    <a:pt x="23178" y="35230"/>
                  </a:lnTo>
                  <a:lnTo>
                    <a:pt x="23263" y="34935"/>
                  </a:lnTo>
                  <a:lnTo>
                    <a:pt x="23389" y="34344"/>
                  </a:lnTo>
                  <a:lnTo>
                    <a:pt x="23488" y="33727"/>
                  </a:lnTo>
                  <a:lnTo>
                    <a:pt x="23544" y="33083"/>
                  </a:lnTo>
                  <a:lnTo>
                    <a:pt x="23586" y="32439"/>
                  </a:lnTo>
                  <a:lnTo>
                    <a:pt x="23586" y="31796"/>
                  </a:lnTo>
                  <a:lnTo>
                    <a:pt x="23544" y="31152"/>
                  </a:lnTo>
                  <a:lnTo>
                    <a:pt x="23488" y="30508"/>
                  </a:lnTo>
                  <a:lnTo>
                    <a:pt x="23389" y="29891"/>
                  </a:lnTo>
                  <a:lnTo>
                    <a:pt x="23333" y="29595"/>
                  </a:lnTo>
                  <a:lnTo>
                    <a:pt x="23263" y="29300"/>
                  </a:lnTo>
                  <a:lnTo>
                    <a:pt x="23178" y="29005"/>
                  </a:lnTo>
                  <a:lnTo>
                    <a:pt x="23094" y="28710"/>
                  </a:lnTo>
                  <a:lnTo>
                    <a:pt x="23009" y="28415"/>
                  </a:lnTo>
                  <a:lnTo>
                    <a:pt x="22896" y="28147"/>
                  </a:lnTo>
                  <a:lnTo>
                    <a:pt x="22798" y="27878"/>
                  </a:lnTo>
                  <a:lnTo>
                    <a:pt x="22671" y="27610"/>
                  </a:lnTo>
                  <a:lnTo>
                    <a:pt x="9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8"/>
            <p:cNvSpPr/>
            <p:nvPr/>
          </p:nvSpPr>
          <p:spPr>
            <a:xfrm rot="10800000">
              <a:off x="6674918" y="2023134"/>
              <a:ext cx="166937" cy="150160"/>
            </a:xfrm>
            <a:custGeom>
              <a:avLst/>
              <a:gdLst/>
              <a:ahLst/>
              <a:cxnLst/>
              <a:rect l="l" t="t" r="r" b="b"/>
              <a:pathLst>
                <a:path w="23587" h="38826" extrusionOk="0">
                  <a:moveTo>
                    <a:pt x="14068" y="1"/>
                  </a:moveTo>
                  <a:lnTo>
                    <a:pt x="901" y="27610"/>
                  </a:lnTo>
                  <a:lnTo>
                    <a:pt x="789" y="27878"/>
                  </a:lnTo>
                  <a:lnTo>
                    <a:pt x="676" y="28147"/>
                  </a:lnTo>
                  <a:lnTo>
                    <a:pt x="578" y="28415"/>
                  </a:lnTo>
                  <a:lnTo>
                    <a:pt x="479" y="28710"/>
                  </a:lnTo>
                  <a:lnTo>
                    <a:pt x="395" y="29005"/>
                  </a:lnTo>
                  <a:lnTo>
                    <a:pt x="324" y="29300"/>
                  </a:lnTo>
                  <a:lnTo>
                    <a:pt x="254" y="29595"/>
                  </a:lnTo>
                  <a:lnTo>
                    <a:pt x="197" y="29891"/>
                  </a:lnTo>
                  <a:lnTo>
                    <a:pt x="99" y="30508"/>
                  </a:lnTo>
                  <a:lnTo>
                    <a:pt x="28" y="31152"/>
                  </a:lnTo>
                  <a:lnTo>
                    <a:pt x="0" y="31796"/>
                  </a:lnTo>
                  <a:lnTo>
                    <a:pt x="0" y="32439"/>
                  </a:lnTo>
                  <a:lnTo>
                    <a:pt x="28" y="33083"/>
                  </a:lnTo>
                  <a:lnTo>
                    <a:pt x="99" y="33727"/>
                  </a:lnTo>
                  <a:lnTo>
                    <a:pt x="197" y="34344"/>
                  </a:lnTo>
                  <a:lnTo>
                    <a:pt x="324" y="34935"/>
                  </a:lnTo>
                  <a:lnTo>
                    <a:pt x="395" y="35230"/>
                  </a:lnTo>
                  <a:lnTo>
                    <a:pt x="479" y="35525"/>
                  </a:lnTo>
                  <a:lnTo>
                    <a:pt x="564" y="35793"/>
                  </a:lnTo>
                  <a:lnTo>
                    <a:pt x="662" y="36088"/>
                  </a:lnTo>
                  <a:lnTo>
                    <a:pt x="775" y="36357"/>
                  </a:lnTo>
                  <a:lnTo>
                    <a:pt x="887" y="36598"/>
                  </a:lnTo>
                  <a:lnTo>
                    <a:pt x="1014" y="36840"/>
                  </a:lnTo>
                  <a:lnTo>
                    <a:pt x="1141" y="37081"/>
                  </a:lnTo>
                  <a:lnTo>
                    <a:pt x="1282" y="37323"/>
                  </a:lnTo>
                  <a:lnTo>
                    <a:pt x="1422" y="37511"/>
                  </a:lnTo>
                  <a:lnTo>
                    <a:pt x="1563" y="37725"/>
                  </a:lnTo>
                  <a:lnTo>
                    <a:pt x="1718" y="37886"/>
                  </a:lnTo>
                  <a:lnTo>
                    <a:pt x="1873" y="38047"/>
                  </a:lnTo>
                  <a:lnTo>
                    <a:pt x="2028" y="38208"/>
                  </a:lnTo>
                  <a:lnTo>
                    <a:pt x="2183" y="38315"/>
                  </a:lnTo>
                  <a:lnTo>
                    <a:pt x="2338" y="38450"/>
                  </a:lnTo>
                  <a:lnTo>
                    <a:pt x="2676" y="38637"/>
                  </a:lnTo>
                  <a:lnTo>
                    <a:pt x="3000" y="38745"/>
                  </a:lnTo>
                  <a:lnTo>
                    <a:pt x="3338" y="38825"/>
                  </a:lnTo>
                  <a:lnTo>
                    <a:pt x="3675" y="38798"/>
                  </a:lnTo>
                  <a:lnTo>
                    <a:pt x="4013" y="38745"/>
                  </a:lnTo>
                  <a:lnTo>
                    <a:pt x="4351" y="38637"/>
                  </a:lnTo>
                  <a:lnTo>
                    <a:pt x="4675" y="38450"/>
                  </a:lnTo>
                  <a:lnTo>
                    <a:pt x="4985" y="38208"/>
                  </a:lnTo>
                  <a:lnTo>
                    <a:pt x="5140" y="38047"/>
                  </a:lnTo>
                  <a:lnTo>
                    <a:pt x="5295" y="37886"/>
                  </a:lnTo>
                  <a:lnTo>
                    <a:pt x="5436" y="37725"/>
                  </a:lnTo>
                  <a:lnTo>
                    <a:pt x="5591" y="37537"/>
                  </a:lnTo>
                  <a:lnTo>
                    <a:pt x="5731" y="37323"/>
                  </a:lnTo>
                  <a:lnTo>
                    <a:pt x="5858" y="37108"/>
                  </a:lnTo>
                  <a:lnTo>
                    <a:pt x="5985" y="36867"/>
                  </a:lnTo>
                  <a:lnTo>
                    <a:pt x="6112" y="36625"/>
                  </a:lnTo>
                  <a:lnTo>
                    <a:pt x="235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8"/>
            <p:cNvSpPr/>
            <p:nvPr/>
          </p:nvSpPr>
          <p:spPr>
            <a:xfrm rot="10800000">
              <a:off x="6534230" y="2200990"/>
              <a:ext cx="649297" cy="85820"/>
            </a:xfrm>
            <a:custGeom>
              <a:avLst/>
              <a:gdLst/>
              <a:ahLst/>
              <a:cxnLst/>
              <a:rect l="l" t="t" r="r" b="b"/>
              <a:pathLst>
                <a:path w="91741" h="22190" extrusionOk="0">
                  <a:moveTo>
                    <a:pt x="5534" y="1"/>
                  </a:moveTo>
                  <a:lnTo>
                    <a:pt x="5239" y="54"/>
                  </a:lnTo>
                  <a:lnTo>
                    <a:pt x="4943" y="108"/>
                  </a:lnTo>
                  <a:lnTo>
                    <a:pt x="4661" y="215"/>
                  </a:lnTo>
                  <a:lnTo>
                    <a:pt x="4380" y="350"/>
                  </a:lnTo>
                  <a:lnTo>
                    <a:pt x="4098" y="484"/>
                  </a:lnTo>
                  <a:lnTo>
                    <a:pt x="3830" y="671"/>
                  </a:lnTo>
                  <a:lnTo>
                    <a:pt x="3563" y="859"/>
                  </a:lnTo>
                  <a:lnTo>
                    <a:pt x="3309" y="1101"/>
                  </a:lnTo>
                  <a:lnTo>
                    <a:pt x="3056" y="1342"/>
                  </a:lnTo>
                  <a:lnTo>
                    <a:pt x="2817" y="1611"/>
                  </a:lnTo>
                  <a:lnTo>
                    <a:pt x="2577" y="1906"/>
                  </a:lnTo>
                  <a:lnTo>
                    <a:pt x="2352" y="2201"/>
                  </a:lnTo>
                  <a:lnTo>
                    <a:pt x="2127" y="2523"/>
                  </a:lnTo>
                  <a:lnTo>
                    <a:pt x="1915" y="2872"/>
                  </a:lnTo>
                  <a:lnTo>
                    <a:pt x="1718" y="3247"/>
                  </a:lnTo>
                  <a:lnTo>
                    <a:pt x="1521" y="3650"/>
                  </a:lnTo>
                  <a:lnTo>
                    <a:pt x="1338" y="4052"/>
                  </a:lnTo>
                  <a:lnTo>
                    <a:pt x="1169" y="4455"/>
                  </a:lnTo>
                  <a:lnTo>
                    <a:pt x="1000" y="4884"/>
                  </a:lnTo>
                  <a:lnTo>
                    <a:pt x="859" y="5340"/>
                  </a:lnTo>
                  <a:lnTo>
                    <a:pt x="718" y="5823"/>
                  </a:lnTo>
                  <a:lnTo>
                    <a:pt x="578" y="6279"/>
                  </a:lnTo>
                  <a:lnTo>
                    <a:pt x="465" y="6789"/>
                  </a:lnTo>
                  <a:lnTo>
                    <a:pt x="366" y="7272"/>
                  </a:lnTo>
                  <a:lnTo>
                    <a:pt x="268" y="7809"/>
                  </a:lnTo>
                  <a:lnTo>
                    <a:pt x="183" y="8318"/>
                  </a:lnTo>
                  <a:lnTo>
                    <a:pt x="127" y="8855"/>
                  </a:lnTo>
                  <a:lnTo>
                    <a:pt x="71" y="9418"/>
                  </a:lnTo>
                  <a:lnTo>
                    <a:pt x="43" y="9955"/>
                  </a:lnTo>
                  <a:lnTo>
                    <a:pt x="14" y="10518"/>
                  </a:lnTo>
                  <a:lnTo>
                    <a:pt x="0" y="11082"/>
                  </a:lnTo>
                  <a:lnTo>
                    <a:pt x="14" y="11672"/>
                  </a:lnTo>
                  <a:lnTo>
                    <a:pt x="43" y="12209"/>
                  </a:lnTo>
                  <a:lnTo>
                    <a:pt x="71" y="12772"/>
                  </a:lnTo>
                  <a:lnTo>
                    <a:pt x="127" y="13309"/>
                  </a:lnTo>
                  <a:lnTo>
                    <a:pt x="183" y="13846"/>
                  </a:lnTo>
                  <a:lnTo>
                    <a:pt x="268" y="14382"/>
                  </a:lnTo>
                  <a:lnTo>
                    <a:pt x="366" y="14892"/>
                  </a:lnTo>
                  <a:lnTo>
                    <a:pt x="465" y="15402"/>
                  </a:lnTo>
                  <a:lnTo>
                    <a:pt x="578" y="15885"/>
                  </a:lnTo>
                  <a:lnTo>
                    <a:pt x="718" y="16368"/>
                  </a:lnTo>
                  <a:lnTo>
                    <a:pt x="859" y="16824"/>
                  </a:lnTo>
                  <a:lnTo>
                    <a:pt x="1000" y="17280"/>
                  </a:lnTo>
                  <a:lnTo>
                    <a:pt x="1169" y="17709"/>
                  </a:lnTo>
                  <a:lnTo>
                    <a:pt x="1338" y="18138"/>
                  </a:lnTo>
                  <a:lnTo>
                    <a:pt x="1521" y="18541"/>
                  </a:lnTo>
                  <a:lnTo>
                    <a:pt x="1718" y="18917"/>
                  </a:lnTo>
                  <a:lnTo>
                    <a:pt x="1915" y="19292"/>
                  </a:lnTo>
                  <a:lnTo>
                    <a:pt x="2127" y="19641"/>
                  </a:lnTo>
                  <a:lnTo>
                    <a:pt x="2352" y="19963"/>
                  </a:lnTo>
                  <a:lnTo>
                    <a:pt x="2577" y="20285"/>
                  </a:lnTo>
                  <a:lnTo>
                    <a:pt x="2817" y="20580"/>
                  </a:lnTo>
                  <a:lnTo>
                    <a:pt x="3056" y="20848"/>
                  </a:lnTo>
                  <a:lnTo>
                    <a:pt x="3309" y="21090"/>
                  </a:lnTo>
                  <a:lnTo>
                    <a:pt x="3563" y="21305"/>
                  </a:lnTo>
                  <a:lnTo>
                    <a:pt x="3830" y="21519"/>
                  </a:lnTo>
                  <a:lnTo>
                    <a:pt x="4098" y="21680"/>
                  </a:lnTo>
                  <a:lnTo>
                    <a:pt x="4380" y="21841"/>
                  </a:lnTo>
                  <a:lnTo>
                    <a:pt x="4661" y="21948"/>
                  </a:lnTo>
                  <a:lnTo>
                    <a:pt x="4943" y="22056"/>
                  </a:lnTo>
                  <a:lnTo>
                    <a:pt x="5239" y="22136"/>
                  </a:lnTo>
                  <a:lnTo>
                    <a:pt x="5534" y="22163"/>
                  </a:lnTo>
                  <a:lnTo>
                    <a:pt x="5830" y="22190"/>
                  </a:lnTo>
                  <a:lnTo>
                    <a:pt x="85911" y="22190"/>
                  </a:lnTo>
                  <a:lnTo>
                    <a:pt x="86206" y="22163"/>
                  </a:lnTo>
                  <a:lnTo>
                    <a:pt x="86502" y="22136"/>
                  </a:lnTo>
                  <a:lnTo>
                    <a:pt x="86798" y="22056"/>
                  </a:lnTo>
                  <a:lnTo>
                    <a:pt x="87080" y="21948"/>
                  </a:lnTo>
                  <a:lnTo>
                    <a:pt x="87361" y="21841"/>
                  </a:lnTo>
                  <a:lnTo>
                    <a:pt x="87643" y="21680"/>
                  </a:lnTo>
                  <a:lnTo>
                    <a:pt x="87910" y="21519"/>
                  </a:lnTo>
                  <a:lnTo>
                    <a:pt x="88178" y="21305"/>
                  </a:lnTo>
                  <a:lnTo>
                    <a:pt x="88431" y="21090"/>
                  </a:lnTo>
                  <a:lnTo>
                    <a:pt x="88685" y="20848"/>
                  </a:lnTo>
                  <a:lnTo>
                    <a:pt x="88924" y="20580"/>
                  </a:lnTo>
                  <a:lnTo>
                    <a:pt x="89164" y="20285"/>
                  </a:lnTo>
                  <a:lnTo>
                    <a:pt x="89389" y="19963"/>
                  </a:lnTo>
                  <a:lnTo>
                    <a:pt x="89614" y="19641"/>
                  </a:lnTo>
                  <a:lnTo>
                    <a:pt x="89825" y="19292"/>
                  </a:lnTo>
                  <a:lnTo>
                    <a:pt x="90023" y="18917"/>
                  </a:lnTo>
                  <a:lnTo>
                    <a:pt x="90220" y="18541"/>
                  </a:lnTo>
                  <a:lnTo>
                    <a:pt x="90403" y="18138"/>
                  </a:lnTo>
                  <a:lnTo>
                    <a:pt x="90572" y="17709"/>
                  </a:lnTo>
                  <a:lnTo>
                    <a:pt x="90741" y="17280"/>
                  </a:lnTo>
                  <a:lnTo>
                    <a:pt x="90896" y="16824"/>
                  </a:lnTo>
                  <a:lnTo>
                    <a:pt x="91036" y="16368"/>
                  </a:lnTo>
                  <a:lnTo>
                    <a:pt x="91163" y="15885"/>
                  </a:lnTo>
                  <a:lnTo>
                    <a:pt x="91276" y="15402"/>
                  </a:lnTo>
                  <a:lnTo>
                    <a:pt x="91388" y="14892"/>
                  </a:lnTo>
                  <a:lnTo>
                    <a:pt x="91473" y="14382"/>
                  </a:lnTo>
                  <a:lnTo>
                    <a:pt x="91557" y="13846"/>
                  </a:lnTo>
                  <a:lnTo>
                    <a:pt x="91614" y="13309"/>
                  </a:lnTo>
                  <a:lnTo>
                    <a:pt x="91670" y="12772"/>
                  </a:lnTo>
                  <a:lnTo>
                    <a:pt x="91712" y="12209"/>
                  </a:lnTo>
                  <a:lnTo>
                    <a:pt x="91726" y="11672"/>
                  </a:lnTo>
                  <a:lnTo>
                    <a:pt x="91740" y="11082"/>
                  </a:lnTo>
                  <a:lnTo>
                    <a:pt x="91726" y="10518"/>
                  </a:lnTo>
                  <a:lnTo>
                    <a:pt x="91712" y="9955"/>
                  </a:lnTo>
                  <a:lnTo>
                    <a:pt x="91670" y="9418"/>
                  </a:lnTo>
                  <a:lnTo>
                    <a:pt x="91614" y="8855"/>
                  </a:lnTo>
                  <a:lnTo>
                    <a:pt x="91557" y="8318"/>
                  </a:lnTo>
                  <a:lnTo>
                    <a:pt x="91473" y="7809"/>
                  </a:lnTo>
                  <a:lnTo>
                    <a:pt x="91388" y="7272"/>
                  </a:lnTo>
                  <a:lnTo>
                    <a:pt x="91276" y="6789"/>
                  </a:lnTo>
                  <a:lnTo>
                    <a:pt x="91163" y="6279"/>
                  </a:lnTo>
                  <a:lnTo>
                    <a:pt x="91036" y="5823"/>
                  </a:lnTo>
                  <a:lnTo>
                    <a:pt x="90896" y="5340"/>
                  </a:lnTo>
                  <a:lnTo>
                    <a:pt x="90741" y="4884"/>
                  </a:lnTo>
                  <a:lnTo>
                    <a:pt x="90572" y="4455"/>
                  </a:lnTo>
                  <a:lnTo>
                    <a:pt x="90403" y="4052"/>
                  </a:lnTo>
                  <a:lnTo>
                    <a:pt x="90220" y="3650"/>
                  </a:lnTo>
                  <a:lnTo>
                    <a:pt x="90023" y="3247"/>
                  </a:lnTo>
                  <a:lnTo>
                    <a:pt x="89825" y="2872"/>
                  </a:lnTo>
                  <a:lnTo>
                    <a:pt x="89614" y="2523"/>
                  </a:lnTo>
                  <a:lnTo>
                    <a:pt x="89389" y="2201"/>
                  </a:lnTo>
                  <a:lnTo>
                    <a:pt x="89164" y="1906"/>
                  </a:lnTo>
                  <a:lnTo>
                    <a:pt x="88924" y="1611"/>
                  </a:lnTo>
                  <a:lnTo>
                    <a:pt x="88685" y="1342"/>
                  </a:lnTo>
                  <a:lnTo>
                    <a:pt x="88431" y="1101"/>
                  </a:lnTo>
                  <a:lnTo>
                    <a:pt x="88178" y="859"/>
                  </a:lnTo>
                  <a:lnTo>
                    <a:pt x="87910" y="671"/>
                  </a:lnTo>
                  <a:lnTo>
                    <a:pt x="87643" y="484"/>
                  </a:lnTo>
                  <a:lnTo>
                    <a:pt x="87361" y="350"/>
                  </a:lnTo>
                  <a:lnTo>
                    <a:pt x="87080" y="215"/>
                  </a:lnTo>
                  <a:lnTo>
                    <a:pt x="86798" y="108"/>
                  </a:lnTo>
                  <a:lnTo>
                    <a:pt x="86502" y="54"/>
                  </a:lnTo>
                  <a:lnTo>
                    <a:pt x="862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8"/>
            <p:cNvSpPr/>
            <p:nvPr/>
          </p:nvSpPr>
          <p:spPr>
            <a:xfrm>
              <a:off x="5115163" y="897150"/>
              <a:ext cx="738778" cy="600459"/>
            </a:xfrm>
            <a:custGeom>
              <a:avLst/>
              <a:gdLst/>
              <a:ahLst/>
              <a:cxnLst/>
              <a:rect l="l" t="t" r="r" b="b"/>
              <a:pathLst>
                <a:path w="129270" h="575980" extrusionOk="0">
                  <a:moveTo>
                    <a:pt x="69347" y="1"/>
                  </a:moveTo>
                  <a:lnTo>
                    <a:pt x="68704" y="39"/>
                  </a:lnTo>
                  <a:lnTo>
                    <a:pt x="68068" y="115"/>
                  </a:lnTo>
                  <a:lnTo>
                    <a:pt x="67438" y="266"/>
                  </a:lnTo>
                  <a:lnTo>
                    <a:pt x="66829" y="456"/>
                  </a:lnTo>
                  <a:lnTo>
                    <a:pt x="66226" y="684"/>
                  </a:lnTo>
                  <a:lnTo>
                    <a:pt x="65630" y="950"/>
                  </a:lnTo>
                  <a:lnTo>
                    <a:pt x="65047" y="1291"/>
                  </a:lnTo>
                  <a:lnTo>
                    <a:pt x="64478" y="1633"/>
                  </a:lnTo>
                  <a:lnTo>
                    <a:pt x="63915" y="2050"/>
                  </a:lnTo>
                  <a:lnTo>
                    <a:pt x="63359" y="2506"/>
                  </a:lnTo>
                  <a:lnTo>
                    <a:pt x="62816" y="2999"/>
                  </a:lnTo>
                  <a:lnTo>
                    <a:pt x="62281" y="3530"/>
                  </a:lnTo>
                  <a:lnTo>
                    <a:pt x="61758" y="4138"/>
                  </a:lnTo>
                  <a:lnTo>
                    <a:pt x="61242" y="4745"/>
                  </a:lnTo>
                  <a:lnTo>
                    <a:pt x="60733" y="5390"/>
                  </a:lnTo>
                  <a:lnTo>
                    <a:pt x="60238" y="6111"/>
                  </a:lnTo>
                  <a:lnTo>
                    <a:pt x="59749" y="6832"/>
                  </a:lnTo>
                  <a:lnTo>
                    <a:pt x="59273" y="7591"/>
                  </a:lnTo>
                  <a:lnTo>
                    <a:pt x="58798" y="8426"/>
                  </a:lnTo>
                  <a:lnTo>
                    <a:pt x="58335" y="9261"/>
                  </a:lnTo>
                  <a:lnTo>
                    <a:pt x="57880" y="10134"/>
                  </a:lnTo>
                  <a:lnTo>
                    <a:pt x="57438" y="11045"/>
                  </a:lnTo>
                  <a:lnTo>
                    <a:pt x="56996" y="11994"/>
                  </a:lnTo>
                  <a:lnTo>
                    <a:pt x="56567" y="12981"/>
                  </a:lnTo>
                  <a:lnTo>
                    <a:pt x="56138" y="14005"/>
                  </a:lnTo>
                  <a:lnTo>
                    <a:pt x="55723" y="15030"/>
                  </a:lnTo>
                  <a:lnTo>
                    <a:pt x="55314" y="16131"/>
                  </a:lnTo>
                  <a:lnTo>
                    <a:pt x="54913" y="17231"/>
                  </a:lnTo>
                  <a:lnTo>
                    <a:pt x="54517" y="18370"/>
                  </a:lnTo>
                  <a:lnTo>
                    <a:pt x="54129" y="19547"/>
                  </a:lnTo>
                  <a:lnTo>
                    <a:pt x="53747" y="20723"/>
                  </a:lnTo>
                  <a:lnTo>
                    <a:pt x="53372" y="21938"/>
                  </a:lnTo>
                  <a:lnTo>
                    <a:pt x="53004" y="23190"/>
                  </a:lnTo>
                  <a:lnTo>
                    <a:pt x="52642" y="24481"/>
                  </a:lnTo>
                  <a:lnTo>
                    <a:pt x="52287" y="25771"/>
                  </a:lnTo>
                  <a:lnTo>
                    <a:pt x="51939" y="27099"/>
                  </a:lnTo>
                  <a:lnTo>
                    <a:pt x="51590" y="28428"/>
                  </a:lnTo>
                  <a:lnTo>
                    <a:pt x="51249" y="29794"/>
                  </a:lnTo>
                  <a:lnTo>
                    <a:pt x="50920" y="31198"/>
                  </a:lnTo>
                  <a:lnTo>
                    <a:pt x="50592" y="32603"/>
                  </a:lnTo>
                  <a:lnTo>
                    <a:pt x="50264" y="34045"/>
                  </a:lnTo>
                  <a:lnTo>
                    <a:pt x="49949" y="35525"/>
                  </a:lnTo>
                  <a:lnTo>
                    <a:pt x="49634" y="37005"/>
                  </a:lnTo>
                  <a:lnTo>
                    <a:pt x="49326" y="38485"/>
                  </a:lnTo>
                  <a:lnTo>
                    <a:pt x="49018" y="40003"/>
                  </a:lnTo>
                  <a:lnTo>
                    <a:pt x="48723" y="41560"/>
                  </a:lnTo>
                  <a:lnTo>
                    <a:pt x="48429" y="43078"/>
                  </a:lnTo>
                  <a:lnTo>
                    <a:pt x="48134" y="44672"/>
                  </a:lnTo>
                  <a:lnTo>
                    <a:pt x="47846" y="46228"/>
                  </a:lnTo>
                  <a:lnTo>
                    <a:pt x="47565" y="47822"/>
                  </a:lnTo>
                  <a:lnTo>
                    <a:pt x="47283" y="49454"/>
                  </a:lnTo>
                  <a:lnTo>
                    <a:pt x="47009" y="51086"/>
                  </a:lnTo>
                  <a:lnTo>
                    <a:pt x="46734" y="52718"/>
                  </a:lnTo>
                  <a:lnTo>
                    <a:pt x="46198" y="56020"/>
                  </a:lnTo>
                  <a:lnTo>
                    <a:pt x="45669" y="59360"/>
                  </a:lnTo>
                  <a:lnTo>
                    <a:pt x="45153" y="62775"/>
                  </a:lnTo>
                  <a:lnTo>
                    <a:pt x="44651" y="66191"/>
                  </a:lnTo>
                  <a:lnTo>
                    <a:pt x="44149" y="69645"/>
                  </a:lnTo>
                  <a:lnTo>
                    <a:pt x="43660" y="73099"/>
                  </a:lnTo>
                  <a:lnTo>
                    <a:pt x="43171" y="76590"/>
                  </a:lnTo>
                  <a:lnTo>
                    <a:pt x="42688" y="80082"/>
                  </a:lnTo>
                  <a:lnTo>
                    <a:pt x="41737" y="87103"/>
                  </a:lnTo>
                  <a:lnTo>
                    <a:pt x="40779" y="94049"/>
                  </a:lnTo>
                  <a:lnTo>
                    <a:pt x="40304" y="97503"/>
                  </a:lnTo>
                  <a:lnTo>
                    <a:pt x="39821" y="100956"/>
                  </a:lnTo>
                  <a:lnTo>
                    <a:pt x="39339" y="104334"/>
                  </a:lnTo>
                  <a:lnTo>
                    <a:pt x="38844" y="107712"/>
                  </a:lnTo>
                  <a:lnTo>
                    <a:pt x="38348" y="111052"/>
                  </a:lnTo>
                  <a:lnTo>
                    <a:pt x="37845" y="114316"/>
                  </a:lnTo>
                  <a:lnTo>
                    <a:pt x="37330" y="117542"/>
                  </a:lnTo>
                  <a:lnTo>
                    <a:pt x="36807" y="120730"/>
                  </a:lnTo>
                  <a:lnTo>
                    <a:pt x="36539" y="122286"/>
                  </a:lnTo>
                  <a:lnTo>
                    <a:pt x="36271" y="123842"/>
                  </a:lnTo>
                  <a:lnTo>
                    <a:pt x="35997" y="125360"/>
                  </a:lnTo>
                  <a:lnTo>
                    <a:pt x="35722" y="126878"/>
                  </a:lnTo>
                  <a:lnTo>
                    <a:pt x="35441" y="128359"/>
                  </a:lnTo>
                  <a:lnTo>
                    <a:pt x="35159" y="129839"/>
                  </a:lnTo>
                  <a:lnTo>
                    <a:pt x="34871" y="131281"/>
                  </a:lnTo>
                  <a:lnTo>
                    <a:pt x="34583" y="132723"/>
                  </a:lnTo>
                  <a:lnTo>
                    <a:pt x="34289" y="134127"/>
                  </a:lnTo>
                  <a:lnTo>
                    <a:pt x="33994" y="135532"/>
                  </a:lnTo>
                  <a:lnTo>
                    <a:pt x="33686" y="136898"/>
                  </a:lnTo>
                  <a:lnTo>
                    <a:pt x="33378" y="138226"/>
                  </a:lnTo>
                  <a:lnTo>
                    <a:pt x="33070" y="139555"/>
                  </a:lnTo>
                  <a:lnTo>
                    <a:pt x="32755" y="140845"/>
                  </a:lnTo>
                  <a:lnTo>
                    <a:pt x="32427" y="142098"/>
                  </a:lnTo>
                  <a:lnTo>
                    <a:pt x="32105" y="143350"/>
                  </a:lnTo>
                  <a:lnTo>
                    <a:pt x="31770" y="144565"/>
                  </a:lnTo>
                  <a:lnTo>
                    <a:pt x="31435" y="145741"/>
                  </a:lnTo>
                  <a:lnTo>
                    <a:pt x="31087" y="146880"/>
                  </a:lnTo>
                  <a:lnTo>
                    <a:pt x="30739" y="148018"/>
                  </a:lnTo>
                  <a:lnTo>
                    <a:pt x="30384" y="149119"/>
                  </a:lnTo>
                  <a:lnTo>
                    <a:pt x="30029" y="150182"/>
                  </a:lnTo>
                  <a:lnTo>
                    <a:pt x="29660" y="151244"/>
                  </a:lnTo>
                  <a:lnTo>
                    <a:pt x="29285" y="152231"/>
                  </a:lnTo>
                  <a:lnTo>
                    <a:pt x="28535" y="154243"/>
                  </a:lnTo>
                  <a:lnTo>
                    <a:pt x="27778" y="156292"/>
                  </a:lnTo>
                  <a:lnTo>
                    <a:pt x="27028" y="158380"/>
                  </a:lnTo>
                  <a:lnTo>
                    <a:pt x="26278" y="160505"/>
                  </a:lnTo>
                  <a:lnTo>
                    <a:pt x="25527" y="162668"/>
                  </a:lnTo>
                  <a:lnTo>
                    <a:pt x="24784" y="164908"/>
                  </a:lnTo>
                  <a:lnTo>
                    <a:pt x="24040" y="167185"/>
                  </a:lnTo>
                  <a:lnTo>
                    <a:pt x="23297" y="169500"/>
                  </a:lnTo>
                  <a:lnTo>
                    <a:pt x="22560" y="171853"/>
                  </a:lnTo>
                  <a:lnTo>
                    <a:pt x="21823" y="174244"/>
                  </a:lnTo>
                  <a:lnTo>
                    <a:pt x="21093" y="176711"/>
                  </a:lnTo>
                  <a:lnTo>
                    <a:pt x="20370" y="179216"/>
                  </a:lnTo>
                  <a:lnTo>
                    <a:pt x="19646" y="181759"/>
                  </a:lnTo>
                  <a:lnTo>
                    <a:pt x="18936" y="184378"/>
                  </a:lnTo>
                  <a:lnTo>
                    <a:pt x="18226" y="186996"/>
                  </a:lnTo>
                  <a:lnTo>
                    <a:pt x="17523" y="189691"/>
                  </a:lnTo>
                  <a:lnTo>
                    <a:pt x="16833" y="192462"/>
                  </a:lnTo>
                  <a:lnTo>
                    <a:pt x="16143" y="195232"/>
                  </a:lnTo>
                  <a:lnTo>
                    <a:pt x="15467" y="198079"/>
                  </a:lnTo>
                  <a:lnTo>
                    <a:pt x="14797" y="200963"/>
                  </a:lnTo>
                  <a:lnTo>
                    <a:pt x="14134" y="203923"/>
                  </a:lnTo>
                  <a:lnTo>
                    <a:pt x="13477" y="206922"/>
                  </a:lnTo>
                  <a:lnTo>
                    <a:pt x="12834" y="209958"/>
                  </a:lnTo>
                  <a:lnTo>
                    <a:pt x="12205" y="213032"/>
                  </a:lnTo>
                  <a:lnTo>
                    <a:pt x="11582" y="216182"/>
                  </a:lnTo>
                  <a:lnTo>
                    <a:pt x="10972" y="219370"/>
                  </a:lnTo>
                  <a:lnTo>
                    <a:pt x="10369" y="222634"/>
                  </a:lnTo>
                  <a:lnTo>
                    <a:pt x="9787" y="225936"/>
                  </a:lnTo>
                  <a:lnTo>
                    <a:pt x="9211" y="229276"/>
                  </a:lnTo>
                  <a:lnTo>
                    <a:pt x="8648" y="232654"/>
                  </a:lnTo>
                  <a:lnTo>
                    <a:pt x="8373" y="234400"/>
                  </a:lnTo>
                  <a:lnTo>
                    <a:pt x="8099" y="236108"/>
                  </a:lnTo>
                  <a:lnTo>
                    <a:pt x="7831" y="237854"/>
                  </a:lnTo>
                  <a:lnTo>
                    <a:pt x="7563" y="239637"/>
                  </a:lnTo>
                  <a:lnTo>
                    <a:pt x="7302" y="241421"/>
                  </a:lnTo>
                  <a:lnTo>
                    <a:pt x="7047" y="243205"/>
                  </a:lnTo>
                  <a:lnTo>
                    <a:pt x="6792" y="244989"/>
                  </a:lnTo>
                  <a:lnTo>
                    <a:pt x="6538" y="246811"/>
                  </a:lnTo>
                  <a:lnTo>
                    <a:pt x="6290" y="248632"/>
                  </a:lnTo>
                  <a:lnTo>
                    <a:pt x="6049" y="250454"/>
                  </a:lnTo>
                  <a:lnTo>
                    <a:pt x="5808" y="252314"/>
                  </a:lnTo>
                  <a:lnTo>
                    <a:pt x="5573" y="254211"/>
                  </a:lnTo>
                  <a:lnTo>
                    <a:pt x="5346" y="256071"/>
                  </a:lnTo>
                  <a:lnTo>
                    <a:pt x="5118" y="257969"/>
                  </a:lnTo>
                  <a:lnTo>
                    <a:pt x="4890" y="259867"/>
                  </a:lnTo>
                  <a:lnTo>
                    <a:pt x="4676" y="261802"/>
                  </a:lnTo>
                  <a:lnTo>
                    <a:pt x="4455" y="263738"/>
                  </a:lnTo>
                  <a:lnTo>
                    <a:pt x="4247" y="265673"/>
                  </a:lnTo>
                  <a:lnTo>
                    <a:pt x="4039" y="267647"/>
                  </a:lnTo>
                  <a:lnTo>
                    <a:pt x="3839" y="269621"/>
                  </a:lnTo>
                  <a:lnTo>
                    <a:pt x="3644" y="271632"/>
                  </a:lnTo>
                  <a:lnTo>
                    <a:pt x="3450" y="273606"/>
                  </a:lnTo>
                  <a:lnTo>
                    <a:pt x="3262" y="275655"/>
                  </a:lnTo>
                  <a:lnTo>
                    <a:pt x="3075" y="277667"/>
                  </a:lnTo>
                  <a:lnTo>
                    <a:pt x="2901" y="279716"/>
                  </a:lnTo>
                  <a:lnTo>
                    <a:pt x="2727" y="281766"/>
                  </a:lnTo>
                  <a:lnTo>
                    <a:pt x="2559" y="283853"/>
                  </a:lnTo>
                  <a:lnTo>
                    <a:pt x="2392" y="285940"/>
                  </a:lnTo>
                  <a:lnTo>
                    <a:pt x="2231" y="288028"/>
                  </a:lnTo>
                  <a:lnTo>
                    <a:pt x="2077" y="290153"/>
                  </a:lnTo>
                  <a:lnTo>
                    <a:pt x="1930" y="292279"/>
                  </a:lnTo>
                  <a:lnTo>
                    <a:pt x="1782" y="294442"/>
                  </a:lnTo>
                  <a:lnTo>
                    <a:pt x="1648" y="296605"/>
                  </a:lnTo>
                  <a:lnTo>
                    <a:pt x="1514" y="298769"/>
                  </a:lnTo>
                  <a:lnTo>
                    <a:pt x="1380" y="300970"/>
                  </a:lnTo>
                  <a:lnTo>
                    <a:pt x="1260" y="303171"/>
                  </a:lnTo>
                  <a:lnTo>
                    <a:pt x="1139" y="305372"/>
                  </a:lnTo>
                  <a:lnTo>
                    <a:pt x="1032" y="307612"/>
                  </a:lnTo>
                  <a:lnTo>
                    <a:pt x="925" y="309851"/>
                  </a:lnTo>
                  <a:lnTo>
                    <a:pt x="818" y="312128"/>
                  </a:lnTo>
                  <a:lnTo>
                    <a:pt x="724" y="314405"/>
                  </a:lnTo>
                  <a:lnTo>
                    <a:pt x="637" y="316683"/>
                  </a:lnTo>
                  <a:lnTo>
                    <a:pt x="550" y="318998"/>
                  </a:lnTo>
                  <a:lnTo>
                    <a:pt x="469" y="321313"/>
                  </a:lnTo>
                  <a:lnTo>
                    <a:pt x="396" y="323628"/>
                  </a:lnTo>
                  <a:lnTo>
                    <a:pt x="329" y="325981"/>
                  </a:lnTo>
                  <a:lnTo>
                    <a:pt x="268" y="328334"/>
                  </a:lnTo>
                  <a:lnTo>
                    <a:pt x="215" y="330725"/>
                  </a:lnTo>
                  <a:lnTo>
                    <a:pt x="168" y="333116"/>
                  </a:lnTo>
                  <a:lnTo>
                    <a:pt x="121" y="335545"/>
                  </a:lnTo>
                  <a:lnTo>
                    <a:pt x="88" y="337936"/>
                  </a:lnTo>
                  <a:lnTo>
                    <a:pt x="54" y="340403"/>
                  </a:lnTo>
                  <a:lnTo>
                    <a:pt x="34" y="342832"/>
                  </a:lnTo>
                  <a:lnTo>
                    <a:pt x="14" y="345299"/>
                  </a:lnTo>
                  <a:lnTo>
                    <a:pt x="0" y="347804"/>
                  </a:lnTo>
                  <a:lnTo>
                    <a:pt x="0" y="350271"/>
                  </a:lnTo>
                  <a:lnTo>
                    <a:pt x="0" y="352814"/>
                  </a:lnTo>
                  <a:lnTo>
                    <a:pt x="7" y="355319"/>
                  </a:lnTo>
                  <a:lnTo>
                    <a:pt x="21" y="357862"/>
                  </a:lnTo>
                  <a:lnTo>
                    <a:pt x="41" y="360443"/>
                  </a:lnTo>
                  <a:lnTo>
                    <a:pt x="74" y="363023"/>
                  </a:lnTo>
                  <a:lnTo>
                    <a:pt x="108" y="365604"/>
                  </a:lnTo>
                  <a:lnTo>
                    <a:pt x="148" y="368185"/>
                  </a:lnTo>
                  <a:lnTo>
                    <a:pt x="195" y="370804"/>
                  </a:lnTo>
                  <a:lnTo>
                    <a:pt x="255" y="373461"/>
                  </a:lnTo>
                  <a:lnTo>
                    <a:pt x="315" y="376117"/>
                  </a:lnTo>
                  <a:lnTo>
                    <a:pt x="382" y="378774"/>
                  </a:lnTo>
                  <a:lnTo>
                    <a:pt x="463" y="381469"/>
                  </a:lnTo>
                  <a:lnTo>
                    <a:pt x="543" y="384125"/>
                  </a:lnTo>
                  <a:lnTo>
                    <a:pt x="637" y="386820"/>
                  </a:lnTo>
                  <a:lnTo>
                    <a:pt x="731" y="389477"/>
                  </a:lnTo>
                  <a:lnTo>
                    <a:pt x="831" y="392096"/>
                  </a:lnTo>
                  <a:lnTo>
                    <a:pt x="945" y="394752"/>
                  </a:lnTo>
                  <a:lnTo>
                    <a:pt x="1059" y="397333"/>
                  </a:lnTo>
                  <a:lnTo>
                    <a:pt x="1179" y="399952"/>
                  </a:lnTo>
                  <a:lnTo>
                    <a:pt x="1307" y="402533"/>
                  </a:lnTo>
                  <a:lnTo>
                    <a:pt x="1447" y="405114"/>
                  </a:lnTo>
                  <a:lnTo>
                    <a:pt x="1588" y="407694"/>
                  </a:lnTo>
                  <a:lnTo>
                    <a:pt x="1735" y="410237"/>
                  </a:lnTo>
                  <a:lnTo>
                    <a:pt x="1889" y="412780"/>
                  </a:lnTo>
                  <a:lnTo>
                    <a:pt x="2050" y="415285"/>
                  </a:lnTo>
                  <a:lnTo>
                    <a:pt x="2218" y="417790"/>
                  </a:lnTo>
                  <a:lnTo>
                    <a:pt x="2392" y="420295"/>
                  </a:lnTo>
                  <a:lnTo>
                    <a:pt x="2573" y="422762"/>
                  </a:lnTo>
                  <a:lnTo>
                    <a:pt x="2760" y="425229"/>
                  </a:lnTo>
                  <a:lnTo>
                    <a:pt x="2954" y="427658"/>
                  </a:lnTo>
                  <a:lnTo>
                    <a:pt x="3155" y="430087"/>
                  </a:lnTo>
                  <a:lnTo>
                    <a:pt x="3363" y="432516"/>
                  </a:lnTo>
                  <a:lnTo>
                    <a:pt x="3577" y="434907"/>
                  </a:lnTo>
                  <a:lnTo>
                    <a:pt x="3798" y="437298"/>
                  </a:lnTo>
                  <a:lnTo>
                    <a:pt x="4026" y="439651"/>
                  </a:lnTo>
                  <a:lnTo>
                    <a:pt x="4261" y="442004"/>
                  </a:lnTo>
                  <a:lnTo>
                    <a:pt x="4495" y="444357"/>
                  </a:lnTo>
                  <a:lnTo>
                    <a:pt x="4743" y="446672"/>
                  </a:lnTo>
                  <a:lnTo>
                    <a:pt x="4997" y="448988"/>
                  </a:lnTo>
                  <a:lnTo>
                    <a:pt x="5259" y="451265"/>
                  </a:lnTo>
                  <a:lnTo>
                    <a:pt x="5526" y="453542"/>
                  </a:lnTo>
                  <a:lnTo>
                    <a:pt x="5801" y="455781"/>
                  </a:lnTo>
                  <a:lnTo>
                    <a:pt x="6082" y="458020"/>
                  </a:lnTo>
                  <a:lnTo>
                    <a:pt x="6370" y="460260"/>
                  </a:lnTo>
                  <a:lnTo>
                    <a:pt x="6672" y="462461"/>
                  </a:lnTo>
                  <a:lnTo>
                    <a:pt x="6973" y="464662"/>
                  </a:lnTo>
                  <a:lnTo>
                    <a:pt x="7281" y="466826"/>
                  </a:lnTo>
                  <a:lnTo>
                    <a:pt x="7596" y="468989"/>
                  </a:lnTo>
                  <a:lnTo>
                    <a:pt x="7918" y="471114"/>
                  </a:lnTo>
                  <a:lnTo>
                    <a:pt x="8246" y="473240"/>
                  </a:lnTo>
                  <a:lnTo>
                    <a:pt x="8588" y="475327"/>
                  </a:lnTo>
                  <a:lnTo>
                    <a:pt x="8929" y="477414"/>
                  </a:lnTo>
                  <a:lnTo>
                    <a:pt x="9278" y="479464"/>
                  </a:lnTo>
                  <a:lnTo>
                    <a:pt x="9639" y="481513"/>
                  </a:lnTo>
                  <a:lnTo>
                    <a:pt x="10001" y="483563"/>
                  </a:lnTo>
                  <a:lnTo>
                    <a:pt x="10376" y="485574"/>
                  </a:lnTo>
                  <a:lnTo>
                    <a:pt x="10751" y="487548"/>
                  </a:lnTo>
                  <a:lnTo>
                    <a:pt x="11140" y="489522"/>
                  </a:lnTo>
                  <a:lnTo>
                    <a:pt x="11535" y="491495"/>
                  </a:lnTo>
                  <a:lnTo>
                    <a:pt x="11930" y="493431"/>
                  </a:lnTo>
                  <a:lnTo>
                    <a:pt x="12339" y="495366"/>
                  </a:lnTo>
                  <a:lnTo>
                    <a:pt x="12754" y="497264"/>
                  </a:lnTo>
                  <a:lnTo>
                    <a:pt x="13176" y="499124"/>
                  </a:lnTo>
                  <a:lnTo>
                    <a:pt x="13605" y="500983"/>
                  </a:lnTo>
                  <a:lnTo>
                    <a:pt x="14040" y="502843"/>
                  </a:lnTo>
                  <a:lnTo>
                    <a:pt x="14482" y="504665"/>
                  </a:lnTo>
                  <a:lnTo>
                    <a:pt x="14931" y="506449"/>
                  </a:lnTo>
                  <a:lnTo>
                    <a:pt x="15393" y="508233"/>
                  </a:lnTo>
                  <a:lnTo>
                    <a:pt x="15855" y="509978"/>
                  </a:lnTo>
                  <a:lnTo>
                    <a:pt x="16324" y="511724"/>
                  </a:lnTo>
                  <a:lnTo>
                    <a:pt x="16806" y="513470"/>
                  </a:lnTo>
                  <a:lnTo>
                    <a:pt x="17295" y="515140"/>
                  </a:lnTo>
                  <a:lnTo>
                    <a:pt x="17784" y="516848"/>
                  </a:lnTo>
                  <a:lnTo>
                    <a:pt x="18287" y="518480"/>
                  </a:lnTo>
                  <a:lnTo>
                    <a:pt x="18796" y="520150"/>
                  </a:lnTo>
                  <a:lnTo>
                    <a:pt x="19311" y="521744"/>
                  </a:lnTo>
                  <a:lnTo>
                    <a:pt x="19834" y="523338"/>
                  </a:lnTo>
                  <a:lnTo>
                    <a:pt x="20370" y="524932"/>
                  </a:lnTo>
                  <a:lnTo>
                    <a:pt x="20906" y="526488"/>
                  </a:lnTo>
                  <a:lnTo>
                    <a:pt x="21448" y="528006"/>
                  </a:lnTo>
                  <a:lnTo>
                    <a:pt x="22004" y="529524"/>
                  </a:lnTo>
                  <a:lnTo>
                    <a:pt x="22567" y="531004"/>
                  </a:lnTo>
                  <a:lnTo>
                    <a:pt x="23129" y="532485"/>
                  </a:lnTo>
                  <a:lnTo>
                    <a:pt x="23706" y="533927"/>
                  </a:lnTo>
                  <a:lnTo>
                    <a:pt x="24288" y="535369"/>
                  </a:lnTo>
                  <a:lnTo>
                    <a:pt x="24884" y="536773"/>
                  </a:lnTo>
                  <a:lnTo>
                    <a:pt x="25481" y="538140"/>
                  </a:lnTo>
                  <a:lnTo>
                    <a:pt x="26083" y="539506"/>
                  </a:lnTo>
                  <a:lnTo>
                    <a:pt x="26700" y="540834"/>
                  </a:lnTo>
                  <a:lnTo>
                    <a:pt x="27316" y="542125"/>
                  </a:lnTo>
                  <a:lnTo>
                    <a:pt x="27945" y="543415"/>
                  </a:lnTo>
                  <a:lnTo>
                    <a:pt x="28582" y="544706"/>
                  </a:lnTo>
                  <a:lnTo>
                    <a:pt x="29225" y="545920"/>
                  </a:lnTo>
                  <a:lnTo>
                    <a:pt x="29881" y="547173"/>
                  </a:lnTo>
                  <a:lnTo>
                    <a:pt x="30538" y="548349"/>
                  </a:lnTo>
                  <a:lnTo>
                    <a:pt x="31201" y="549526"/>
                  </a:lnTo>
                  <a:lnTo>
                    <a:pt x="31877" y="550664"/>
                  </a:lnTo>
                  <a:lnTo>
                    <a:pt x="32561" y="551803"/>
                  </a:lnTo>
                  <a:lnTo>
                    <a:pt x="33250" y="552903"/>
                  </a:lnTo>
                  <a:lnTo>
                    <a:pt x="33947" y="554004"/>
                  </a:lnTo>
                  <a:lnTo>
                    <a:pt x="34650" y="555029"/>
                  </a:lnTo>
                  <a:lnTo>
                    <a:pt x="35367" y="556054"/>
                  </a:lnTo>
                  <a:lnTo>
                    <a:pt x="36084" y="557078"/>
                  </a:lnTo>
                  <a:lnTo>
                    <a:pt x="36814" y="558065"/>
                  </a:lnTo>
                  <a:lnTo>
                    <a:pt x="37551" y="559014"/>
                  </a:lnTo>
                  <a:lnTo>
                    <a:pt x="38294" y="559963"/>
                  </a:lnTo>
                  <a:lnTo>
                    <a:pt x="39051" y="560836"/>
                  </a:lnTo>
                  <a:lnTo>
                    <a:pt x="39808" y="561747"/>
                  </a:lnTo>
                  <a:lnTo>
                    <a:pt x="40578" y="562582"/>
                  </a:lnTo>
                  <a:lnTo>
                    <a:pt x="41355" y="563417"/>
                  </a:lnTo>
                  <a:lnTo>
                    <a:pt x="42139" y="564214"/>
                  </a:lnTo>
                  <a:lnTo>
                    <a:pt x="42929" y="565011"/>
                  </a:lnTo>
                  <a:lnTo>
                    <a:pt x="43727" y="565770"/>
                  </a:lnTo>
                  <a:lnTo>
                    <a:pt x="44537" y="566491"/>
                  </a:lnTo>
                  <a:lnTo>
                    <a:pt x="45354" y="567212"/>
                  </a:lnTo>
                  <a:lnTo>
                    <a:pt x="46178" y="567857"/>
                  </a:lnTo>
                  <a:lnTo>
                    <a:pt x="47009" y="568540"/>
                  </a:lnTo>
                  <a:lnTo>
                    <a:pt x="47846" y="569147"/>
                  </a:lnTo>
                  <a:lnTo>
                    <a:pt x="48697" y="569755"/>
                  </a:lnTo>
                  <a:lnTo>
                    <a:pt x="49547" y="570324"/>
                  </a:lnTo>
                  <a:lnTo>
                    <a:pt x="50411" y="570855"/>
                  </a:lnTo>
                  <a:lnTo>
                    <a:pt x="51289" y="571387"/>
                  </a:lnTo>
                  <a:lnTo>
                    <a:pt x="52166" y="571880"/>
                  </a:lnTo>
                  <a:lnTo>
                    <a:pt x="53057" y="572336"/>
                  </a:lnTo>
                  <a:lnTo>
                    <a:pt x="53948" y="572791"/>
                  </a:lnTo>
                  <a:lnTo>
                    <a:pt x="54859" y="573208"/>
                  </a:lnTo>
                  <a:lnTo>
                    <a:pt x="55770" y="573588"/>
                  </a:lnTo>
                  <a:lnTo>
                    <a:pt x="56688" y="573930"/>
                  </a:lnTo>
                  <a:lnTo>
                    <a:pt x="57619" y="574271"/>
                  </a:lnTo>
                  <a:lnTo>
                    <a:pt x="58556" y="574575"/>
                  </a:lnTo>
                  <a:lnTo>
                    <a:pt x="59501" y="574840"/>
                  </a:lnTo>
                  <a:lnTo>
                    <a:pt x="60459" y="575068"/>
                  </a:lnTo>
                  <a:lnTo>
                    <a:pt x="61417" y="575296"/>
                  </a:lnTo>
                  <a:lnTo>
                    <a:pt x="62388" y="575486"/>
                  </a:lnTo>
                  <a:lnTo>
                    <a:pt x="63366" y="575637"/>
                  </a:lnTo>
                  <a:lnTo>
                    <a:pt x="64357" y="575751"/>
                  </a:lnTo>
                  <a:lnTo>
                    <a:pt x="65348" y="575865"/>
                  </a:lnTo>
                  <a:lnTo>
                    <a:pt x="66353" y="575941"/>
                  </a:lnTo>
                  <a:lnTo>
                    <a:pt x="67365" y="575979"/>
                  </a:lnTo>
                  <a:lnTo>
                    <a:pt x="68389" y="575979"/>
                  </a:lnTo>
                  <a:lnTo>
                    <a:pt x="69803" y="575941"/>
                  </a:lnTo>
                  <a:lnTo>
                    <a:pt x="71223" y="575827"/>
                  </a:lnTo>
                  <a:lnTo>
                    <a:pt x="72643" y="575637"/>
                  </a:lnTo>
                  <a:lnTo>
                    <a:pt x="74056" y="575334"/>
                  </a:lnTo>
                  <a:lnTo>
                    <a:pt x="75476" y="574954"/>
                  </a:lnTo>
                  <a:lnTo>
                    <a:pt x="76889" y="574499"/>
                  </a:lnTo>
                  <a:lnTo>
                    <a:pt x="77593" y="574233"/>
                  </a:lnTo>
                  <a:lnTo>
                    <a:pt x="78296" y="573930"/>
                  </a:lnTo>
                  <a:lnTo>
                    <a:pt x="79006" y="573626"/>
                  </a:lnTo>
                  <a:lnTo>
                    <a:pt x="79709" y="573284"/>
                  </a:lnTo>
                  <a:lnTo>
                    <a:pt x="80406" y="572905"/>
                  </a:lnTo>
                  <a:lnTo>
                    <a:pt x="81109" y="572525"/>
                  </a:lnTo>
                  <a:lnTo>
                    <a:pt x="81813" y="572108"/>
                  </a:lnTo>
                  <a:lnTo>
                    <a:pt x="82509" y="571690"/>
                  </a:lnTo>
                  <a:lnTo>
                    <a:pt x="83206" y="571235"/>
                  </a:lnTo>
                  <a:lnTo>
                    <a:pt x="83903" y="570741"/>
                  </a:lnTo>
                  <a:lnTo>
                    <a:pt x="84592" y="570248"/>
                  </a:lnTo>
                  <a:lnTo>
                    <a:pt x="85282" y="569717"/>
                  </a:lnTo>
                  <a:lnTo>
                    <a:pt x="85979" y="569185"/>
                  </a:lnTo>
                  <a:lnTo>
                    <a:pt x="86662" y="568578"/>
                  </a:lnTo>
                  <a:lnTo>
                    <a:pt x="87352" y="567971"/>
                  </a:lnTo>
                  <a:lnTo>
                    <a:pt x="88035" y="567364"/>
                  </a:lnTo>
                  <a:lnTo>
                    <a:pt x="88719" y="566680"/>
                  </a:lnTo>
                  <a:lnTo>
                    <a:pt x="89395" y="566035"/>
                  </a:lnTo>
                  <a:lnTo>
                    <a:pt x="90072" y="565314"/>
                  </a:lnTo>
                  <a:lnTo>
                    <a:pt x="90748" y="564555"/>
                  </a:lnTo>
                  <a:lnTo>
                    <a:pt x="91418" y="563796"/>
                  </a:lnTo>
                  <a:lnTo>
                    <a:pt x="92088" y="563037"/>
                  </a:lnTo>
                  <a:lnTo>
                    <a:pt x="92751" y="562202"/>
                  </a:lnTo>
                  <a:lnTo>
                    <a:pt x="93414" y="561367"/>
                  </a:lnTo>
                  <a:lnTo>
                    <a:pt x="94077" y="560494"/>
                  </a:lnTo>
                  <a:lnTo>
                    <a:pt x="94734" y="559583"/>
                  </a:lnTo>
                  <a:lnTo>
                    <a:pt x="95390" y="558672"/>
                  </a:lnTo>
                  <a:lnTo>
                    <a:pt x="96040" y="557724"/>
                  </a:lnTo>
                  <a:lnTo>
                    <a:pt x="96683" y="556737"/>
                  </a:lnTo>
                  <a:lnTo>
                    <a:pt x="97333" y="555750"/>
                  </a:lnTo>
                  <a:lnTo>
                    <a:pt x="97969" y="554687"/>
                  </a:lnTo>
                  <a:lnTo>
                    <a:pt x="98605" y="553625"/>
                  </a:lnTo>
                  <a:lnTo>
                    <a:pt x="99241" y="552524"/>
                  </a:lnTo>
                  <a:lnTo>
                    <a:pt x="99871" y="551423"/>
                  </a:lnTo>
                  <a:lnTo>
                    <a:pt x="100494" y="550247"/>
                  </a:lnTo>
                  <a:lnTo>
                    <a:pt x="101117" y="549070"/>
                  </a:lnTo>
                  <a:lnTo>
                    <a:pt x="101733" y="547856"/>
                  </a:lnTo>
                  <a:lnTo>
                    <a:pt x="102343" y="546603"/>
                  </a:lnTo>
                  <a:lnTo>
                    <a:pt x="102952" y="545351"/>
                  </a:lnTo>
                  <a:lnTo>
                    <a:pt x="103555" y="544022"/>
                  </a:lnTo>
                  <a:lnTo>
                    <a:pt x="104158" y="542694"/>
                  </a:lnTo>
                  <a:lnTo>
                    <a:pt x="104747" y="541328"/>
                  </a:lnTo>
                  <a:lnTo>
                    <a:pt x="105344" y="539923"/>
                  </a:lnTo>
                  <a:lnTo>
                    <a:pt x="105926" y="538519"/>
                  </a:lnTo>
                  <a:lnTo>
                    <a:pt x="106509" y="537039"/>
                  </a:lnTo>
                  <a:lnTo>
                    <a:pt x="107078" y="535559"/>
                  </a:lnTo>
                  <a:lnTo>
                    <a:pt x="107654" y="534041"/>
                  </a:lnTo>
                  <a:lnTo>
                    <a:pt x="108217" y="532485"/>
                  </a:lnTo>
                  <a:lnTo>
                    <a:pt x="108780" y="530891"/>
                  </a:lnTo>
                  <a:lnTo>
                    <a:pt x="109329" y="529259"/>
                  </a:lnTo>
                  <a:lnTo>
                    <a:pt x="109878" y="527627"/>
                  </a:lnTo>
                  <a:lnTo>
                    <a:pt x="110421" y="525957"/>
                  </a:lnTo>
                  <a:lnTo>
                    <a:pt x="110963" y="524211"/>
                  </a:lnTo>
                  <a:lnTo>
                    <a:pt x="111493" y="522465"/>
                  </a:lnTo>
                  <a:lnTo>
                    <a:pt x="112022" y="520681"/>
                  </a:lnTo>
                  <a:lnTo>
                    <a:pt x="112537" y="518859"/>
                  </a:lnTo>
                  <a:lnTo>
                    <a:pt x="113053" y="517038"/>
                  </a:lnTo>
                  <a:lnTo>
                    <a:pt x="113562" y="515140"/>
                  </a:lnTo>
                  <a:lnTo>
                    <a:pt x="114065" y="513204"/>
                  </a:lnTo>
                  <a:lnTo>
                    <a:pt x="114560" y="511269"/>
                  </a:lnTo>
                  <a:lnTo>
                    <a:pt x="115049" y="509257"/>
                  </a:lnTo>
                  <a:lnTo>
                    <a:pt x="115532" y="507246"/>
                  </a:lnTo>
                  <a:lnTo>
                    <a:pt x="116007" y="505196"/>
                  </a:lnTo>
                  <a:lnTo>
                    <a:pt x="116476" y="503109"/>
                  </a:lnTo>
                  <a:lnTo>
                    <a:pt x="116938" y="500983"/>
                  </a:lnTo>
                  <a:lnTo>
                    <a:pt x="117394" y="498820"/>
                  </a:lnTo>
                  <a:lnTo>
                    <a:pt x="117842" y="496619"/>
                  </a:lnTo>
                  <a:lnTo>
                    <a:pt x="118285" y="494380"/>
                  </a:lnTo>
                  <a:lnTo>
                    <a:pt x="118713" y="492102"/>
                  </a:lnTo>
                  <a:lnTo>
                    <a:pt x="119142" y="489787"/>
                  </a:lnTo>
                  <a:lnTo>
                    <a:pt x="119564" y="487434"/>
                  </a:lnTo>
                  <a:lnTo>
                    <a:pt x="119973" y="485081"/>
                  </a:lnTo>
                  <a:lnTo>
                    <a:pt x="120381" y="482652"/>
                  </a:lnTo>
                  <a:lnTo>
                    <a:pt x="120776" y="480185"/>
                  </a:lnTo>
                  <a:lnTo>
                    <a:pt x="121165" y="477680"/>
                  </a:lnTo>
                  <a:lnTo>
                    <a:pt x="121547" y="475175"/>
                  </a:lnTo>
                  <a:lnTo>
                    <a:pt x="121922" y="472594"/>
                  </a:lnTo>
                  <a:lnTo>
                    <a:pt x="122283" y="469976"/>
                  </a:lnTo>
                  <a:lnTo>
                    <a:pt x="122638" y="467357"/>
                  </a:lnTo>
                  <a:lnTo>
                    <a:pt x="122987" y="464662"/>
                  </a:lnTo>
                  <a:lnTo>
                    <a:pt x="123328" y="461930"/>
                  </a:lnTo>
                  <a:lnTo>
                    <a:pt x="123663" y="459197"/>
                  </a:lnTo>
                  <a:lnTo>
                    <a:pt x="123985" y="456388"/>
                  </a:lnTo>
                  <a:lnTo>
                    <a:pt x="124300" y="453542"/>
                  </a:lnTo>
                  <a:lnTo>
                    <a:pt x="124608" y="450657"/>
                  </a:lnTo>
                  <a:lnTo>
                    <a:pt x="124902" y="447735"/>
                  </a:lnTo>
                  <a:lnTo>
                    <a:pt x="125190" y="444775"/>
                  </a:lnTo>
                  <a:lnTo>
                    <a:pt x="125472" y="441776"/>
                  </a:lnTo>
                  <a:lnTo>
                    <a:pt x="125740" y="438740"/>
                  </a:lnTo>
                  <a:lnTo>
                    <a:pt x="126001" y="435666"/>
                  </a:lnTo>
                  <a:lnTo>
                    <a:pt x="126255" y="432554"/>
                  </a:lnTo>
                  <a:lnTo>
                    <a:pt x="126497" y="429404"/>
                  </a:lnTo>
                  <a:lnTo>
                    <a:pt x="126731" y="426216"/>
                  </a:lnTo>
                  <a:lnTo>
                    <a:pt x="126952" y="422952"/>
                  </a:lnTo>
                  <a:lnTo>
                    <a:pt x="127166" y="419688"/>
                  </a:lnTo>
                  <a:lnTo>
                    <a:pt x="127374" y="416348"/>
                  </a:lnTo>
                  <a:lnTo>
                    <a:pt x="127568" y="412970"/>
                  </a:lnTo>
                  <a:lnTo>
                    <a:pt x="127749" y="409592"/>
                  </a:lnTo>
                  <a:lnTo>
                    <a:pt x="127923" y="406138"/>
                  </a:lnTo>
                  <a:lnTo>
                    <a:pt x="128091" y="402647"/>
                  </a:lnTo>
                  <a:lnTo>
                    <a:pt x="128245" y="399117"/>
                  </a:lnTo>
                  <a:lnTo>
                    <a:pt x="128386" y="395511"/>
                  </a:lnTo>
                  <a:lnTo>
                    <a:pt x="128519" y="391906"/>
                  </a:lnTo>
                  <a:lnTo>
                    <a:pt x="128640" y="388224"/>
                  </a:lnTo>
                  <a:lnTo>
                    <a:pt x="128754" y="384543"/>
                  </a:lnTo>
                  <a:lnTo>
                    <a:pt x="128854" y="380786"/>
                  </a:lnTo>
                  <a:lnTo>
                    <a:pt x="128948" y="376990"/>
                  </a:lnTo>
                  <a:lnTo>
                    <a:pt x="129029" y="373157"/>
                  </a:lnTo>
                  <a:lnTo>
                    <a:pt x="129096" y="369286"/>
                  </a:lnTo>
                  <a:lnTo>
                    <a:pt x="129149" y="365339"/>
                  </a:lnTo>
                  <a:lnTo>
                    <a:pt x="129196" y="361353"/>
                  </a:lnTo>
                  <a:lnTo>
                    <a:pt x="129229" y="357368"/>
                  </a:lnTo>
                  <a:lnTo>
                    <a:pt x="129256" y="353307"/>
                  </a:lnTo>
                  <a:lnTo>
                    <a:pt x="129270" y="349170"/>
                  </a:lnTo>
                  <a:lnTo>
                    <a:pt x="129270" y="345034"/>
                  </a:lnTo>
                  <a:lnTo>
                    <a:pt x="129256" y="340821"/>
                  </a:lnTo>
                  <a:lnTo>
                    <a:pt x="129236" y="336950"/>
                  </a:lnTo>
                  <a:lnTo>
                    <a:pt x="129216" y="333078"/>
                  </a:lnTo>
                  <a:lnTo>
                    <a:pt x="129183" y="329207"/>
                  </a:lnTo>
                  <a:lnTo>
                    <a:pt x="129142" y="325336"/>
                  </a:lnTo>
                  <a:lnTo>
                    <a:pt x="129102" y="321465"/>
                  </a:lnTo>
                  <a:lnTo>
                    <a:pt x="129049" y="317631"/>
                  </a:lnTo>
                  <a:lnTo>
                    <a:pt x="128995" y="313798"/>
                  </a:lnTo>
                  <a:lnTo>
                    <a:pt x="128928" y="309965"/>
                  </a:lnTo>
                  <a:lnTo>
                    <a:pt x="128861" y="306132"/>
                  </a:lnTo>
                  <a:lnTo>
                    <a:pt x="128787" y="302336"/>
                  </a:lnTo>
                  <a:lnTo>
                    <a:pt x="128707" y="298503"/>
                  </a:lnTo>
                  <a:lnTo>
                    <a:pt x="128620" y="294708"/>
                  </a:lnTo>
                  <a:lnTo>
                    <a:pt x="128526" y="290950"/>
                  </a:lnTo>
                  <a:lnTo>
                    <a:pt x="128426" y="287155"/>
                  </a:lnTo>
                  <a:lnTo>
                    <a:pt x="128319" y="283398"/>
                  </a:lnTo>
                  <a:lnTo>
                    <a:pt x="128205" y="279640"/>
                  </a:lnTo>
                  <a:lnTo>
                    <a:pt x="128084" y="275921"/>
                  </a:lnTo>
                  <a:lnTo>
                    <a:pt x="127957" y="272201"/>
                  </a:lnTo>
                  <a:lnTo>
                    <a:pt x="127830" y="268482"/>
                  </a:lnTo>
                  <a:lnTo>
                    <a:pt x="127689" y="264762"/>
                  </a:lnTo>
                  <a:lnTo>
                    <a:pt x="127548" y="261081"/>
                  </a:lnTo>
                  <a:lnTo>
                    <a:pt x="127394" y="257400"/>
                  </a:lnTo>
                  <a:lnTo>
                    <a:pt x="127240" y="253756"/>
                  </a:lnTo>
                  <a:lnTo>
                    <a:pt x="127079" y="250075"/>
                  </a:lnTo>
                  <a:lnTo>
                    <a:pt x="126905" y="246469"/>
                  </a:lnTo>
                  <a:lnTo>
                    <a:pt x="126731" y="242826"/>
                  </a:lnTo>
                  <a:lnTo>
                    <a:pt x="126550" y="239220"/>
                  </a:lnTo>
                  <a:lnTo>
                    <a:pt x="126363" y="235614"/>
                  </a:lnTo>
                  <a:lnTo>
                    <a:pt x="126168" y="232047"/>
                  </a:lnTo>
                  <a:lnTo>
                    <a:pt x="125967" y="228479"/>
                  </a:lnTo>
                  <a:lnTo>
                    <a:pt x="125767" y="224950"/>
                  </a:lnTo>
                  <a:lnTo>
                    <a:pt x="125552" y="221420"/>
                  </a:lnTo>
                  <a:lnTo>
                    <a:pt x="125331" y="217890"/>
                  </a:lnTo>
                  <a:lnTo>
                    <a:pt x="125110" y="214399"/>
                  </a:lnTo>
                  <a:lnTo>
                    <a:pt x="124882" y="210907"/>
                  </a:lnTo>
                  <a:lnTo>
                    <a:pt x="124641" y="207453"/>
                  </a:lnTo>
                  <a:lnTo>
                    <a:pt x="124400" y="203999"/>
                  </a:lnTo>
                  <a:lnTo>
                    <a:pt x="124152" y="200584"/>
                  </a:lnTo>
                  <a:lnTo>
                    <a:pt x="123898" y="197168"/>
                  </a:lnTo>
                  <a:lnTo>
                    <a:pt x="123636" y="193790"/>
                  </a:lnTo>
                  <a:lnTo>
                    <a:pt x="123369" y="190412"/>
                  </a:lnTo>
                  <a:lnTo>
                    <a:pt x="123094" y="187034"/>
                  </a:lnTo>
                  <a:lnTo>
                    <a:pt x="122813" y="183732"/>
                  </a:lnTo>
                  <a:lnTo>
                    <a:pt x="122531" y="180392"/>
                  </a:lnTo>
                  <a:lnTo>
                    <a:pt x="122237" y="177091"/>
                  </a:lnTo>
                  <a:lnTo>
                    <a:pt x="121942" y="173827"/>
                  </a:lnTo>
                  <a:lnTo>
                    <a:pt x="121634" y="170563"/>
                  </a:lnTo>
                  <a:lnTo>
                    <a:pt x="121326" y="167337"/>
                  </a:lnTo>
                  <a:lnTo>
                    <a:pt x="121011" y="164111"/>
                  </a:lnTo>
                  <a:lnTo>
                    <a:pt x="120689" y="160922"/>
                  </a:lnTo>
                  <a:lnTo>
                    <a:pt x="120361" y="157772"/>
                  </a:lnTo>
                  <a:lnTo>
                    <a:pt x="120026" y="154622"/>
                  </a:lnTo>
                  <a:lnTo>
                    <a:pt x="119685" y="151510"/>
                  </a:lnTo>
                  <a:lnTo>
                    <a:pt x="119336" y="148398"/>
                  </a:lnTo>
                  <a:lnTo>
                    <a:pt x="118988" y="145324"/>
                  </a:lnTo>
                  <a:lnTo>
                    <a:pt x="118626" y="142249"/>
                  </a:lnTo>
                  <a:lnTo>
                    <a:pt x="118264" y="139213"/>
                  </a:lnTo>
                  <a:lnTo>
                    <a:pt x="117889" y="136215"/>
                  </a:lnTo>
                  <a:lnTo>
                    <a:pt x="117514" y="133217"/>
                  </a:lnTo>
                  <a:lnTo>
                    <a:pt x="117132" y="130256"/>
                  </a:lnTo>
                  <a:lnTo>
                    <a:pt x="116744" y="127334"/>
                  </a:lnTo>
                  <a:lnTo>
                    <a:pt x="116349" y="124411"/>
                  </a:lnTo>
                  <a:lnTo>
                    <a:pt x="115947" y="121527"/>
                  </a:lnTo>
                  <a:lnTo>
                    <a:pt x="115538" y="118680"/>
                  </a:lnTo>
                  <a:lnTo>
                    <a:pt x="115130" y="115834"/>
                  </a:lnTo>
                  <a:lnTo>
                    <a:pt x="114708" y="113025"/>
                  </a:lnTo>
                  <a:lnTo>
                    <a:pt x="114286" y="110255"/>
                  </a:lnTo>
                  <a:lnTo>
                    <a:pt x="113857" y="107522"/>
                  </a:lnTo>
                  <a:lnTo>
                    <a:pt x="113415" y="104790"/>
                  </a:lnTo>
                  <a:lnTo>
                    <a:pt x="112973" y="102095"/>
                  </a:lnTo>
                  <a:lnTo>
                    <a:pt x="112524" y="99400"/>
                  </a:lnTo>
                  <a:lnTo>
                    <a:pt x="112069" y="96781"/>
                  </a:lnTo>
                  <a:lnTo>
                    <a:pt x="111613" y="94163"/>
                  </a:lnTo>
                  <a:lnTo>
                    <a:pt x="111144" y="91582"/>
                  </a:lnTo>
                  <a:lnTo>
                    <a:pt x="110675" y="89001"/>
                  </a:lnTo>
                  <a:lnTo>
                    <a:pt x="110193" y="86496"/>
                  </a:lnTo>
                  <a:lnTo>
                    <a:pt x="109711" y="83991"/>
                  </a:lnTo>
                  <a:lnTo>
                    <a:pt x="109222" y="81524"/>
                  </a:lnTo>
                  <a:lnTo>
                    <a:pt x="108719" y="79095"/>
                  </a:lnTo>
                  <a:lnTo>
                    <a:pt x="108217" y="76666"/>
                  </a:lnTo>
                  <a:lnTo>
                    <a:pt x="107715" y="74313"/>
                  </a:lnTo>
                  <a:lnTo>
                    <a:pt x="107199" y="71960"/>
                  </a:lnTo>
                  <a:lnTo>
                    <a:pt x="106677" y="69645"/>
                  </a:lnTo>
                  <a:lnTo>
                    <a:pt x="106154" y="67368"/>
                  </a:lnTo>
                  <a:lnTo>
                    <a:pt x="105618" y="65091"/>
                  </a:lnTo>
                  <a:lnTo>
                    <a:pt x="105082" y="62889"/>
                  </a:lnTo>
                  <a:lnTo>
                    <a:pt x="104540" y="60688"/>
                  </a:lnTo>
                  <a:lnTo>
                    <a:pt x="103991" y="58563"/>
                  </a:lnTo>
                  <a:lnTo>
                    <a:pt x="103435" y="56437"/>
                  </a:lnTo>
                  <a:lnTo>
                    <a:pt x="102872" y="54350"/>
                  </a:lnTo>
                  <a:lnTo>
                    <a:pt x="102303" y="52300"/>
                  </a:lnTo>
                  <a:lnTo>
                    <a:pt x="101733" y="50289"/>
                  </a:lnTo>
                  <a:lnTo>
                    <a:pt x="101150" y="48277"/>
                  </a:lnTo>
                  <a:lnTo>
                    <a:pt x="100568" y="46342"/>
                  </a:lnTo>
                  <a:lnTo>
                    <a:pt x="99978" y="44444"/>
                  </a:lnTo>
                  <a:lnTo>
                    <a:pt x="99382" y="42546"/>
                  </a:lnTo>
                  <a:lnTo>
                    <a:pt x="98779" y="40725"/>
                  </a:lnTo>
                  <a:lnTo>
                    <a:pt x="98170" y="38903"/>
                  </a:lnTo>
                  <a:lnTo>
                    <a:pt x="97560" y="37119"/>
                  </a:lnTo>
                  <a:lnTo>
                    <a:pt x="96937" y="35411"/>
                  </a:lnTo>
                  <a:lnTo>
                    <a:pt x="96314" y="33703"/>
                  </a:lnTo>
                  <a:lnTo>
                    <a:pt x="95678" y="32033"/>
                  </a:lnTo>
                  <a:lnTo>
                    <a:pt x="95042" y="30401"/>
                  </a:lnTo>
                  <a:lnTo>
                    <a:pt x="94399" y="28845"/>
                  </a:lnTo>
                  <a:lnTo>
                    <a:pt x="93749" y="27289"/>
                  </a:lnTo>
                  <a:lnTo>
                    <a:pt x="93099" y="25771"/>
                  </a:lnTo>
                  <a:lnTo>
                    <a:pt x="92436" y="24291"/>
                  </a:lnTo>
                  <a:lnTo>
                    <a:pt x="91766" y="22887"/>
                  </a:lnTo>
                  <a:lnTo>
                    <a:pt x="91096" y="21482"/>
                  </a:lnTo>
                  <a:lnTo>
                    <a:pt x="90420" y="20116"/>
                  </a:lnTo>
                  <a:lnTo>
                    <a:pt x="89737" y="18826"/>
                  </a:lnTo>
                  <a:lnTo>
                    <a:pt x="89047" y="17535"/>
                  </a:lnTo>
                  <a:lnTo>
                    <a:pt x="88350" y="16321"/>
                  </a:lnTo>
                  <a:lnTo>
                    <a:pt x="87647" y="15144"/>
                  </a:lnTo>
                  <a:lnTo>
                    <a:pt x="86944" y="13968"/>
                  </a:lnTo>
                  <a:lnTo>
                    <a:pt x="86227" y="12867"/>
                  </a:lnTo>
                  <a:lnTo>
                    <a:pt x="85510" y="11804"/>
                  </a:lnTo>
                  <a:lnTo>
                    <a:pt x="84787" y="10779"/>
                  </a:lnTo>
                  <a:lnTo>
                    <a:pt x="84057" y="9793"/>
                  </a:lnTo>
                  <a:lnTo>
                    <a:pt x="83320" y="8844"/>
                  </a:lnTo>
                  <a:lnTo>
                    <a:pt x="82583" y="7971"/>
                  </a:lnTo>
                  <a:lnTo>
                    <a:pt x="81833" y="7098"/>
                  </a:lnTo>
                  <a:lnTo>
                    <a:pt x="81083" y="6301"/>
                  </a:lnTo>
                  <a:lnTo>
                    <a:pt x="80319" y="5542"/>
                  </a:lnTo>
                  <a:lnTo>
                    <a:pt x="79555" y="4821"/>
                  </a:lnTo>
                  <a:lnTo>
                    <a:pt x="78785" y="4138"/>
                  </a:lnTo>
                  <a:lnTo>
                    <a:pt x="78015" y="3492"/>
                  </a:lnTo>
                  <a:lnTo>
                    <a:pt x="77231" y="2923"/>
                  </a:lnTo>
                  <a:lnTo>
                    <a:pt x="76454" y="2392"/>
                  </a:lnTo>
                  <a:lnTo>
                    <a:pt x="75690" y="1898"/>
                  </a:lnTo>
                  <a:lnTo>
                    <a:pt x="74934" y="1481"/>
                  </a:lnTo>
                  <a:lnTo>
                    <a:pt x="74197" y="1101"/>
                  </a:lnTo>
                  <a:lnTo>
                    <a:pt x="73467" y="798"/>
                  </a:lnTo>
                  <a:lnTo>
                    <a:pt x="72750" y="532"/>
                  </a:lnTo>
                  <a:lnTo>
                    <a:pt x="72047" y="304"/>
                  </a:lnTo>
                  <a:lnTo>
                    <a:pt x="71357" y="153"/>
                  </a:lnTo>
                  <a:lnTo>
                    <a:pt x="70674" y="39"/>
                  </a:lnTo>
                  <a:lnTo>
                    <a:pt x="70004" y="1"/>
                  </a:lnTo>
                  <a:close/>
                </a:path>
              </a:pathLst>
            </a:custGeom>
            <a:solidFill>
              <a:srgbClr val="FC9FFF">
                <a:alpha val="29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3" name="Google Shape;423;p38"/>
            <p:cNvGrpSpPr/>
            <p:nvPr/>
          </p:nvGrpSpPr>
          <p:grpSpPr>
            <a:xfrm rot="10800000" flipH="1">
              <a:off x="4963772" y="1551294"/>
              <a:ext cx="790435" cy="2968865"/>
              <a:chOff x="3103750" y="-22253275"/>
              <a:chExt cx="1412500" cy="22491400"/>
            </a:xfrm>
          </p:grpSpPr>
          <p:sp>
            <p:nvSpPr>
              <p:cNvPr id="424" name="Google Shape;424;p38"/>
              <p:cNvSpPr/>
              <p:nvPr/>
            </p:nvSpPr>
            <p:spPr>
              <a:xfrm>
                <a:off x="3766825" y="-4678225"/>
                <a:ext cx="264350" cy="2645425"/>
              </a:xfrm>
              <a:custGeom>
                <a:avLst/>
                <a:gdLst/>
                <a:ahLst/>
                <a:cxnLst/>
                <a:rect l="l" t="t" r="r" b="b"/>
                <a:pathLst>
                  <a:path w="10574" h="105817" extrusionOk="0">
                    <a:moveTo>
                      <a:pt x="2409" y="1"/>
                    </a:moveTo>
                    <a:lnTo>
                      <a:pt x="2310" y="18"/>
                    </a:lnTo>
                    <a:lnTo>
                      <a:pt x="2212" y="35"/>
                    </a:lnTo>
                    <a:lnTo>
                      <a:pt x="2117" y="69"/>
                    </a:lnTo>
                    <a:lnTo>
                      <a:pt x="2027" y="119"/>
                    </a:lnTo>
                    <a:lnTo>
                      <a:pt x="1936" y="170"/>
                    </a:lnTo>
                    <a:lnTo>
                      <a:pt x="1849" y="238"/>
                    </a:lnTo>
                    <a:lnTo>
                      <a:pt x="1766" y="306"/>
                    </a:lnTo>
                    <a:lnTo>
                      <a:pt x="1684" y="373"/>
                    </a:lnTo>
                    <a:lnTo>
                      <a:pt x="1605" y="458"/>
                    </a:lnTo>
                    <a:lnTo>
                      <a:pt x="1526" y="559"/>
                    </a:lnTo>
                    <a:lnTo>
                      <a:pt x="1451" y="661"/>
                    </a:lnTo>
                    <a:lnTo>
                      <a:pt x="1376" y="780"/>
                    </a:lnTo>
                    <a:lnTo>
                      <a:pt x="1305" y="898"/>
                    </a:lnTo>
                    <a:lnTo>
                      <a:pt x="1238" y="1033"/>
                    </a:lnTo>
                    <a:lnTo>
                      <a:pt x="1171" y="1169"/>
                    </a:lnTo>
                    <a:lnTo>
                      <a:pt x="1108" y="1304"/>
                    </a:lnTo>
                    <a:lnTo>
                      <a:pt x="1045" y="1457"/>
                    </a:lnTo>
                    <a:lnTo>
                      <a:pt x="986" y="1609"/>
                    </a:lnTo>
                    <a:lnTo>
                      <a:pt x="931" y="1778"/>
                    </a:lnTo>
                    <a:lnTo>
                      <a:pt x="875" y="1947"/>
                    </a:lnTo>
                    <a:lnTo>
                      <a:pt x="820" y="2134"/>
                    </a:lnTo>
                    <a:lnTo>
                      <a:pt x="769" y="2320"/>
                    </a:lnTo>
                    <a:lnTo>
                      <a:pt x="718" y="2506"/>
                    </a:lnTo>
                    <a:lnTo>
                      <a:pt x="670" y="2709"/>
                    </a:lnTo>
                    <a:lnTo>
                      <a:pt x="584" y="3115"/>
                    </a:lnTo>
                    <a:lnTo>
                      <a:pt x="501" y="3555"/>
                    </a:lnTo>
                    <a:lnTo>
                      <a:pt x="426" y="4012"/>
                    </a:lnTo>
                    <a:lnTo>
                      <a:pt x="359" y="4486"/>
                    </a:lnTo>
                    <a:lnTo>
                      <a:pt x="296" y="4977"/>
                    </a:lnTo>
                    <a:lnTo>
                      <a:pt x="241" y="5502"/>
                    </a:lnTo>
                    <a:lnTo>
                      <a:pt x="193" y="6026"/>
                    </a:lnTo>
                    <a:lnTo>
                      <a:pt x="150" y="6585"/>
                    </a:lnTo>
                    <a:lnTo>
                      <a:pt x="115" y="7143"/>
                    </a:lnTo>
                    <a:lnTo>
                      <a:pt x="83" y="7719"/>
                    </a:lnTo>
                    <a:lnTo>
                      <a:pt x="59" y="8294"/>
                    </a:lnTo>
                    <a:lnTo>
                      <a:pt x="36" y="8887"/>
                    </a:lnTo>
                    <a:lnTo>
                      <a:pt x="20" y="9496"/>
                    </a:lnTo>
                    <a:lnTo>
                      <a:pt x="12" y="10105"/>
                    </a:lnTo>
                    <a:lnTo>
                      <a:pt x="4" y="10715"/>
                    </a:lnTo>
                    <a:lnTo>
                      <a:pt x="0" y="11341"/>
                    </a:lnTo>
                    <a:lnTo>
                      <a:pt x="4" y="11967"/>
                    </a:lnTo>
                    <a:lnTo>
                      <a:pt x="8" y="12593"/>
                    </a:lnTo>
                    <a:lnTo>
                      <a:pt x="16" y="13219"/>
                    </a:lnTo>
                    <a:lnTo>
                      <a:pt x="28" y="13846"/>
                    </a:lnTo>
                    <a:lnTo>
                      <a:pt x="44" y="14489"/>
                    </a:lnTo>
                    <a:lnTo>
                      <a:pt x="63" y="15098"/>
                    </a:lnTo>
                    <a:lnTo>
                      <a:pt x="83" y="15724"/>
                    </a:lnTo>
                    <a:lnTo>
                      <a:pt x="107" y="16334"/>
                    </a:lnTo>
                    <a:lnTo>
                      <a:pt x="158" y="17552"/>
                    </a:lnTo>
                    <a:lnTo>
                      <a:pt x="213" y="18720"/>
                    </a:lnTo>
                    <a:lnTo>
                      <a:pt x="276" y="19837"/>
                    </a:lnTo>
                    <a:lnTo>
                      <a:pt x="343" y="20903"/>
                    </a:lnTo>
                    <a:lnTo>
                      <a:pt x="410" y="21902"/>
                    </a:lnTo>
                    <a:lnTo>
                      <a:pt x="477" y="22816"/>
                    </a:lnTo>
                    <a:lnTo>
                      <a:pt x="540" y="23645"/>
                    </a:lnTo>
                    <a:lnTo>
                      <a:pt x="596" y="24373"/>
                    </a:lnTo>
                    <a:lnTo>
                      <a:pt x="647" y="24999"/>
                    </a:lnTo>
                    <a:lnTo>
                      <a:pt x="726" y="25863"/>
                    </a:lnTo>
                    <a:lnTo>
                      <a:pt x="753" y="26184"/>
                    </a:lnTo>
                    <a:lnTo>
                      <a:pt x="119" y="49101"/>
                    </a:lnTo>
                    <a:lnTo>
                      <a:pt x="529" y="49609"/>
                    </a:lnTo>
                    <a:lnTo>
                      <a:pt x="935" y="50150"/>
                    </a:lnTo>
                    <a:lnTo>
                      <a:pt x="1329" y="50726"/>
                    </a:lnTo>
                    <a:lnTo>
                      <a:pt x="1719" y="51318"/>
                    </a:lnTo>
                    <a:lnTo>
                      <a:pt x="2102" y="51927"/>
                    </a:lnTo>
                    <a:lnTo>
                      <a:pt x="2476" y="52570"/>
                    </a:lnTo>
                    <a:lnTo>
                      <a:pt x="2839" y="53230"/>
                    </a:lnTo>
                    <a:lnTo>
                      <a:pt x="3197" y="53907"/>
                    </a:lnTo>
                    <a:lnTo>
                      <a:pt x="3544" y="54601"/>
                    </a:lnTo>
                    <a:lnTo>
                      <a:pt x="3887" y="55295"/>
                    </a:lnTo>
                    <a:lnTo>
                      <a:pt x="4218" y="56006"/>
                    </a:lnTo>
                    <a:lnTo>
                      <a:pt x="4538" y="56734"/>
                    </a:lnTo>
                    <a:lnTo>
                      <a:pt x="4849" y="57462"/>
                    </a:lnTo>
                    <a:lnTo>
                      <a:pt x="5153" y="58190"/>
                    </a:lnTo>
                    <a:lnTo>
                      <a:pt x="5448" y="58934"/>
                    </a:lnTo>
                    <a:lnTo>
                      <a:pt x="5732" y="59662"/>
                    </a:lnTo>
                    <a:lnTo>
                      <a:pt x="6004" y="60390"/>
                    </a:lnTo>
                    <a:lnTo>
                      <a:pt x="6268" y="61118"/>
                    </a:lnTo>
                    <a:lnTo>
                      <a:pt x="6521" y="61845"/>
                    </a:lnTo>
                    <a:lnTo>
                      <a:pt x="6761" y="62556"/>
                    </a:lnTo>
                    <a:lnTo>
                      <a:pt x="6994" y="63267"/>
                    </a:lnTo>
                    <a:lnTo>
                      <a:pt x="7215" y="63961"/>
                    </a:lnTo>
                    <a:lnTo>
                      <a:pt x="7424" y="64638"/>
                    </a:lnTo>
                    <a:lnTo>
                      <a:pt x="7621" y="65298"/>
                    </a:lnTo>
                    <a:lnTo>
                      <a:pt x="7806" y="65924"/>
                    </a:lnTo>
                    <a:lnTo>
                      <a:pt x="7983" y="66551"/>
                    </a:lnTo>
                    <a:lnTo>
                      <a:pt x="8145" y="67143"/>
                    </a:lnTo>
                    <a:lnTo>
                      <a:pt x="8295" y="67718"/>
                    </a:lnTo>
                    <a:lnTo>
                      <a:pt x="8433" y="68260"/>
                    </a:lnTo>
                    <a:lnTo>
                      <a:pt x="8559" y="68768"/>
                    </a:lnTo>
                    <a:lnTo>
                      <a:pt x="8673" y="69259"/>
                    </a:lnTo>
                    <a:lnTo>
                      <a:pt x="8772" y="69699"/>
                    </a:lnTo>
                    <a:lnTo>
                      <a:pt x="8831" y="69986"/>
                    </a:lnTo>
                    <a:lnTo>
                      <a:pt x="8886" y="70308"/>
                    </a:lnTo>
                    <a:lnTo>
                      <a:pt x="8937" y="70663"/>
                    </a:lnTo>
                    <a:lnTo>
                      <a:pt x="8989" y="71036"/>
                    </a:lnTo>
                    <a:lnTo>
                      <a:pt x="9036" y="71459"/>
                    </a:lnTo>
                    <a:lnTo>
                      <a:pt x="9079" y="71899"/>
                    </a:lnTo>
                    <a:lnTo>
                      <a:pt x="9127" y="72373"/>
                    </a:lnTo>
                    <a:lnTo>
                      <a:pt x="9166" y="72881"/>
                    </a:lnTo>
                    <a:lnTo>
                      <a:pt x="9205" y="73405"/>
                    </a:lnTo>
                    <a:lnTo>
                      <a:pt x="9245" y="73964"/>
                    </a:lnTo>
                    <a:lnTo>
                      <a:pt x="9280" y="74539"/>
                    </a:lnTo>
                    <a:lnTo>
                      <a:pt x="9316" y="75132"/>
                    </a:lnTo>
                    <a:lnTo>
                      <a:pt x="9347" y="75758"/>
                    </a:lnTo>
                    <a:lnTo>
                      <a:pt x="9379" y="76401"/>
                    </a:lnTo>
                    <a:lnTo>
                      <a:pt x="9406" y="77061"/>
                    </a:lnTo>
                    <a:lnTo>
                      <a:pt x="9434" y="77738"/>
                    </a:lnTo>
                    <a:lnTo>
                      <a:pt x="9485" y="79126"/>
                    </a:lnTo>
                    <a:lnTo>
                      <a:pt x="9529" y="80581"/>
                    </a:lnTo>
                    <a:lnTo>
                      <a:pt x="9564" y="82088"/>
                    </a:lnTo>
                    <a:lnTo>
                      <a:pt x="9596" y="83611"/>
                    </a:lnTo>
                    <a:lnTo>
                      <a:pt x="9623" y="85168"/>
                    </a:lnTo>
                    <a:lnTo>
                      <a:pt x="9647" y="86742"/>
                    </a:lnTo>
                    <a:lnTo>
                      <a:pt x="9667" y="88316"/>
                    </a:lnTo>
                    <a:lnTo>
                      <a:pt x="9682" y="89890"/>
                    </a:lnTo>
                    <a:lnTo>
                      <a:pt x="9690" y="91430"/>
                    </a:lnTo>
                    <a:lnTo>
                      <a:pt x="9698" y="92954"/>
                    </a:lnTo>
                    <a:lnTo>
                      <a:pt x="9702" y="94443"/>
                    </a:lnTo>
                    <a:lnTo>
                      <a:pt x="9706" y="95882"/>
                    </a:lnTo>
                    <a:lnTo>
                      <a:pt x="9702" y="98590"/>
                    </a:lnTo>
                    <a:lnTo>
                      <a:pt x="9694" y="100976"/>
                    </a:lnTo>
                    <a:lnTo>
                      <a:pt x="9686" y="102973"/>
                    </a:lnTo>
                    <a:lnTo>
                      <a:pt x="9675" y="104497"/>
                    </a:lnTo>
                    <a:lnTo>
                      <a:pt x="9663" y="105817"/>
                    </a:lnTo>
                    <a:lnTo>
                      <a:pt x="10573" y="32294"/>
                    </a:lnTo>
                    <a:lnTo>
                      <a:pt x="10538" y="31956"/>
                    </a:lnTo>
                    <a:lnTo>
                      <a:pt x="10435" y="30974"/>
                    </a:lnTo>
                    <a:lnTo>
                      <a:pt x="10357" y="30263"/>
                    </a:lnTo>
                    <a:lnTo>
                      <a:pt x="10266" y="29434"/>
                    </a:lnTo>
                    <a:lnTo>
                      <a:pt x="10155" y="28503"/>
                    </a:lnTo>
                    <a:lnTo>
                      <a:pt x="10033" y="27454"/>
                    </a:lnTo>
                    <a:lnTo>
                      <a:pt x="9891" y="26320"/>
                    </a:lnTo>
                    <a:lnTo>
                      <a:pt x="9738" y="25101"/>
                    </a:lnTo>
                    <a:lnTo>
                      <a:pt x="9564" y="23798"/>
                    </a:lnTo>
                    <a:lnTo>
                      <a:pt x="9379" y="22461"/>
                    </a:lnTo>
                    <a:lnTo>
                      <a:pt x="9178" y="21056"/>
                    </a:lnTo>
                    <a:lnTo>
                      <a:pt x="8961" y="19634"/>
                    </a:lnTo>
                    <a:lnTo>
                      <a:pt x="8732" y="18162"/>
                    </a:lnTo>
                    <a:lnTo>
                      <a:pt x="8610" y="17434"/>
                    </a:lnTo>
                    <a:lnTo>
                      <a:pt x="8488" y="16689"/>
                    </a:lnTo>
                    <a:lnTo>
                      <a:pt x="8362" y="15944"/>
                    </a:lnTo>
                    <a:lnTo>
                      <a:pt x="8232" y="15217"/>
                    </a:lnTo>
                    <a:lnTo>
                      <a:pt x="8098" y="14472"/>
                    </a:lnTo>
                    <a:lnTo>
                      <a:pt x="7960" y="13744"/>
                    </a:lnTo>
                    <a:lnTo>
                      <a:pt x="7818" y="13016"/>
                    </a:lnTo>
                    <a:lnTo>
                      <a:pt x="7672" y="12289"/>
                    </a:lnTo>
                    <a:lnTo>
                      <a:pt x="7526" y="11561"/>
                    </a:lnTo>
                    <a:lnTo>
                      <a:pt x="7376" y="10867"/>
                    </a:lnTo>
                    <a:lnTo>
                      <a:pt x="7219" y="10156"/>
                    </a:lnTo>
                    <a:lnTo>
                      <a:pt x="7065" y="9479"/>
                    </a:lnTo>
                    <a:lnTo>
                      <a:pt x="6903" y="8802"/>
                    </a:lnTo>
                    <a:lnTo>
                      <a:pt x="6738" y="8142"/>
                    </a:lnTo>
                    <a:lnTo>
                      <a:pt x="6572" y="7499"/>
                    </a:lnTo>
                    <a:lnTo>
                      <a:pt x="6402" y="6873"/>
                    </a:lnTo>
                    <a:lnTo>
                      <a:pt x="6229" y="6263"/>
                    </a:lnTo>
                    <a:lnTo>
                      <a:pt x="6052" y="5671"/>
                    </a:lnTo>
                    <a:lnTo>
                      <a:pt x="5870" y="5095"/>
                    </a:lnTo>
                    <a:lnTo>
                      <a:pt x="5689" y="4554"/>
                    </a:lnTo>
                    <a:lnTo>
                      <a:pt x="5504" y="4029"/>
                    </a:lnTo>
                    <a:lnTo>
                      <a:pt x="5314" y="3538"/>
                    </a:lnTo>
                    <a:lnTo>
                      <a:pt x="5125" y="3064"/>
                    </a:lnTo>
                    <a:lnTo>
                      <a:pt x="4932" y="2624"/>
                    </a:lnTo>
                    <a:lnTo>
                      <a:pt x="4735" y="2218"/>
                    </a:lnTo>
                    <a:lnTo>
                      <a:pt x="4534" y="1829"/>
                    </a:lnTo>
                    <a:lnTo>
                      <a:pt x="4329" y="1490"/>
                    </a:lnTo>
                    <a:lnTo>
                      <a:pt x="4124" y="1169"/>
                    </a:lnTo>
                    <a:lnTo>
                      <a:pt x="3915" y="881"/>
                    </a:lnTo>
                    <a:lnTo>
                      <a:pt x="3706" y="644"/>
                    </a:lnTo>
                    <a:lnTo>
                      <a:pt x="3493" y="441"/>
                    </a:lnTo>
                    <a:lnTo>
                      <a:pt x="3383" y="339"/>
                    </a:lnTo>
                    <a:lnTo>
                      <a:pt x="3276" y="272"/>
                    </a:lnTo>
                    <a:lnTo>
                      <a:pt x="3166" y="204"/>
                    </a:lnTo>
                    <a:lnTo>
                      <a:pt x="3056" y="136"/>
                    </a:lnTo>
                    <a:lnTo>
                      <a:pt x="2945" y="86"/>
                    </a:lnTo>
                    <a:lnTo>
                      <a:pt x="2835" y="52"/>
                    </a:lnTo>
                    <a:lnTo>
                      <a:pt x="2618" y="1"/>
                    </a:lnTo>
                    <a:close/>
                    <a:moveTo>
                      <a:pt x="9663" y="105817"/>
                    </a:moveTo>
                    <a:lnTo>
                      <a:pt x="9663" y="105817"/>
                    </a:lnTo>
                    <a:lnTo>
                      <a:pt x="9663" y="105817"/>
                    </a:lnTo>
                    <a:close/>
                  </a:path>
                </a:pathLst>
              </a:custGeom>
              <a:solidFill>
                <a:srgbClr val="FFBC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425;p38"/>
              <p:cNvSpPr/>
              <p:nvPr/>
            </p:nvSpPr>
            <p:spPr>
              <a:xfrm>
                <a:off x="3766825" y="-4678225"/>
                <a:ext cx="264350" cy="2645425"/>
              </a:xfrm>
              <a:custGeom>
                <a:avLst/>
                <a:gdLst/>
                <a:ahLst/>
                <a:cxnLst/>
                <a:rect l="l" t="t" r="r" b="b"/>
                <a:pathLst>
                  <a:path w="10574" h="105817" fill="none" extrusionOk="0">
                    <a:moveTo>
                      <a:pt x="8772" y="69699"/>
                    </a:moveTo>
                    <a:lnTo>
                      <a:pt x="8772" y="69699"/>
                    </a:lnTo>
                    <a:lnTo>
                      <a:pt x="8673" y="69259"/>
                    </a:lnTo>
                    <a:lnTo>
                      <a:pt x="8559" y="68768"/>
                    </a:lnTo>
                    <a:lnTo>
                      <a:pt x="8433" y="68260"/>
                    </a:lnTo>
                    <a:lnTo>
                      <a:pt x="8295" y="67718"/>
                    </a:lnTo>
                    <a:lnTo>
                      <a:pt x="8145" y="67143"/>
                    </a:lnTo>
                    <a:lnTo>
                      <a:pt x="7983" y="66551"/>
                    </a:lnTo>
                    <a:lnTo>
                      <a:pt x="7806" y="65924"/>
                    </a:lnTo>
                    <a:lnTo>
                      <a:pt x="7621" y="65298"/>
                    </a:lnTo>
                    <a:lnTo>
                      <a:pt x="7424" y="64638"/>
                    </a:lnTo>
                    <a:lnTo>
                      <a:pt x="7215" y="63961"/>
                    </a:lnTo>
                    <a:lnTo>
                      <a:pt x="6994" y="63267"/>
                    </a:lnTo>
                    <a:lnTo>
                      <a:pt x="6761" y="62556"/>
                    </a:lnTo>
                    <a:lnTo>
                      <a:pt x="6521" y="61845"/>
                    </a:lnTo>
                    <a:lnTo>
                      <a:pt x="6268" y="61118"/>
                    </a:lnTo>
                    <a:lnTo>
                      <a:pt x="6004" y="60390"/>
                    </a:lnTo>
                    <a:lnTo>
                      <a:pt x="5732" y="59662"/>
                    </a:lnTo>
                    <a:lnTo>
                      <a:pt x="5448" y="58934"/>
                    </a:lnTo>
                    <a:lnTo>
                      <a:pt x="5153" y="58190"/>
                    </a:lnTo>
                    <a:lnTo>
                      <a:pt x="4849" y="57462"/>
                    </a:lnTo>
                    <a:lnTo>
                      <a:pt x="4538" y="56734"/>
                    </a:lnTo>
                    <a:lnTo>
                      <a:pt x="4218" y="56006"/>
                    </a:lnTo>
                    <a:lnTo>
                      <a:pt x="3887" y="55295"/>
                    </a:lnTo>
                    <a:lnTo>
                      <a:pt x="3544" y="54601"/>
                    </a:lnTo>
                    <a:lnTo>
                      <a:pt x="3197" y="53907"/>
                    </a:lnTo>
                    <a:lnTo>
                      <a:pt x="2839" y="53230"/>
                    </a:lnTo>
                    <a:lnTo>
                      <a:pt x="2476" y="52570"/>
                    </a:lnTo>
                    <a:lnTo>
                      <a:pt x="2102" y="51927"/>
                    </a:lnTo>
                    <a:lnTo>
                      <a:pt x="1719" y="51318"/>
                    </a:lnTo>
                    <a:lnTo>
                      <a:pt x="1329" y="50726"/>
                    </a:lnTo>
                    <a:lnTo>
                      <a:pt x="935" y="50150"/>
                    </a:lnTo>
                    <a:lnTo>
                      <a:pt x="529" y="49609"/>
                    </a:lnTo>
                    <a:lnTo>
                      <a:pt x="119" y="49101"/>
                    </a:lnTo>
                    <a:lnTo>
                      <a:pt x="753" y="26184"/>
                    </a:lnTo>
                    <a:lnTo>
                      <a:pt x="753" y="26184"/>
                    </a:lnTo>
                    <a:lnTo>
                      <a:pt x="726" y="25863"/>
                    </a:lnTo>
                    <a:lnTo>
                      <a:pt x="647" y="24999"/>
                    </a:lnTo>
                    <a:lnTo>
                      <a:pt x="596" y="24373"/>
                    </a:lnTo>
                    <a:lnTo>
                      <a:pt x="540" y="23645"/>
                    </a:lnTo>
                    <a:lnTo>
                      <a:pt x="477" y="22816"/>
                    </a:lnTo>
                    <a:lnTo>
                      <a:pt x="410" y="21902"/>
                    </a:lnTo>
                    <a:lnTo>
                      <a:pt x="343" y="20903"/>
                    </a:lnTo>
                    <a:lnTo>
                      <a:pt x="276" y="19837"/>
                    </a:lnTo>
                    <a:lnTo>
                      <a:pt x="213" y="18720"/>
                    </a:lnTo>
                    <a:lnTo>
                      <a:pt x="158" y="17552"/>
                    </a:lnTo>
                    <a:lnTo>
                      <a:pt x="107" y="16334"/>
                    </a:lnTo>
                    <a:lnTo>
                      <a:pt x="83" y="15724"/>
                    </a:lnTo>
                    <a:lnTo>
                      <a:pt x="63" y="15098"/>
                    </a:lnTo>
                    <a:lnTo>
                      <a:pt x="44" y="14489"/>
                    </a:lnTo>
                    <a:lnTo>
                      <a:pt x="28" y="13846"/>
                    </a:lnTo>
                    <a:lnTo>
                      <a:pt x="16" y="13219"/>
                    </a:lnTo>
                    <a:lnTo>
                      <a:pt x="8" y="12593"/>
                    </a:lnTo>
                    <a:lnTo>
                      <a:pt x="4" y="11967"/>
                    </a:lnTo>
                    <a:lnTo>
                      <a:pt x="0" y="11341"/>
                    </a:lnTo>
                    <a:lnTo>
                      <a:pt x="4" y="10715"/>
                    </a:lnTo>
                    <a:lnTo>
                      <a:pt x="12" y="10105"/>
                    </a:lnTo>
                    <a:lnTo>
                      <a:pt x="20" y="9496"/>
                    </a:lnTo>
                    <a:lnTo>
                      <a:pt x="36" y="8887"/>
                    </a:lnTo>
                    <a:lnTo>
                      <a:pt x="59" y="8294"/>
                    </a:lnTo>
                    <a:lnTo>
                      <a:pt x="83" y="7719"/>
                    </a:lnTo>
                    <a:lnTo>
                      <a:pt x="115" y="7143"/>
                    </a:lnTo>
                    <a:lnTo>
                      <a:pt x="150" y="6585"/>
                    </a:lnTo>
                    <a:lnTo>
                      <a:pt x="193" y="6026"/>
                    </a:lnTo>
                    <a:lnTo>
                      <a:pt x="241" y="5502"/>
                    </a:lnTo>
                    <a:lnTo>
                      <a:pt x="296" y="4977"/>
                    </a:lnTo>
                    <a:lnTo>
                      <a:pt x="359" y="4486"/>
                    </a:lnTo>
                    <a:lnTo>
                      <a:pt x="426" y="4012"/>
                    </a:lnTo>
                    <a:lnTo>
                      <a:pt x="501" y="3555"/>
                    </a:lnTo>
                    <a:lnTo>
                      <a:pt x="584" y="3115"/>
                    </a:lnTo>
                    <a:lnTo>
                      <a:pt x="670" y="2709"/>
                    </a:lnTo>
                    <a:lnTo>
                      <a:pt x="718" y="2506"/>
                    </a:lnTo>
                    <a:lnTo>
                      <a:pt x="769" y="2320"/>
                    </a:lnTo>
                    <a:lnTo>
                      <a:pt x="820" y="2134"/>
                    </a:lnTo>
                    <a:lnTo>
                      <a:pt x="875" y="1947"/>
                    </a:lnTo>
                    <a:lnTo>
                      <a:pt x="931" y="1778"/>
                    </a:lnTo>
                    <a:lnTo>
                      <a:pt x="986" y="1609"/>
                    </a:lnTo>
                    <a:lnTo>
                      <a:pt x="1045" y="1457"/>
                    </a:lnTo>
                    <a:lnTo>
                      <a:pt x="1108" y="1304"/>
                    </a:lnTo>
                    <a:lnTo>
                      <a:pt x="1171" y="1169"/>
                    </a:lnTo>
                    <a:lnTo>
                      <a:pt x="1238" y="1033"/>
                    </a:lnTo>
                    <a:lnTo>
                      <a:pt x="1305" y="898"/>
                    </a:lnTo>
                    <a:lnTo>
                      <a:pt x="1376" y="780"/>
                    </a:lnTo>
                    <a:lnTo>
                      <a:pt x="1451" y="661"/>
                    </a:lnTo>
                    <a:lnTo>
                      <a:pt x="1526" y="559"/>
                    </a:lnTo>
                    <a:lnTo>
                      <a:pt x="1605" y="458"/>
                    </a:lnTo>
                    <a:lnTo>
                      <a:pt x="1684" y="373"/>
                    </a:lnTo>
                    <a:lnTo>
                      <a:pt x="1766" y="306"/>
                    </a:lnTo>
                    <a:lnTo>
                      <a:pt x="1849" y="238"/>
                    </a:lnTo>
                    <a:lnTo>
                      <a:pt x="1936" y="170"/>
                    </a:lnTo>
                    <a:lnTo>
                      <a:pt x="2027" y="119"/>
                    </a:lnTo>
                    <a:lnTo>
                      <a:pt x="2117" y="69"/>
                    </a:lnTo>
                    <a:lnTo>
                      <a:pt x="2212" y="35"/>
                    </a:lnTo>
                    <a:lnTo>
                      <a:pt x="2310" y="18"/>
                    </a:lnTo>
                    <a:lnTo>
                      <a:pt x="2409" y="1"/>
                    </a:lnTo>
                    <a:lnTo>
                      <a:pt x="2618" y="1"/>
                    </a:lnTo>
                    <a:lnTo>
                      <a:pt x="2835" y="52"/>
                    </a:lnTo>
                    <a:lnTo>
                      <a:pt x="2835" y="52"/>
                    </a:lnTo>
                    <a:lnTo>
                      <a:pt x="2945" y="86"/>
                    </a:lnTo>
                    <a:lnTo>
                      <a:pt x="3056" y="136"/>
                    </a:lnTo>
                    <a:lnTo>
                      <a:pt x="3166" y="204"/>
                    </a:lnTo>
                    <a:lnTo>
                      <a:pt x="3276" y="272"/>
                    </a:lnTo>
                    <a:lnTo>
                      <a:pt x="3383" y="339"/>
                    </a:lnTo>
                    <a:lnTo>
                      <a:pt x="3493" y="441"/>
                    </a:lnTo>
                    <a:lnTo>
                      <a:pt x="3706" y="644"/>
                    </a:lnTo>
                    <a:lnTo>
                      <a:pt x="3915" y="881"/>
                    </a:lnTo>
                    <a:lnTo>
                      <a:pt x="4124" y="1169"/>
                    </a:lnTo>
                    <a:lnTo>
                      <a:pt x="4329" y="1490"/>
                    </a:lnTo>
                    <a:lnTo>
                      <a:pt x="4534" y="1829"/>
                    </a:lnTo>
                    <a:lnTo>
                      <a:pt x="4735" y="2218"/>
                    </a:lnTo>
                    <a:lnTo>
                      <a:pt x="4932" y="2624"/>
                    </a:lnTo>
                    <a:lnTo>
                      <a:pt x="5125" y="3064"/>
                    </a:lnTo>
                    <a:lnTo>
                      <a:pt x="5314" y="3538"/>
                    </a:lnTo>
                    <a:lnTo>
                      <a:pt x="5504" y="4029"/>
                    </a:lnTo>
                    <a:lnTo>
                      <a:pt x="5689" y="4554"/>
                    </a:lnTo>
                    <a:lnTo>
                      <a:pt x="5870" y="5095"/>
                    </a:lnTo>
                    <a:lnTo>
                      <a:pt x="6052" y="5671"/>
                    </a:lnTo>
                    <a:lnTo>
                      <a:pt x="6229" y="6263"/>
                    </a:lnTo>
                    <a:lnTo>
                      <a:pt x="6402" y="6873"/>
                    </a:lnTo>
                    <a:lnTo>
                      <a:pt x="6572" y="7499"/>
                    </a:lnTo>
                    <a:lnTo>
                      <a:pt x="6738" y="8142"/>
                    </a:lnTo>
                    <a:lnTo>
                      <a:pt x="6903" y="8802"/>
                    </a:lnTo>
                    <a:lnTo>
                      <a:pt x="7065" y="9479"/>
                    </a:lnTo>
                    <a:lnTo>
                      <a:pt x="7219" y="10156"/>
                    </a:lnTo>
                    <a:lnTo>
                      <a:pt x="7376" y="10867"/>
                    </a:lnTo>
                    <a:lnTo>
                      <a:pt x="7526" y="11561"/>
                    </a:lnTo>
                    <a:lnTo>
                      <a:pt x="7672" y="12289"/>
                    </a:lnTo>
                    <a:lnTo>
                      <a:pt x="7818" y="13016"/>
                    </a:lnTo>
                    <a:lnTo>
                      <a:pt x="7960" y="13744"/>
                    </a:lnTo>
                    <a:lnTo>
                      <a:pt x="8098" y="14472"/>
                    </a:lnTo>
                    <a:lnTo>
                      <a:pt x="8232" y="15217"/>
                    </a:lnTo>
                    <a:lnTo>
                      <a:pt x="8362" y="15944"/>
                    </a:lnTo>
                    <a:lnTo>
                      <a:pt x="8488" y="16689"/>
                    </a:lnTo>
                    <a:lnTo>
                      <a:pt x="8610" y="17434"/>
                    </a:lnTo>
                    <a:lnTo>
                      <a:pt x="8732" y="18162"/>
                    </a:lnTo>
                    <a:lnTo>
                      <a:pt x="8961" y="19634"/>
                    </a:lnTo>
                    <a:lnTo>
                      <a:pt x="9178" y="21056"/>
                    </a:lnTo>
                    <a:lnTo>
                      <a:pt x="9379" y="22461"/>
                    </a:lnTo>
                    <a:lnTo>
                      <a:pt x="9564" y="23798"/>
                    </a:lnTo>
                    <a:lnTo>
                      <a:pt x="9738" y="25101"/>
                    </a:lnTo>
                    <a:lnTo>
                      <a:pt x="9891" y="26320"/>
                    </a:lnTo>
                    <a:lnTo>
                      <a:pt x="10033" y="27454"/>
                    </a:lnTo>
                    <a:lnTo>
                      <a:pt x="10155" y="28503"/>
                    </a:lnTo>
                    <a:lnTo>
                      <a:pt x="10266" y="29434"/>
                    </a:lnTo>
                    <a:lnTo>
                      <a:pt x="10357" y="30263"/>
                    </a:lnTo>
                    <a:lnTo>
                      <a:pt x="10435" y="30974"/>
                    </a:lnTo>
                    <a:lnTo>
                      <a:pt x="10538" y="31956"/>
                    </a:lnTo>
                    <a:lnTo>
                      <a:pt x="10573" y="32294"/>
                    </a:lnTo>
                    <a:lnTo>
                      <a:pt x="9663" y="105817"/>
                    </a:lnTo>
                    <a:lnTo>
                      <a:pt x="9663" y="105817"/>
                    </a:lnTo>
                    <a:lnTo>
                      <a:pt x="9675" y="104497"/>
                    </a:lnTo>
                    <a:lnTo>
                      <a:pt x="9686" y="102973"/>
                    </a:lnTo>
                    <a:lnTo>
                      <a:pt x="9694" y="100976"/>
                    </a:lnTo>
                    <a:lnTo>
                      <a:pt x="9702" y="98590"/>
                    </a:lnTo>
                    <a:lnTo>
                      <a:pt x="9706" y="95882"/>
                    </a:lnTo>
                    <a:lnTo>
                      <a:pt x="9702" y="94443"/>
                    </a:lnTo>
                    <a:lnTo>
                      <a:pt x="9698" y="92954"/>
                    </a:lnTo>
                    <a:lnTo>
                      <a:pt x="9690" y="91430"/>
                    </a:lnTo>
                    <a:lnTo>
                      <a:pt x="9682" y="89890"/>
                    </a:lnTo>
                    <a:lnTo>
                      <a:pt x="9667" y="88316"/>
                    </a:lnTo>
                    <a:lnTo>
                      <a:pt x="9647" y="86742"/>
                    </a:lnTo>
                    <a:lnTo>
                      <a:pt x="9623" y="85168"/>
                    </a:lnTo>
                    <a:lnTo>
                      <a:pt x="9596" y="83611"/>
                    </a:lnTo>
                    <a:lnTo>
                      <a:pt x="9564" y="82088"/>
                    </a:lnTo>
                    <a:lnTo>
                      <a:pt x="9529" y="80581"/>
                    </a:lnTo>
                    <a:lnTo>
                      <a:pt x="9485" y="79126"/>
                    </a:lnTo>
                    <a:lnTo>
                      <a:pt x="9434" y="77738"/>
                    </a:lnTo>
                    <a:lnTo>
                      <a:pt x="9406" y="77061"/>
                    </a:lnTo>
                    <a:lnTo>
                      <a:pt x="9379" y="76401"/>
                    </a:lnTo>
                    <a:lnTo>
                      <a:pt x="9347" y="75758"/>
                    </a:lnTo>
                    <a:lnTo>
                      <a:pt x="9316" y="75132"/>
                    </a:lnTo>
                    <a:lnTo>
                      <a:pt x="9280" y="74539"/>
                    </a:lnTo>
                    <a:lnTo>
                      <a:pt x="9245" y="73964"/>
                    </a:lnTo>
                    <a:lnTo>
                      <a:pt x="9205" y="73405"/>
                    </a:lnTo>
                    <a:lnTo>
                      <a:pt x="9166" y="72881"/>
                    </a:lnTo>
                    <a:lnTo>
                      <a:pt x="9127" y="72373"/>
                    </a:lnTo>
                    <a:lnTo>
                      <a:pt x="9079" y="71899"/>
                    </a:lnTo>
                    <a:lnTo>
                      <a:pt x="9036" y="71459"/>
                    </a:lnTo>
                    <a:lnTo>
                      <a:pt x="8989" y="71036"/>
                    </a:lnTo>
                    <a:lnTo>
                      <a:pt x="8937" y="70663"/>
                    </a:lnTo>
                    <a:lnTo>
                      <a:pt x="8886" y="70308"/>
                    </a:lnTo>
                    <a:lnTo>
                      <a:pt x="8831" y="69986"/>
                    </a:lnTo>
                    <a:lnTo>
                      <a:pt x="8772" y="69699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38"/>
              <p:cNvSpPr/>
              <p:nvPr/>
            </p:nvSpPr>
            <p:spPr>
              <a:xfrm>
                <a:off x="3388950" y="-22055675"/>
                <a:ext cx="423025" cy="1099750"/>
              </a:xfrm>
              <a:custGeom>
                <a:avLst/>
                <a:gdLst/>
                <a:ahLst/>
                <a:cxnLst/>
                <a:rect l="l" t="t" r="r" b="b"/>
                <a:pathLst>
                  <a:path w="16921" h="43990" extrusionOk="0">
                    <a:moveTo>
                      <a:pt x="3352" y="1"/>
                    </a:moveTo>
                    <a:lnTo>
                      <a:pt x="3166" y="18"/>
                    </a:lnTo>
                    <a:lnTo>
                      <a:pt x="2981" y="52"/>
                    </a:lnTo>
                    <a:lnTo>
                      <a:pt x="2800" y="86"/>
                    </a:lnTo>
                    <a:lnTo>
                      <a:pt x="2622" y="153"/>
                    </a:lnTo>
                    <a:lnTo>
                      <a:pt x="2445" y="221"/>
                    </a:lnTo>
                    <a:lnTo>
                      <a:pt x="2275" y="323"/>
                    </a:lnTo>
                    <a:lnTo>
                      <a:pt x="2106" y="441"/>
                    </a:lnTo>
                    <a:lnTo>
                      <a:pt x="1936" y="576"/>
                    </a:lnTo>
                    <a:lnTo>
                      <a:pt x="1775" y="729"/>
                    </a:lnTo>
                    <a:lnTo>
                      <a:pt x="1617" y="915"/>
                    </a:lnTo>
                    <a:lnTo>
                      <a:pt x="1463" y="1101"/>
                    </a:lnTo>
                    <a:lnTo>
                      <a:pt x="1310" y="1321"/>
                    </a:lnTo>
                    <a:lnTo>
                      <a:pt x="1164" y="1575"/>
                    </a:lnTo>
                    <a:lnTo>
                      <a:pt x="1022" y="1829"/>
                    </a:lnTo>
                    <a:lnTo>
                      <a:pt x="884" y="2133"/>
                    </a:lnTo>
                    <a:lnTo>
                      <a:pt x="750" y="2438"/>
                    </a:lnTo>
                    <a:lnTo>
                      <a:pt x="624" y="2777"/>
                    </a:lnTo>
                    <a:lnTo>
                      <a:pt x="498" y="3132"/>
                    </a:lnTo>
                    <a:lnTo>
                      <a:pt x="438" y="3335"/>
                    </a:lnTo>
                    <a:lnTo>
                      <a:pt x="379" y="3538"/>
                    </a:lnTo>
                    <a:lnTo>
                      <a:pt x="328" y="3741"/>
                    </a:lnTo>
                    <a:lnTo>
                      <a:pt x="281" y="3944"/>
                    </a:lnTo>
                    <a:lnTo>
                      <a:pt x="233" y="4165"/>
                    </a:lnTo>
                    <a:lnTo>
                      <a:pt x="194" y="4368"/>
                    </a:lnTo>
                    <a:lnTo>
                      <a:pt x="155" y="4588"/>
                    </a:lnTo>
                    <a:lnTo>
                      <a:pt x="123" y="4808"/>
                    </a:lnTo>
                    <a:lnTo>
                      <a:pt x="95" y="5028"/>
                    </a:lnTo>
                    <a:lnTo>
                      <a:pt x="68" y="5248"/>
                    </a:lnTo>
                    <a:lnTo>
                      <a:pt x="48" y="5485"/>
                    </a:lnTo>
                    <a:lnTo>
                      <a:pt x="32" y="5705"/>
                    </a:lnTo>
                    <a:lnTo>
                      <a:pt x="17" y="5942"/>
                    </a:lnTo>
                    <a:lnTo>
                      <a:pt x="9" y="6179"/>
                    </a:lnTo>
                    <a:lnTo>
                      <a:pt x="1" y="6416"/>
                    </a:lnTo>
                    <a:lnTo>
                      <a:pt x="1" y="6653"/>
                    </a:lnTo>
                    <a:lnTo>
                      <a:pt x="1" y="6906"/>
                    </a:lnTo>
                    <a:lnTo>
                      <a:pt x="5" y="7143"/>
                    </a:lnTo>
                    <a:lnTo>
                      <a:pt x="17" y="7397"/>
                    </a:lnTo>
                    <a:lnTo>
                      <a:pt x="28" y="7651"/>
                    </a:lnTo>
                    <a:lnTo>
                      <a:pt x="44" y="7905"/>
                    </a:lnTo>
                    <a:lnTo>
                      <a:pt x="64" y="8176"/>
                    </a:lnTo>
                    <a:lnTo>
                      <a:pt x="88" y="8430"/>
                    </a:lnTo>
                    <a:lnTo>
                      <a:pt x="115" y="8700"/>
                    </a:lnTo>
                    <a:lnTo>
                      <a:pt x="147" y="8971"/>
                    </a:lnTo>
                    <a:lnTo>
                      <a:pt x="182" y="9242"/>
                    </a:lnTo>
                    <a:lnTo>
                      <a:pt x="222" y="9513"/>
                    </a:lnTo>
                    <a:lnTo>
                      <a:pt x="261" y="9784"/>
                    </a:lnTo>
                    <a:lnTo>
                      <a:pt x="308" y="10071"/>
                    </a:lnTo>
                    <a:lnTo>
                      <a:pt x="356" y="10342"/>
                    </a:lnTo>
                    <a:lnTo>
                      <a:pt x="462" y="10918"/>
                    </a:lnTo>
                    <a:lnTo>
                      <a:pt x="584" y="11493"/>
                    </a:lnTo>
                    <a:lnTo>
                      <a:pt x="718" y="12085"/>
                    </a:lnTo>
                    <a:lnTo>
                      <a:pt x="868" y="12695"/>
                    </a:lnTo>
                    <a:lnTo>
                      <a:pt x="1026" y="13304"/>
                    </a:lnTo>
                    <a:lnTo>
                      <a:pt x="1203" y="13930"/>
                    </a:lnTo>
                    <a:lnTo>
                      <a:pt x="1388" y="14573"/>
                    </a:lnTo>
                    <a:lnTo>
                      <a:pt x="1590" y="15217"/>
                    </a:lnTo>
                    <a:lnTo>
                      <a:pt x="1798" y="15877"/>
                    </a:lnTo>
                    <a:lnTo>
                      <a:pt x="2023" y="16537"/>
                    </a:lnTo>
                    <a:lnTo>
                      <a:pt x="2260" y="17214"/>
                    </a:lnTo>
                    <a:lnTo>
                      <a:pt x="2508" y="17908"/>
                    </a:lnTo>
                    <a:lnTo>
                      <a:pt x="2768" y="18602"/>
                    </a:lnTo>
                    <a:lnTo>
                      <a:pt x="3040" y="19312"/>
                    </a:lnTo>
                    <a:lnTo>
                      <a:pt x="3324" y="20023"/>
                    </a:lnTo>
                    <a:lnTo>
                      <a:pt x="3620" y="20751"/>
                    </a:lnTo>
                    <a:lnTo>
                      <a:pt x="3923" y="21479"/>
                    </a:lnTo>
                    <a:lnTo>
                      <a:pt x="4247" y="22274"/>
                    </a:lnTo>
                    <a:lnTo>
                      <a:pt x="4558" y="23070"/>
                    </a:lnTo>
                    <a:lnTo>
                      <a:pt x="4858" y="23865"/>
                    </a:lnTo>
                    <a:lnTo>
                      <a:pt x="5141" y="24661"/>
                    </a:lnTo>
                    <a:lnTo>
                      <a:pt x="5413" y="25456"/>
                    </a:lnTo>
                    <a:lnTo>
                      <a:pt x="5674" y="26235"/>
                    </a:lnTo>
                    <a:lnTo>
                      <a:pt x="5922" y="27030"/>
                    </a:lnTo>
                    <a:lnTo>
                      <a:pt x="6155" y="27792"/>
                    </a:lnTo>
                    <a:lnTo>
                      <a:pt x="6379" y="28554"/>
                    </a:lnTo>
                    <a:lnTo>
                      <a:pt x="6592" y="29315"/>
                    </a:lnTo>
                    <a:lnTo>
                      <a:pt x="6789" y="30060"/>
                    </a:lnTo>
                    <a:lnTo>
                      <a:pt x="6979" y="30771"/>
                    </a:lnTo>
                    <a:lnTo>
                      <a:pt x="7156" y="31482"/>
                    </a:lnTo>
                    <a:lnTo>
                      <a:pt x="7322" y="32176"/>
                    </a:lnTo>
                    <a:lnTo>
                      <a:pt x="7479" y="32836"/>
                    </a:lnTo>
                    <a:lnTo>
                      <a:pt x="7625" y="33479"/>
                    </a:lnTo>
                    <a:lnTo>
                      <a:pt x="7759" y="34105"/>
                    </a:lnTo>
                    <a:lnTo>
                      <a:pt x="7885" y="34697"/>
                    </a:lnTo>
                    <a:lnTo>
                      <a:pt x="8000" y="35256"/>
                    </a:lnTo>
                    <a:lnTo>
                      <a:pt x="8102" y="35798"/>
                    </a:lnTo>
                    <a:lnTo>
                      <a:pt x="8201" y="36305"/>
                    </a:lnTo>
                    <a:lnTo>
                      <a:pt x="8283" y="36762"/>
                    </a:lnTo>
                    <a:lnTo>
                      <a:pt x="8429" y="37592"/>
                    </a:lnTo>
                    <a:lnTo>
                      <a:pt x="8540" y="38269"/>
                    </a:lnTo>
                    <a:lnTo>
                      <a:pt x="8619" y="38759"/>
                    </a:lnTo>
                    <a:lnTo>
                      <a:pt x="8678" y="39183"/>
                    </a:lnTo>
                    <a:lnTo>
                      <a:pt x="8678" y="43685"/>
                    </a:lnTo>
                    <a:lnTo>
                      <a:pt x="8977" y="43363"/>
                    </a:lnTo>
                    <a:lnTo>
                      <a:pt x="9293" y="43075"/>
                    </a:lnTo>
                    <a:lnTo>
                      <a:pt x="9458" y="42940"/>
                    </a:lnTo>
                    <a:lnTo>
                      <a:pt x="9624" y="42805"/>
                    </a:lnTo>
                    <a:lnTo>
                      <a:pt x="9793" y="42686"/>
                    </a:lnTo>
                    <a:lnTo>
                      <a:pt x="9971" y="42568"/>
                    </a:lnTo>
                    <a:lnTo>
                      <a:pt x="10148" y="42466"/>
                    </a:lnTo>
                    <a:lnTo>
                      <a:pt x="10329" y="42365"/>
                    </a:lnTo>
                    <a:lnTo>
                      <a:pt x="10511" y="42280"/>
                    </a:lnTo>
                    <a:lnTo>
                      <a:pt x="10700" y="42195"/>
                    </a:lnTo>
                    <a:lnTo>
                      <a:pt x="10889" y="42144"/>
                    </a:lnTo>
                    <a:lnTo>
                      <a:pt x="11082" y="42094"/>
                    </a:lnTo>
                    <a:lnTo>
                      <a:pt x="11280" y="42060"/>
                    </a:lnTo>
                    <a:lnTo>
                      <a:pt x="11481" y="42026"/>
                    </a:lnTo>
                    <a:lnTo>
                      <a:pt x="11887" y="42026"/>
                    </a:lnTo>
                    <a:lnTo>
                      <a:pt x="12096" y="42043"/>
                    </a:lnTo>
                    <a:lnTo>
                      <a:pt x="12308" y="42077"/>
                    </a:lnTo>
                    <a:lnTo>
                      <a:pt x="12521" y="42128"/>
                    </a:lnTo>
                    <a:lnTo>
                      <a:pt x="12738" y="42195"/>
                    </a:lnTo>
                    <a:lnTo>
                      <a:pt x="12959" y="42297"/>
                    </a:lnTo>
                    <a:lnTo>
                      <a:pt x="13180" y="42398"/>
                    </a:lnTo>
                    <a:lnTo>
                      <a:pt x="13404" y="42517"/>
                    </a:lnTo>
                    <a:lnTo>
                      <a:pt x="13629" y="42669"/>
                    </a:lnTo>
                    <a:lnTo>
                      <a:pt x="13858" y="42838"/>
                    </a:lnTo>
                    <a:lnTo>
                      <a:pt x="14090" y="43025"/>
                    </a:lnTo>
                    <a:lnTo>
                      <a:pt x="14327" y="43228"/>
                    </a:lnTo>
                    <a:lnTo>
                      <a:pt x="14559" y="43465"/>
                    </a:lnTo>
                    <a:lnTo>
                      <a:pt x="14800" y="43719"/>
                    </a:lnTo>
                    <a:lnTo>
                      <a:pt x="15040" y="43989"/>
                    </a:lnTo>
                    <a:lnTo>
                      <a:pt x="15115" y="42720"/>
                    </a:lnTo>
                    <a:lnTo>
                      <a:pt x="15194" y="41451"/>
                    </a:lnTo>
                    <a:lnTo>
                      <a:pt x="15273" y="40181"/>
                    </a:lnTo>
                    <a:lnTo>
                      <a:pt x="15360" y="38912"/>
                    </a:lnTo>
                    <a:lnTo>
                      <a:pt x="15446" y="37625"/>
                    </a:lnTo>
                    <a:lnTo>
                      <a:pt x="15541" y="36339"/>
                    </a:lnTo>
                    <a:lnTo>
                      <a:pt x="15636" y="35036"/>
                    </a:lnTo>
                    <a:lnTo>
                      <a:pt x="15738" y="33716"/>
                    </a:lnTo>
                    <a:lnTo>
                      <a:pt x="15947" y="31025"/>
                    </a:lnTo>
                    <a:lnTo>
                      <a:pt x="16172" y="28232"/>
                    </a:lnTo>
                    <a:lnTo>
                      <a:pt x="16412" y="25338"/>
                    </a:lnTo>
                    <a:lnTo>
                      <a:pt x="16669" y="22291"/>
                    </a:lnTo>
                    <a:lnTo>
                      <a:pt x="16720" y="21631"/>
                    </a:lnTo>
                    <a:lnTo>
                      <a:pt x="16767" y="20988"/>
                    </a:lnTo>
                    <a:lnTo>
                      <a:pt x="16807" y="20379"/>
                    </a:lnTo>
                    <a:lnTo>
                      <a:pt x="16842" y="19769"/>
                    </a:lnTo>
                    <a:lnTo>
                      <a:pt x="16870" y="19211"/>
                    </a:lnTo>
                    <a:lnTo>
                      <a:pt x="16893" y="18652"/>
                    </a:lnTo>
                    <a:lnTo>
                      <a:pt x="16909" y="18128"/>
                    </a:lnTo>
                    <a:lnTo>
                      <a:pt x="16917" y="17603"/>
                    </a:lnTo>
                    <a:lnTo>
                      <a:pt x="16921" y="17112"/>
                    </a:lnTo>
                    <a:lnTo>
                      <a:pt x="16921" y="16655"/>
                    </a:lnTo>
                    <a:lnTo>
                      <a:pt x="16913" y="16198"/>
                    </a:lnTo>
                    <a:lnTo>
                      <a:pt x="16901" y="15758"/>
                    </a:lnTo>
                    <a:lnTo>
                      <a:pt x="16885" y="15352"/>
                    </a:lnTo>
                    <a:lnTo>
                      <a:pt x="16862" y="14946"/>
                    </a:lnTo>
                    <a:lnTo>
                      <a:pt x="16834" y="14557"/>
                    </a:lnTo>
                    <a:lnTo>
                      <a:pt x="16803" y="14201"/>
                    </a:lnTo>
                    <a:lnTo>
                      <a:pt x="16763" y="13846"/>
                    </a:lnTo>
                    <a:lnTo>
                      <a:pt x="16724" y="13507"/>
                    </a:lnTo>
                    <a:lnTo>
                      <a:pt x="16676" y="13203"/>
                    </a:lnTo>
                    <a:lnTo>
                      <a:pt x="16625" y="12898"/>
                    </a:lnTo>
                    <a:lnTo>
                      <a:pt x="16570" y="12593"/>
                    </a:lnTo>
                    <a:lnTo>
                      <a:pt x="16511" y="12322"/>
                    </a:lnTo>
                    <a:lnTo>
                      <a:pt x="16448" y="12069"/>
                    </a:lnTo>
                    <a:lnTo>
                      <a:pt x="16381" y="11815"/>
                    </a:lnTo>
                    <a:lnTo>
                      <a:pt x="16310" y="11578"/>
                    </a:lnTo>
                    <a:lnTo>
                      <a:pt x="16235" y="11341"/>
                    </a:lnTo>
                    <a:lnTo>
                      <a:pt x="16156" y="11138"/>
                    </a:lnTo>
                    <a:lnTo>
                      <a:pt x="16073" y="10935"/>
                    </a:lnTo>
                    <a:lnTo>
                      <a:pt x="15990" y="10731"/>
                    </a:lnTo>
                    <a:lnTo>
                      <a:pt x="15900" y="10562"/>
                    </a:lnTo>
                    <a:lnTo>
                      <a:pt x="15809" y="10376"/>
                    </a:lnTo>
                    <a:lnTo>
                      <a:pt x="15715" y="10224"/>
                    </a:lnTo>
                    <a:lnTo>
                      <a:pt x="15616" y="10071"/>
                    </a:lnTo>
                    <a:lnTo>
                      <a:pt x="15517" y="9919"/>
                    </a:lnTo>
                    <a:lnTo>
                      <a:pt x="15415" y="9784"/>
                    </a:lnTo>
                    <a:lnTo>
                      <a:pt x="15308" y="9648"/>
                    </a:lnTo>
                    <a:lnTo>
                      <a:pt x="15092" y="9411"/>
                    </a:lnTo>
                    <a:lnTo>
                      <a:pt x="14867" y="9191"/>
                    </a:lnTo>
                    <a:lnTo>
                      <a:pt x="14634" y="8988"/>
                    </a:lnTo>
                    <a:lnTo>
                      <a:pt x="14394" y="8819"/>
                    </a:lnTo>
                    <a:lnTo>
                      <a:pt x="14149" y="8650"/>
                    </a:lnTo>
                    <a:lnTo>
                      <a:pt x="13897" y="8480"/>
                    </a:lnTo>
                    <a:lnTo>
                      <a:pt x="13385" y="8193"/>
                    </a:lnTo>
                    <a:lnTo>
                      <a:pt x="12864" y="7871"/>
                    </a:lnTo>
                    <a:lnTo>
                      <a:pt x="12608" y="7719"/>
                    </a:lnTo>
                    <a:lnTo>
                      <a:pt x="12348" y="7533"/>
                    </a:lnTo>
                    <a:lnTo>
                      <a:pt x="12092" y="7346"/>
                    </a:lnTo>
                    <a:lnTo>
                      <a:pt x="11835" y="7126"/>
                    </a:lnTo>
                    <a:lnTo>
                      <a:pt x="11571" y="6889"/>
                    </a:lnTo>
                    <a:lnTo>
                      <a:pt x="11291" y="6602"/>
                    </a:lnTo>
                    <a:lnTo>
                      <a:pt x="10996" y="6280"/>
                    </a:lnTo>
                    <a:lnTo>
                      <a:pt x="10680" y="5942"/>
                    </a:lnTo>
                    <a:lnTo>
                      <a:pt x="10010" y="5180"/>
                    </a:lnTo>
                    <a:lnTo>
                      <a:pt x="9289" y="4368"/>
                    </a:lnTo>
                    <a:lnTo>
                      <a:pt x="8532" y="3521"/>
                    </a:lnTo>
                    <a:lnTo>
                      <a:pt x="8142" y="3115"/>
                    </a:lnTo>
                    <a:lnTo>
                      <a:pt x="7747" y="2709"/>
                    </a:lnTo>
                    <a:lnTo>
                      <a:pt x="7345" y="2303"/>
                    </a:lnTo>
                    <a:lnTo>
                      <a:pt x="6939" y="1930"/>
                    </a:lnTo>
                    <a:lnTo>
                      <a:pt x="6533" y="1558"/>
                    </a:lnTo>
                    <a:lnTo>
                      <a:pt x="6127" y="1236"/>
                    </a:lnTo>
                    <a:lnTo>
                      <a:pt x="5717" y="932"/>
                    </a:lnTo>
                    <a:lnTo>
                      <a:pt x="5311" y="661"/>
                    </a:lnTo>
                    <a:lnTo>
                      <a:pt x="4909" y="424"/>
                    </a:lnTo>
                    <a:lnTo>
                      <a:pt x="4708" y="339"/>
                    </a:lnTo>
                    <a:lnTo>
                      <a:pt x="4511" y="255"/>
                    </a:lnTo>
                    <a:lnTo>
                      <a:pt x="4314" y="170"/>
                    </a:lnTo>
                    <a:lnTo>
                      <a:pt x="4116" y="119"/>
                    </a:lnTo>
                    <a:lnTo>
                      <a:pt x="3923" y="69"/>
                    </a:lnTo>
                    <a:lnTo>
                      <a:pt x="3730" y="35"/>
                    </a:lnTo>
                    <a:lnTo>
                      <a:pt x="3541" y="18"/>
                    </a:lnTo>
                    <a:lnTo>
                      <a:pt x="3352" y="1"/>
                    </a:lnTo>
                    <a:close/>
                  </a:path>
                </a:pathLst>
              </a:custGeom>
              <a:solidFill>
                <a:srgbClr val="FFBC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" name="Google Shape;427;p38"/>
              <p:cNvSpPr/>
              <p:nvPr/>
            </p:nvSpPr>
            <p:spPr>
              <a:xfrm>
                <a:off x="3388950" y="-22055675"/>
                <a:ext cx="423025" cy="944875"/>
              </a:xfrm>
              <a:custGeom>
                <a:avLst/>
                <a:gdLst/>
                <a:ahLst/>
                <a:cxnLst/>
                <a:rect l="l" t="t" r="r" b="b"/>
                <a:pathLst>
                  <a:path w="16921" h="37795" extrusionOk="0">
                    <a:moveTo>
                      <a:pt x="3352" y="1"/>
                    </a:moveTo>
                    <a:lnTo>
                      <a:pt x="3166" y="18"/>
                    </a:lnTo>
                    <a:lnTo>
                      <a:pt x="2981" y="52"/>
                    </a:lnTo>
                    <a:lnTo>
                      <a:pt x="2800" y="86"/>
                    </a:lnTo>
                    <a:lnTo>
                      <a:pt x="2622" y="153"/>
                    </a:lnTo>
                    <a:lnTo>
                      <a:pt x="2445" y="221"/>
                    </a:lnTo>
                    <a:lnTo>
                      <a:pt x="2272" y="323"/>
                    </a:lnTo>
                    <a:lnTo>
                      <a:pt x="2106" y="441"/>
                    </a:lnTo>
                    <a:lnTo>
                      <a:pt x="1936" y="576"/>
                    </a:lnTo>
                    <a:lnTo>
                      <a:pt x="1775" y="729"/>
                    </a:lnTo>
                    <a:lnTo>
                      <a:pt x="1617" y="915"/>
                    </a:lnTo>
                    <a:lnTo>
                      <a:pt x="1463" y="1101"/>
                    </a:lnTo>
                    <a:lnTo>
                      <a:pt x="1310" y="1321"/>
                    </a:lnTo>
                    <a:lnTo>
                      <a:pt x="1164" y="1575"/>
                    </a:lnTo>
                    <a:lnTo>
                      <a:pt x="1022" y="1829"/>
                    </a:lnTo>
                    <a:lnTo>
                      <a:pt x="884" y="2117"/>
                    </a:lnTo>
                    <a:lnTo>
                      <a:pt x="750" y="2438"/>
                    </a:lnTo>
                    <a:lnTo>
                      <a:pt x="624" y="2777"/>
                    </a:lnTo>
                    <a:lnTo>
                      <a:pt x="498" y="3132"/>
                    </a:lnTo>
                    <a:lnTo>
                      <a:pt x="438" y="3335"/>
                    </a:lnTo>
                    <a:lnTo>
                      <a:pt x="379" y="3538"/>
                    </a:lnTo>
                    <a:lnTo>
                      <a:pt x="328" y="3741"/>
                    </a:lnTo>
                    <a:lnTo>
                      <a:pt x="281" y="3944"/>
                    </a:lnTo>
                    <a:lnTo>
                      <a:pt x="233" y="4165"/>
                    </a:lnTo>
                    <a:lnTo>
                      <a:pt x="194" y="4368"/>
                    </a:lnTo>
                    <a:lnTo>
                      <a:pt x="155" y="4588"/>
                    </a:lnTo>
                    <a:lnTo>
                      <a:pt x="123" y="4808"/>
                    </a:lnTo>
                    <a:lnTo>
                      <a:pt x="95" y="5028"/>
                    </a:lnTo>
                    <a:lnTo>
                      <a:pt x="68" y="5248"/>
                    </a:lnTo>
                    <a:lnTo>
                      <a:pt x="48" y="5485"/>
                    </a:lnTo>
                    <a:lnTo>
                      <a:pt x="32" y="5705"/>
                    </a:lnTo>
                    <a:lnTo>
                      <a:pt x="17" y="5942"/>
                    </a:lnTo>
                    <a:lnTo>
                      <a:pt x="9" y="6179"/>
                    </a:lnTo>
                    <a:lnTo>
                      <a:pt x="1" y="6416"/>
                    </a:lnTo>
                    <a:lnTo>
                      <a:pt x="1" y="6653"/>
                    </a:lnTo>
                    <a:lnTo>
                      <a:pt x="1" y="6906"/>
                    </a:lnTo>
                    <a:lnTo>
                      <a:pt x="5" y="7143"/>
                    </a:lnTo>
                    <a:lnTo>
                      <a:pt x="17" y="7397"/>
                    </a:lnTo>
                    <a:lnTo>
                      <a:pt x="28" y="7651"/>
                    </a:lnTo>
                    <a:lnTo>
                      <a:pt x="44" y="7905"/>
                    </a:lnTo>
                    <a:lnTo>
                      <a:pt x="64" y="8176"/>
                    </a:lnTo>
                    <a:lnTo>
                      <a:pt x="88" y="8430"/>
                    </a:lnTo>
                    <a:lnTo>
                      <a:pt x="115" y="8700"/>
                    </a:lnTo>
                    <a:lnTo>
                      <a:pt x="147" y="8971"/>
                    </a:lnTo>
                    <a:lnTo>
                      <a:pt x="182" y="9242"/>
                    </a:lnTo>
                    <a:lnTo>
                      <a:pt x="222" y="9513"/>
                    </a:lnTo>
                    <a:lnTo>
                      <a:pt x="261" y="9784"/>
                    </a:lnTo>
                    <a:lnTo>
                      <a:pt x="308" y="10071"/>
                    </a:lnTo>
                    <a:lnTo>
                      <a:pt x="356" y="10342"/>
                    </a:lnTo>
                    <a:lnTo>
                      <a:pt x="462" y="10918"/>
                    </a:lnTo>
                    <a:lnTo>
                      <a:pt x="584" y="11493"/>
                    </a:lnTo>
                    <a:lnTo>
                      <a:pt x="718" y="12085"/>
                    </a:lnTo>
                    <a:lnTo>
                      <a:pt x="868" y="12695"/>
                    </a:lnTo>
                    <a:lnTo>
                      <a:pt x="1026" y="13304"/>
                    </a:lnTo>
                    <a:lnTo>
                      <a:pt x="1203" y="13930"/>
                    </a:lnTo>
                    <a:lnTo>
                      <a:pt x="1388" y="14573"/>
                    </a:lnTo>
                    <a:lnTo>
                      <a:pt x="1590" y="15217"/>
                    </a:lnTo>
                    <a:lnTo>
                      <a:pt x="1798" y="15877"/>
                    </a:lnTo>
                    <a:lnTo>
                      <a:pt x="2023" y="16537"/>
                    </a:lnTo>
                    <a:lnTo>
                      <a:pt x="2260" y="17214"/>
                    </a:lnTo>
                    <a:lnTo>
                      <a:pt x="2508" y="17908"/>
                    </a:lnTo>
                    <a:lnTo>
                      <a:pt x="2768" y="18602"/>
                    </a:lnTo>
                    <a:lnTo>
                      <a:pt x="3040" y="19312"/>
                    </a:lnTo>
                    <a:lnTo>
                      <a:pt x="3324" y="20023"/>
                    </a:lnTo>
                    <a:lnTo>
                      <a:pt x="3620" y="20751"/>
                    </a:lnTo>
                    <a:lnTo>
                      <a:pt x="3923" y="21479"/>
                    </a:lnTo>
                    <a:lnTo>
                      <a:pt x="4132" y="21987"/>
                    </a:lnTo>
                    <a:lnTo>
                      <a:pt x="4333" y="22494"/>
                    </a:lnTo>
                    <a:lnTo>
                      <a:pt x="4530" y="22985"/>
                    </a:lnTo>
                    <a:lnTo>
                      <a:pt x="4724" y="23493"/>
                    </a:lnTo>
                    <a:lnTo>
                      <a:pt x="4909" y="24001"/>
                    </a:lnTo>
                    <a:lnTo>
                      <a:pt x="5090" y="24509"/>
                    </a:lnTo>
                    <a:lnTo>
                      <a:pt x="5264" y="25016"/>
                    </a:lnTo>
                    <a:lnTo>
                      <a:pt x="5437" y="25507"/>
                    </a:lnTo>
                    <a:lnTo>
                      <a:pt x="5603" y="26015"/>
                    </a:lnTo>
                    <a:lnTo>
                      <a:pt x="5760" y="26506"/>
                    </a:lnTo>
                    <a:lnTo>
                      <a:pt x="5918" y="27013"/>
                    </a:lnTo>
                    <a:lnTo>
                      <a:pt x="6068" y="27504"/>
                    </a:lnTo>
                    <a:lnTo>
                      <a:pt x="6356" y="28469"/>
                    </a:lnTo>
                    <a:lnTo>
                      <a:pt x="6624" y="29434"/>
                    </a:lnTo>
                    <a:lnTo>
                      <a:pt x="6872" y="30365"/>
                    </a:lnTo>
                    <a:lnTo>
                      <a:pt x="7101" y="31262"/>
                    </a:lnTo>
                    <a:lnTo>
                      <a:pt x="7318" y="32142"/>
                    </a:lnTo>
                    <a:lnTo>
                      <a:pt x="7511" y="32988"/>
                    </a:lnTo>
                    <a:lnTo>
                      <a:pt x="7692" y="33800"/>
                    </a:lnTo>
                    <a:lnTo>
                      <a:pt x="7854" y="34562"/>
                    </a:lnTo>
                    <a:lnTo>
                      <a:pt x="8000" y="35273"/>
                    </a:lnTo>
                    <a:lnTo>
                      <a:pt x="8130" y="35950"/>
                    </a:lnTo>
                    <a:lnTo>
                      <a:pt x="8272" y="35713"/>
                    </a:lnTo>
                    <a:lnTo>
                      <a:pt x="8421" y="35476"/>
                    </a:lnTo>
                    <a:lnTo>
                      <a:pt x="8583" y="35239"/>
                    </a:lnTo>
                    <a:lnTo>
                      <a:pt x="8753" y="35002"/>
                    </a:lnTo>
                    <a:lnTo>
                      <a:pt x="8930" y="34765"/>
                    </a:lnTo>
                    <a:lnTo>
                      <a:pt x="9115" y="34545"/>
                    </a:lnTo>
                    <a:lnTo>
                      <a:pt x="9308" y="34308"/>
                    </a:lnTo>
                    <a:lnTo>
                      <a:pt x="9509" y="34088"/>
                    </a:lnTo>
                    <a:lnTo>
                      <a:pt x="9718" y="33885"/>
                    </a:lnTo>
                    <a:lnTo>
                      <a:pt x="9935" y="33699"/>
                    </a:lnTo>
                    <a:lnTo>
                      <a:pt x="10156" y="33513"/>
                    </a:lnTo>
                    <a:lnTo>
                      <a:pt x="10381" y="33360"/>
                    </a:lnTo>
                    <a:lnTo>
                      <a:pt x="10613" y="33225"/>
                    </a:lnTo>
                    <a:lnTo>
                      <a:pt x="10850" y="33106"/>
                    </a:lnTo>
                    <a:lnTo>
                      <a:pt x="11094" y="33022"/>
                    </a:lnTo>
                    <a:lnTo>
                      <a:pt x="11339" y="32954"/>
                    </a:lnTo>
                    <a:lnTo>
                      <a:pt x="11587" y="32920"/>
                    </a:lnTo>
                    <a:lnTo>
                      <a:pt x="11839" y="32937"/>
                    </a:lnTo>
                    <a:lnTo>
                      <a:pt x="12092" y="32971"/>
                    </a:lnTo>
                    <a:lnTo>
                      <a:pt x="12348" y="33039"/>
                    </a:lnTo>
                    <a:lnTo>
                      <a:pt x="12478" y="33106"/>
                    </a:lnTo>
                    <a:lnTo>
                      <a:pt x="12608" y="33157"/>
                    </a:lnTo>
                    <a:lnTo>
                      <a:pt x="12738" y="33242"/>
                    </a:lnTo>
                    <a:lnTo>
                      <a:pt x="12868" y="33327"/>
                    </a:lnTo>
                    <a:lnTo>
                      <a:pt x="12998" y="33411"/>
                    </a:lnTo>
                    <a:lnTo>
                      <a:pt x="13128" y="33530"/>
                    </a:lnTo>
                    <a:lnTo>
                      <a:pt x="13259" y="33648"/>
                    </a:lnTo>
                    <a:lnTo>
                      <a:pt x="13389" y="33783"/>
                    </a:lnTo>
                    <a:lnTo>
                      <a:pt x="13519" y="33919"/>
                    </a:lnTo>
                    <a:lnTo>
                      <a:pt x="13649" y="34088"/>
                    </a:lnTo>
                    <a:lnTo>
                      <a:pt x="13779" y="34257"/>
                    </a:lnTo>
                    <a:lnTo>
                      <a:pt x="13909" y="34444"/>
                    </a:lnTo>
                    <a:lnTo>
                      <a:pt x="14039" y="34630"/>
                    </a:lnTo>
                    <a:lnTo>
                      <a:pt x="14169" y="34850"/>
                    </a:lnTo>
                    <a:lnTo>
                      <a:pt x="14295" y="35070"/>
                    </a:lnTo>
                    <a:lnTo>
                      <a:pt x="14425" y="35307"/>
                    </a:lnTo>
                    <a:lnTo>
                      <a:pt x="14556" y="35561"/>
                    </a:lnTo>
                    <a:lnTo>
                      <a:pt x="14682" y="35831"/>
                    </a:lnTo>
                    <a:lnTo>
                      <a:pt x="14808" y="36119"/>
                    </a:lnTo>
                    <a:lnTo>
                      <a:pt x="14934" y="36424"/>
                    </a:lnTo>
                    <a:lnTo>
                      <a:pt x="15060" y="36745"/>
                    </a:lnTo>
                    <a:lnTo>
                      <a:pt x="15186" y="37084"/>
                    </a:lnTo>
                    <a:lnTo>
                      <a:pt x="15312" y="37439"/>
                    </a:lnTo>
                    <a:lnTo>
                      <a:pt x="15435" y="37795"/>
                    </a:lnTo>
                    <a:lnTo>
                      <a:pt x="15565" y="36001"/>
                    </a:lnTo>
                    <a:lnTo>
                      <a:pt x="15703" y="34190"/>
                    </a:lnTo>
                    <a:lnTo>
                      <a:pt x="15845" y="32328"/>
                    </a:lnTo>
                    <a:lnTo>
                      <a:pt x="15994" y="30432"/>
                    </a:lnTo>
                    <a:lnTo>
                      <a:pt x="16152" y="28486"/>
                    </a:lnTo>
                    <a:lnTo>
                      <a:pt x="16318" y="26489"/>
                    </a:lnTo>
                    <a:lnTo>
                      <a:pt x="16669" y="22291"/>
                    </a:lnTo>
                    <a:lnTo>
                      <a:pt x="16720" y="21631"/>
                    </a:lnTo>
                    <a:lnTo>
                      <a:pt x="16767" y="20988"/>
                    </a:lnTo>
                    <a:lnTo>
                      <a:pt x="16807" y="20379"/>
                    </a:lnTo>
                    <a:lnTo>
                      <a:pt x="16842" y="19769"/>
                    </a:lnTo>
                    <a:lnTo>
                      <a:pt x="16870" y="19211"/>
                    </a:lnTo>
                    <a:lnTo>
                      <a:pt x="16893" y="18652"/>
                    </a:lnTo>
                    <a:lnTo>
                      <a:pt x="16909" y="18128"/>
                    </a:lnTo>
                    <a:lnTo>
                      <a:pt x="16917" y="17603"/>
                    </a:lnTo>
                    <a:lnTo>
                      <a:pt x="16921" y="17112"/>
                    </a:lnTo>
                    <a:lnTo>
                      <a:pt x="16921" y="16655"/>
                    </a:lnTo>
                    <a:lnTo>
                      <a:pt x="16913" y="16198"/>
                    </a:lnTo>
                    <a:lnTo>
                      <a:pt x="16901" y="15758"/>
                    </a:lnTo>
                    <a:lnTo>
                      <a:pt x="16885" y="15352"/>
                    </a:lnTo>
                    <a:lnTo>
                      <a:pt x="16862" y="14946"/>
                    </a:lnTo>
                    <a:lnTo>
                      <a:pt x="16834" y="14557"/>
                    </a:lnTo>
                    <a:lnTo>
                      <a:pt x="16803" y="14201"/>
                    </a:lnTo>
                    <a:lnTo>
                      <a:pt x="16763" y="13846"/>
                    </a:lnTo>
                    <a:lnTo>
                      <a:pt x="16724" y="13507"/>
                    </a:lnTo>
                    <a:lnTo>
                      <a:pt x="16676" y="13186"/>
                    </a:lnTo>
                    <a:lnTo>
                      <a:pt x="16625" y="12898"/>
                    </a:lnTo>
                    <a:lnTo>
                      <a:pt x="16570" y="12593"/>
                    </a:lnTo>
                    <a:lnTo>
                      <a:pt x="16511" y="12322"/>
                    </a:lnTo>
                    <a:lnTo>
                      <a:pt x="16448" y="12069"/>
                    </a:lnTo>
                    <a:lnTo>
                      <a:pt x="16381" y="11815"/>
                    </a:lnTo>
                    <a:lnTo>
                      <a:pt x="16310" y="11578"/>
                    </a:lnTo>
                    <a:lnTo>
                      <a:pt x="16235" y="11341"/>
                    </a:lnTo>
                    <a:lnTo>
                      <a:pt x="16156" y="11138"/>
                    </a:lnTo>
                    <a:lnTo>
                      <a:pt x="16073" y="10935"/>
                    </a:lnTo>
                    <a:lnTo>
                      <a:pt x="15990" y="10731"/>
                    </a:lnTo>
                    <a:lnTo>
                      <a:pt x="15900" y="10562"/>
                    </a:lnTo>
                    <a:lnTo>
                      <a:pt x="15809" y="10376"/>
                    </a:lnTo>
                    <a:lnTo>
                      <a:pt x="15715" y="10224"/>
                    </a:lnTo>
                    <a:lnTo>
                      <a:pt x="15616" y="10071"/>
                    </a:lnTo>
                    <a:lnTo>
                      <a:pt x="15517" y="9919"/>
                    </a:lnTo>
                    <a:lnTo>
                      <a:pt x="15415" y="9784"/>
                    </a:lnTo>
                    <a:lnTo>
                      <a:pt x="15308" y="9648"/>
                    </a:lnTo>
                    <a:lnTo>
                      <a:pt x="15092" y="9411"/>
                    </a:lnTo>
                    <a:lnTo>
                      <a:pt x="14867" y="9191"/>
                    </a:lnTo>
                    <a:lnTo>
                      <a:pt x="14634" y="8988"/>
                    </a:lnTo>
                    <a:lnTo>
                      <a:pt x="14394" y="8819"/>
                    </a:lnTo>
                    <a:lnTo>
                      <a:pt x="14149" y="8650"/>
                    </a:lnTo>
                    <a:lnTo>
                      <a:pt x="13897" y="8480"/>
                    </a:lnTo>
                    <a:lnTo>
                      <a:pt x="13385" y="8193"/>
                    </a:lnTo>
                    <a:lnTo>
                      <a:pt x="12864" y="7871"/>
                    </a:lnTo>
                    <a:lnTo>
                      <a:pt x="12608" y="7719"/>
                    </a:lnTo>
                    <a:lnTo>
                      <a:pt x="12348" y="7533"/>
                    </a:lnTo>
                    <a:lnTo>
                      <a:pt x="12092" y="7346"/>
                    </a:lnTo>
                    <a:lnTo>
                      <a:pt x="11835" y="7126"/>
                    </a:lnTo>
                    <a:lnTo>
                      <a:pt x="11571" y="6889"/>
                    </a:lnTo>
                    <a:lnTo>
                      <a:pt x="11291" y="6602"/>
                    </a:lnTo>
                    <a:lnTo>
                      <a:pt x="10996" y="6280"/>
                    </a:lnTo>
                    <a:lnTo>
                      <a:pt x="10680" y="5942"/>
                    </a:lnTo>
                    <a:lnTo>
                      <a:pt x="10010" y="5180"/>
                    </a:lnTo>
                    <a:lnTo>
                      <a:pt x="9289" y="4368"/>
                    </a:lnTo>
                    <a:lnTo>
                      <a:pt x="8532" y="3521"/>
                    </a:lnTo>
                    <a:lnTo>
                      <a:pt x="8142" y="3115"/>
                    </a:lnTo>
                    <a:lnTo>
                      <a:pt x="7747" y="2709"/>
                    </a:lnTo>
                    <a:lnTo>
                      <a:pt x="7345" y="2303"/>
                    </a:lnTo>
                    <a:lnTo>
                      <a:pt x="6939" y="1930"/>
                    </a:lnTo>
                    <a:lnTo>
                      <a:pt x="6533" y="1558"/>
                    </a:lnTo>
                    <a:lnTo>
                      <a:pt x="6127" y="1236"/>
                    </a:lnTo>
                    <a:lnTo>
                      <a:pt x="5717" y="932"/>
                    </a:lnTo>
                    <a:lnTo>
                      <a:pt x="5311" y="661"/>
                    </a:lnTo>
                    <a:lnTo>
                      <a:pt x="4909" y="424"/>
                    </a:lnTo>
                    <a:lnTo>
                      <a:pt x="4708" y="339"/>
                    </a:lnTo>
                    <a:lnTo>
                      <a:pt x="4511" y="255"/>
                    </a:lnTo>
                    <a:lnTo>
                      <a:pt x="4314" y="170"/>
                    </a:lnTo>
                    <a:lnTo>
                      <a:pt x="4116" y="119"/>
                    </a:lnTo>
                    <a:lnTo>
                      <a:pt x="3923" y="69"/>
                    </a:lnTo>
                    <a:lnTo>
                      <a:pt x="3730" y="35"/>
                    </a:lnTo>
                    <a:lnTo>
                      <a:pt x="3541" y="18"/>
                    </a:lnTo>
                    <a:lnTo>
                      <a:pt x="3352" y="1"/>
                    </a:ln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38"/>
              <p:cNvSpPr/>
              <p:nvPr/>
            </p:nvSpPr>
            <p:spPr>
              <a:xfrm>
                <a:off x="3389350" y="-22055675"/>
                <a:ext cx="422625" cy="557300"/>
              </a:xfrm>
              <a:custGeom>
                <a:avLst/>
                <a:gdLst/>
                <a:ahLst/>
                <a:cxnLst/>
                <a:rect l="l" t="t" r="r" b="b"/>
                <a:pathLst>
                  <a:path w="16905" h="22292" extrusionOk="0">
                    <a:moveTo>
                      <a:pt x="3336" y="1"/>
                    </a:moveTo>
                    <a:lnTo>
                      <a:pt x="3150" y="18"/>
                    </a:lnTo>
                    <a:lnTo>
                      <a:pt x="2965" y="52"/>
                    </a:lnTo>
                    <a:lnTo>
                      <a:pt x="2784" y="86"/>
                    </a:lnTo>
                    <a:lnTo>
                      <a:pt x="2606" y="153"/>
                    </a:lnTo>
                    <a:lnTo>
                      <a:pt x="2429" y="221"/>
                    </a:lnTo>
                    <a:lnTo>
                      <a:pt x="2256" y="323"/>
                    </a:lnTo>
                    <a:lnTo>
                      <a:pt x="2090" y="441"/>
                    </a:lnTo>
                    <a:lnTo>
                      <a:pt x="1920" y="576"/>
                    </a:lnTo>
                    <a:lnTo>
                      <a:pt x="1759" y="729"/>
                    </a:lnTo>
                    <a:lnTo>
                      <a:pt x="1601" y="915"/>
                    </a:lnTo>
                    <a:lnTo>
                      <a:pt x="1447" y="1101"/>
                    </a:lnTo>
                    <a:lnTo>
                      <a:pt x="1294" y="1321"/>
                    </a:lnTo>
                    <a:lnTo>
                      <a:pt x="1148" y="1575"/>
                    </a:lnTo>
                    <a:lnTo>
                      <a:pt x="1006" y="1829"/>
                    </a:lnTo>
                    <a:lnTo>
                      <a:pt x="868" y="2117"/>
                    </a:lnTo>
                    <a:lnTo>
                      <a:pt x="734" y="2438"/>
                    </a:lnTo>
                    <a:lnTo>
                      <a:pt x="608" y="2777"/>
                    </a:lnTo>
                    <a:lnTo>
                      <a:pt x="482" y="3132"/>
                    </a:lnTo>
                    <a:lnTo>
                      <a:pt x="430" y="3301"/>
                    </a:lnTo>
                    <a:lnTo>
                      <a:pt x="379" y="3488"/>
                    </a:lnTo>
                    <a:lnTo>
                      <a:pt x="336" y="3657"/>
                    </a:lnTo>
                    <a:lnTo>
                      <a:pt x="292" y="3826"/>
                    </a:lnTo>
                    <a:lnTo>
                      <a:pt x="249" y="4012"/>
                    </a:lnTo>
                    <a:lnTo>
                      <a:pt x="213" y="4198"/>
                    </a:lnTo>
                    <a:lnTo>
                      <a:pt x="178" y="4385"/>
                    </a:lnTo>
                    <a:lnTo>
                      <a:pt x="150" y="4571"/>
                    </a:lnTo>
                    <a:lnTo>
                      <a:pt x="119" y="4757"/>
                    </a:lnTo>
                    <a:lnTo>
                      <a:pt x="95" y="4943"/>
                    </a:lnTo>
                    <a:lnTo>
                      <a:pt x="75" y="5129"/>
                    </a:lnTo>
                    <a:lnTo>
                      <a:pt x="56" y="5332"/>
                    </a:lnTo>
                    <a:lnTo>
                      <a:pt x="40" y="5535"/>
                    </a:lnTo>
                    <a:lnTo>
                      <a:pt x="24" y="5722"/>
                    </a:lnTo>
                    <a:lnTo>
                      <a:pt x="16" y="5925"/>
                    </a:lnTo>
                    <a:lnTo>
                      <a:pt x="8" y="6128"/>
                    </a:lnTo>
                    <a:lnTo>
                      <a:pt x="1" y="6348"/>
                    </a:lnTo>
                    <a:lnTo>
                      <a:pt x="1" y="6551"/>
                    </a:lnTo>
                    <a:lnTo>
                      <a:pt x="1" y="6754"/>
                    </a:lnTo>
                    <a:lnTo>
                      <a:pt x="5" y="6974"/>
                    </a:lnTo>
                    <a:lnTo>
                      <a:pt x="12" y="7194"/>
                    </a:lnTo>
                    <a:lnTo>
                      <a:pt x="20" y="7397"/>
                    </a:lnTo>
                    <a:lnTo>
                      <a:pt x="32" y="7617"/>
                    </a:lnTo>
                    <a:lnTo>
                      <a:pt x="48" y="7837"/>
                    </a:lnTo>
                    <a:lnTo>
                      <a:pt x="83" y="8294"/>
                    </a:lnTo>
                    <a:lnTo>
                      <a:pt x="131" y="8751"/>
                    </a:lnTo>
                    <a:lnTo>
                      <a:pt x="186" y="9208"/>
                    </a:lnTo>
                    <a:lnTo>
                      <a:pt x="253" y="9682"/>
                    </a:lnTo>
                    <a:lnTo>
                      <a:pt x="344" y="9157"/>
                    </a:lnTo>
                    <a:lnTo>
                      <a:pt x="446" y="8599"/>
                    </a:lnTo>
                    <a:lnTo>
                      <a:pt x="501" y="8328"/>
                    </a:lnTo>
                    <a:lnTo>
                      <a:pt x="564" y="8040"/>
                    </a:lnTo>
                    <a:lnTo>
                      <a:pt x="627" y="7736"/>
                    </a:lnTo>
                    <a:lnTo>
                      <a:pt x="698" y="7448"/>
                    </a:lnTo>
                    <a:lnTo>
                      <a:pt x="773" y="7160"/>
                    </a:lnTo>
                    <a:lnTo>
                      <a:pt x="848" y="6873"/>
                    </a:lnTo>
                    <a:lnTo>
                      <a:pt x="931" y="6585"/>
                    </a:lnTo>
                    <a:lnTo>
                      <a:pt x="1022" y="6297"/>
                    </a:lnTo>
                    <a:lnTo>
                      <a:pt x="1112" y="6026"/>
                    </a:lnTo>
                    <a:lnTo>
                      <a:pt x="1211" y="5755"/>
                    </a:lnTo>
                    <a:lnTo>
                      <a:pt x="1313" y="5485"/>
                    </a:lnTo>
                    <a:lnTo>
                      <a:pt x="1420" y="5231"/>
                    </a:lnTo>
                    <a:lnTo>
                      <a:pt x="1530" y="4977"/>
                    </a:lnTo>
                    <a:lnTo>
                      <a:pt x="1648" y="4757"/>
                    </a:lnTo>
                    <a:lnTo>
                      <a:pt x="1771" y="4520"/>
                    </a:lnTo>
                    <a:lnTo>
                      <a:pt x="1901" y="4317"/>
                    </a:lnTo>
                    <a:lnTo>
                      <a:pt x="2035" y="4131"/>
                    </a:lnTo>
                    <a:lnTo>
                      <a:pt x="2173" y="3944"/>
                    </a:lnTo>
                    <a:lnTo>
                      <a:pt x="2319" y="3775"/>
                    </a:lnTo>
                    <a:lnTo>
                      <a:pt x="2472" y="3640"/>
                    </a:lnTo>
                    <a:lnTo>
                      <a:pt x="2630" y="3521"/>
                    </a:lnTo>
                    <a:lnTo>
                      <a:pt x="2792" y="3420"/>
                    </a:lnTo>
                    <a:lnTo>
                      <a:pt x="2961" y="3335"/>
                    </a:lnTo>
                    <a:lnTo>
                      <a:pt x="3139" y="3284"/>
                    </a:lnTo>
                    <a:lnTo>
                      <a:pt x="3320" y="3251"/>
                    </a:lnTo>
                    <a:lnTo>
                      <a:pt x="3509" y="3234"/>
                    </a:lnTo>
                    <a:lnTo>
                      <a:pt x="3706" y="3267"/>
                    </a:lnTo>
                    <a:lnTo>
                      <a:pt x="3907" y="3301"/>
                    </a:lnTo>
                    <a:lnTo>
                      <a:pt x="4203" y="3420"/>
                    </a:lnTo>
                    <a:lnTo>
                      <a:pt x="4499" y="3555"/>
                    </a:lnTo>
                    <a:lnTo>
                      <a:pt x="4798" y="3708"/>
                    </a:lnTo>
                    <a:lnTo>
                      <a:pt x="5098" y="3894"/>
                    </a:lnTo>
                    <a:lnTo>
                      <a:pt x="5397" y="4114"/>
                    </a:lnTo>
                    <a:lnTo>
                      <a:pt x="5697" y="4334"/>
                    </a:lnTo>
                    <a:lnTo>
                      <a:pt x="5997" y="4588"/>
                    </a:lnTo>
                    <a:lnTo>
                      <a:pt x="6300" y="4858"/>
                    </a:lnTo>
                    <a:lnTo>
                      <a:pt x="6604" y="5146"/>
                    </a:lnTo>
                    <a:lnTo>
                      <a:pt x="6903" y="5451"/>
                    </a:lnTo>
                    <a:lnTo>
                      <a:pt x="7207" y="5755"/>
                    </a:lnTo>
                    <a:lnTo>
                      <a:pt x="7507" y="6077"/>
                    </a:lnTo>
                    <a:lnTo>
                      <a:pt x="8110" y="6754"/>
                    </a:lnTo>
                    <a:lnTo>
                      <a:pt x="8709" y="7431"/>
                    </a:lnTo>
                    <a:lnTo>
                      <a:pt x="9892" y="8785"/>
                    </a:lnTo>
                    <a:lnTo>
                      <a:pt x="10471" y="9445"/>
                    </a:lnTo>
                    <a:lnTo>
                      <a:pt x="10759" y="9750"/>
                    </a:lnTo>
                    <a:lnTo>
                      <a:pt x="11043" y="10038"/>
                    </a:lnTo>
                    <a:lnTo>
                      <a:pt x="11327" y="10325"/>
                    </a:lnTo>
                    <a:lnTo>
                      <a:pt x="11606" y="10596"/>
                    </a:lnTo>
                    <a:lnTo>
                      <a:pt x="11882" y="10833"/>
                    </a:lnTo>
                    <a:lnTo>
                      <a:pt x="12154" y="11070"/>
                    </a:lnTo>
                    <a:lnTo>
                      <a:pt x="12426" y="11273"/>
                    </a:lnTo>
                    <a:lnTo>
                      <a:pt x="12691" y="11459"/>
                    </a:lnTo>
                    <a:lnTo>
                      <a:pt x="12955" y="11612"/>
                    </a:lnTo>
                    <a:lnTo>
                      <a:pt x="13215" y="11730"/>
                    </a:lnTo>
                    <a:lnTo>
                      <a:pt x="13467" y="11849"/>
                    </a:lnTo>
                    <a:lnTo>
                      <a:pt x="13708" y="11984"/>
                    </a:lnTo>
                    <a:lnTo>
                      <a:pt x="13936" y="12119"/>
                    </a:lnTo>
                    <a:lnTo>
                      <a:pt x="14157" y="12255"/>
                    </a:lnTo>
                    <a:lnTo>
                      <a:pt x="14366" y="12407"/>
                    </a:lnTo>
                    <a:lnTo>
                      <a:pt x="14563" y="12576"/>
                    </a:lnTo>
                    <a:lnTo>
                      <a:pt x="14752" y="12746"/>
                    </a:lnTo>
                    <a:lnTo>
                      <a:pt x="14930" y="12932"/>
                    </a:lnTo>
                    <a:lnTo>
                      <a:pt x="15095" y="13135"/>
                    </a:lnTo>
                    <a:lnTo>
                      <a:pt x="15257" y="13355"/>
                    </a:lnTo>
                    <a:lnTo>
                      <a:pt x="15403" y="13575"/>
                    </a:lnTo>
                    <a:lnTo>
                      <a:pt x="15545" y="13812"/>
                    </a:lnTo>
                    <a:lnTo>
                      <a:pt x="15675" y="14066"/>
                    </a:lnTo>
                    <a:lnTo>
                      <a:pt x="15797" y="14337"/>
                    </a:lnTo>
                    <a:lnTo>
                      <a:pt x="15907" y="14624"/>
                    </a:lnTo>
                    <a:lnTo>
                      <a:pt x="16010" y="14912"/>
                    </a:lnTo>
                    <a:lnTo>
                      <a:pt x="16109" y="15234"/>
                    </a:lnTo>
                    <a:lnTo>
                      <a:pt x="16195" y="15572"/>
                    </a:lnTo>
                    <a:lnTo>
                      <a:pt x="16274" y="15927"/>
                    </a:lnTo>
                    <a:lnTo>
                      <a:pt x="16345" y="16283"/>
                    </a:lnTo>
                    <a:lnTo>
                      <a:pt x="16408" y="16672"/>
                    </a:lnTo>
                    <a:lnTo>
                      <a:pt x="16463" y="17078"/>
                    </a:lnTo>
                    <a:lnTo>
                      <a:pt x="16515" y="17502"/>
                    </a:lnTo>
                    <a:lnTo>
                      <a:pt x="16554" y="17942"/>
                    </a:lnTo>
                    <a:lnTo>
                      <a:pt x="16589" y="18415"/>
                    </a:lnTo>
                    <a:lnTo>
                      <a:pt x="16617" y="18906"/>
                    </a:lnTo>
                    <a:lnTo>
                      <a:pt x="16637" y="19414"/>
                    </a:lnTo>
                    <a:lnTo>
                      <a:pt x="16653" y="19939"/>
                    </a:lnTo>
                    <a:lnTo>
                      <a:pt x="16660" y="20497"/>
                    </a:lnTo>
                    <a:lnTo>
                      <a:pt x="16664" y="21073"/>
                    </a:lnTo>
                    <a:lnTo>
                      <a:pt x="16660" y="21665"/>
                    </a:lnTo>
                    <a:lnTo>
                      <a:pt x="16653" y="22291"/>
                    </a:lnTo>
                    <a:lnTo>
                      <a:pt x="16704" y="21631"/>
                    </a:lnTo>
                    <a:lnTo>
                      <a:pt x="16751" y="20988"/>
                    </a:lnTo>
                    <a:lnTo>
                      <a:pt x="16791" y="20379"/>
                    </a:lnTo>
                    <a:lnTo>
                      <a:pt x="16826" y="19769"/>
                    </a:lnTo>
                    <a:lnTo>
                      <a:pt x="16854" y="19211"/>
                    </a:lnTo>
                    <a:lnTo>
                      <a:pt x="16877" y="18652"/>
                    </a:lnTo>
                    <a:lnTo>
                      <a:pt x="16893" y="18128"/>
                    </a:lnTo>
                    <a:lnTo>
                      <a:pt x="16901" y="17603"/>
                    </a:lnTo>
                    <a:lnTo>
                      <a:pt x="16905" y="17112"/>
                    </a:lnTo>
                    <a:lnTo>
                      <a:pt x="16905" y="16655"/>
                    </a:lnTo>
                    <a:lnTo>
                      <a:pt x="16897" y="16198"/>
                    </a:lnTo>
                    <a:lnTo>
                      <a:pt x="16885" y="15758"/>
                    </a:lnTo>
                    <a:lnTo>
                      <a:pt x="16869" y="15352"/>
                    </a:lnTo>
                    <a:lnTo>
                      <a:pt x="16846" y="14946"/>
                    </a:lnTo>
                    <a:lnTo>
                      <a:pt x="16818" y="14557"/>
                    </a:lnTo>
                    <a:lnTo>
                      <a:pt x="16787" y="14201"/>
                    </a:lnTo>
                    <a:lnTo>
                      <a:pt x="16747" y="13846"/>
                    </a:lnTo>
                    <a:lnTo>
                      <a:pt x="16708" y="13507"/>
                    </a:lnTo>
                    <a:lnTo>
                      <a:pt x="16660" y="13186"/>
                    </a:lnTo>
                    <a:lnTo>
                      <a:pt x="16609" y="12898"/>
                    </a:lnTo>
                    <a:lnTo>
                      <a:pt x="16554" y="12593"/>
                    </a:lnTo>
                    <a:lnTo>
                      <a:pt x="16495" y="12322"/>
                    </a:lnTo>
                    <a:lnTo>
                      <a:pt x="16432" y="12069"/>
                    </a:lnTo>
                    <a:lnTo>
                      <a:pt x="16365" y="11815"/>
                    </a:lnTo>
                    <a:lnTo>
                      <a:pt x="16294" y="11578"/>
                    </a:lnTo>
                    <a:lnTo>
                      <a:pt x="16219" y="11341"/>
                    </a:lnTo>
                    <a:lnTo>
                      <a:pt x="16140" y="11138"/>
                    </a:lnTo>
                    <a:lnTo>
                      <a:pt x="16057" y="10935"/>
                    </a:lnTo>
                    <a:lnTo>
                      <a:pt x="15974" y="10731"/>
                    </a:lnTo>
                    <a:lnTo>
                      <a:pt x="15884" y="10562"/>
                    </a:lnTo>
                    <a:lnTo>
                      <a:pt x="15793" y="10376"/>
                    </a:lnTo>
                    <a:lnTo>
                      <a:pt x="15699" y="10224"/>
                    </a:lnTo>
                    <a:lnTo>
                      <a:pt x="15600" y="10071"/>
                    </a:lnTo>
                    <a:lnTo>
                      <a:pt x="15501" y="9919"/>
                    </a:lnTo>
                    <a:lnTo>
                      <a:pt x="15399" y="9784"/>
                    </a:lnTo>
                    <a:lnTo>
                      <a:pt x="15292" y="9648"/>
                    </a:lnTo>
                    <a:lnTo>
                      <a:pt x="15076" y="9411"/>
                    </a:lnTo>
                    <a:lnTo>
                      <a:pt x="14851" y="9191"/>
                    </a:lnTo>
                    <a:lnTo>
                      <a:pt x="14618" y="8988"/>
                    </a:lnTo>
                    <a:lnTo>
                      <a:pt x="14378" y="8819"/>
                    </a:lnTo>
                    <a:lnTo>
                      <a:pt x="14133" y="8650"/>
                    </a:lnTo>
                    <a:lnTo>
                      <a:pt x="13881" y="8480"/>
                    </a:lnTo>
                    <a:lnTo>
                      <a:pt x="13369" y="8193"/>
                    </a:lnTo>
                    <a:lnTo>
                      <a:pt x="12848" y="7871"/>
                    </a:lnTo>
                    <a:lnTo>
                      <a:pt x="12592" y="7719"/>
                    </a:lnTo>
                    <a:lnTo>
                      <a:pt x="12332" y="7533"/>
                    </a:lnTo>
                    <a:lnTo>
                      <a:pt x="12076" y="7346"/>
                    </a:lnTo>
                    <a:lnTo>
                      <a:pt x="11819" y="7126"/>
                    </a:lnTo>
                    <a:lnTo>
                      <a:pt x="11555" y="6889"/>
                    </a:lnTo>
                    <a:lnTo>
                      <a:pt x="11275" y="6602"/>
                    </a:lnTo>
                    <a:lnTo>
                      <a:pt x="10980" y="6280"/>
                    </a:lnTo>
                    <a:lnTo>
                      <a:pt x="10664" y="5942"/>
                    </a:lnTo>
                    <a:lnTo>
                      <a:pt x="9994" y="5180"/>
                    </a:lnTo>
                    <a:lnTo>
                      <a:pt x="9273" y="4368"/>
                    </a:lnTo>
                    <a:lnTo>
                      <a:pt x="8516" y="3521"/>
                    </a:lnTo>
                    <a:lnTo>
                      <a:pt x="8126" y="3115"/>
                    </a:lnTo>
                    <a:lnTo>
                      <a:pt x="7731" y="2709"/>
                    </a:lnTo>
                    <a:lnTo>
                      <a:pt x="7329" y="2303"/>
                    </a:lnTo>
                    <a:lnTo>
                      <a:pt x="6923" y="1930"/>
                    </a:lnTo>
                    <a:lnTo>
                      <a:pt x="6517" y="1558"/>
                    </a:lnTo>
                    <a:lnTo>
                      <a:pt x="6111" y="1236"/>
                    </a:lnTo>
                    <a:lnTo>
                      <a:pt x="5701" y="932"/>
                    </a:lnTo>
                    <a:lnTo>
                      <a:pt x="5295" y="661"/>
                    </a:lnTo>
                    <a:lnTo>
                      <a:pt x="4893" y="424"/>
                    </a:lnTo>
                    <a:lnTo>
                      <a:pt x="4692" y="339"/>
                    </a:lnTo>
                    <a:lnTo>
                      <a:pt x="4495" y="255"/>
                    </a:lnTo>
                    <a:lnTo>
                      <a:pt x="4298" y="170"/>
                    </a:lnTo>
                    <a:lnTo>
                      <a:pt x="4100" y="119"/>
                    </a:lnTo>
                    <a:lnTo>
                      <a:pt x="3907" y="69"/>
                    </a:lnTo>
                    <a:lnTo>
                      <a:pt x="3714" y="35"/>
                    </a:lnTo>
                    <a:lnTo>
                      <a:pt x="3525" y="18"/>
                    </a:lnTo>
                    <a:lnTo>
                      <a:pt x="333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38"/>
              <p:cNvSpPr/>
              <p:nvPr/>
            </p:nvSpPr>
            <p:spPr>
              <a:xfrm>
                <a:off x="3160700" y="-9241225"/>
                <a:ext cx="423725" cy="3694350"/>
              </a:xfrm>
              <a:custGeom>
                <a:avLst/>
                <a:gdLst/>
                <a:ahLst/>
                <a:cxnLst/>
                <a:rect l="l" t="t" r="r" b="b"/>
                <a:pathLst>
                  <a:path w="16949" h="147774" extrusionOk="0">
                    <a:moveTo>
                      <a:pt x="13199" y="0"/>
                    </a:moveTo>
                    <a:lnTo>
                      <a:pt x="13061" y="17"/>
                    </a:lnTo>
                    <a:lnTo>
                      <a:pt x="12919" y="34"/>
                    </a:lnTo>
                    <a:lnTo>
                      <a:pt x="12777" y="68"/>
                    </a:lnTo>
                    <a:lnTo>
                      <a:pt x="12632" y="102"/>
                    </a:lnTo>
                    <a:lnTo>
                      <a:pt x="12490" y="170"/>
                    </a:lnTo>
                    <a:lnTo>
                      <a:pt x="12344" y="237"/>
                    </a:lnTo>
                    <a:lnTo>
                      <a:pt x="12198" y="339"/>
                    </a:lnTo>
                    <a:lnTo>
                      <a:pt x="12052" y="440"/>
                    </a:lnTo>
                    <a:lnTo>
                      <a:pt x="11906" y="559"/>
                    </a:lnTo>
                    <a:lnTo>
                      <a:pt x="11756" y="694"/>
                    </a:lnTo>
                    <a:lnTo>
                      <a:pt x="11610" y="847"/>
                    </a:lnTo>
                    <a:lnTo>
                      <a:pt x="11461" y="1016"/>
                    </a:lnTo>
                    <a:lnTo>
                      <a:pt x="11311" y="1202"/>
                    </a:lnTo>
                    <a:lnTo>
                      <a:pt x="11157" y="1388"/>
                    </a:lnTo>
                    <a:lnTo>
                      <a:pt x="11007" y="1608"/>
                    </a:lnTo>
                    <a:lnTo>
                      <a:pt x="10854" y="1845"/>
                    </a:lnTo>
                    <a:lnTo>
                      <a:pt x="10704" y="2099"/>
                    </a:lnTo>
                    <a:lnTo>
                      <a:pt x="10550" y="2353"/>
                    </a:lnTo>
                    <a:lnTo>
                      <a:pt x="10396" y="2641"/>
                    </a:lnTo>
                    <a:lnTo>
                      <a:pt x="10243" y="2945"/>
                    </a:lnTo>
                    <a:lnTo>
                      <a:pt x="10085" y="3267"/>
                    </a:lnTo>
                    <a:lnTo>
                      <a:pt x="9931" y="3605"/>
                    </a:lnTo>
                    <a:lnTo>
                      <a:pt x="9773" y="3961"/>
                    </a:lnTo>
                    <a:lnTo>
                      <a:pt x="9616" y="4333"/>
                    </a:lnTo>
                    <a:lnTo>
                      <a:pt x="9458" y="4723"/>
                    </a:lnTo>
                    <a:lnTo>
                      <a:pt x="9300" y="5129"/>
                    </a:lnTo>
                    <a:lnTo>
                      <a:pt x="9143" y="5569"/>
                    </a:lnTo>
                    <a:lnTo>
                      <a:pt x="8985" y="6009"/>
                    </a:lnTo>
                    <a:lnTo>
                      <a:pt x="8823" y="6483"/>
                    </a:lnTo>
                    <a:lnTo>
                      <a:pt x="8666" y="6974"/>
                    </a:lnTo>
                    <a:lnTo>
                      <a:pt x="8504" y="7481"/>
                    </a:lnTo>
                    <a:lnTo>
                      <a:pt x="8346" y="8006"/>
                    </a:lnTo>
                    <a:lnTo>
                      <a:pt x="8185" y="8565"/>
                    </a:lnTo>
                    <a:lnTo>
                      <a:pt x="8023" y="9123"/>
                    </a:lnTo>
                    <a:lnTo>
                      <a:pt x="7861" y="9715"/>
                    </a:lnTo>
                    <a:lnTo>
                      <a:pt x="7696" y="10325"/>
                    </a:lnTo>
                    <a:lnTo>
                      <a:pt x="7534" y="10951"/>
                    </a:lnTo>
                    <a:lnTo>
                      <a:pt x="7384" y="11560"/>
                    </a:lnTo>
                    <a:lnTo>
                      <a:pt x="7239" y="12203"/>
                    </a:lnTo>
                    <a:lnTo>
                      <a:pt x="7093" y="12863"/>
                    </a:lnTo>
                    <a:lnTo>
                      <a:pt x="6951" y="13557"/>
                    </a:lnTo>
                    <a:lnTo>
                      <a:pt x="6809" y="14268"/>
                    </a:lnTo>
                    <a:lnTo>
                      <a:pt x="6671" y="15030"/>
                    </a:lnTo>
                    <a:lnTo>
                      <a:pt x="6533" y="15808"/>
                    </a:lnTo>
                    <a:lnTo>
                      <a:pt x="6399" y="16604"/>
                    </a:lnTo>
                    <a:lnTo>
                      <a:pt x="6265" y="17433"/>
                    </a:lnTo>
                    <a:lnTo>
                      <a:pt x="6131" y="18280"/>
                    </a:lnTo>
                    <a:lnTo>
                      <a:pt x="6001" y="19160"/>
                    </a:lnTo>
                    <a:lnTo>
                      <a:pt x="5875" y="20074"/>
                    </a:lnTo>
                    <a:lnTo>
                      <a:pt x="5748" y="20988"/>
                    </a:lnTo>
                    <a:lnTo>
                      <a:pt x="5622" y="21952"/>
                    </a:lnTo>
                    <a:lnTo>
                      <a:pt x="5500" y="22917"/>
                    </a:lnTo>
                    <a:lnTo>
                      <a:pt x="5378" y="23916"/>
                    </a:lnTo>
                    <a:lnTo>
                      <a:pt x="5260" y="24931"/>
                    </a:lnTo>
                    <a:lnTo>
                      <a:pt x="5141" y="25964"/>
                    </a:lnTo>
                    <a:lnTo>
                      <a:pt x="5023" y="27030"/>
                    </a:lnTo>
                    <a:lnTo>
                      <a:pt x="4909" y="28096"/>
                    </a:lnTo>
                    <a:lnTo>
                      <a:pt x="4794" y="29196"/>
                    </a:lnTo>
                    <a:lnTo>
                      <a:pt x="4684" y="30313"/>
                    </a:lnTo>
                    <a:lnTo>
                      <a:pt x="4574" y="31447"/>
                    </a:lnTo>
                    <a:lnTo>
                      <a:pt x="4467" y="32598"/>
                    </a:lnTo>
                    <a:lnTo>
                      <a:pt x="4361" y="33766"/>
                    </a:lnTo>
                    <a:lnTo>
                      <a:pt x="4258" y="34951"/>
                    </a:lnTo>
                    <a:lnTo>
                      <a:pt x="4156" y="36169"/>
                    </a:lnTo>
                    <a:lnTo>
                      <a:pt x="4053" y="37371"/>
                    </a:lnTo>
                    <a:lnTo>
                      <a:pt x="3951" y="38607"/>
                    </a:lnTo>
                    <a:lnTo>
                      <a:pt x="3856" y="39859"/>
                    </a:lnTo>
                    <a:lnTo>
                      <a:pt x="3758" y="41128"/>
                    </a:lnTo>
                    <a:lnTo>
                      <a:pt x="3663" y="42398"/>
                    </a:lnTo>
                    <a:lnTo>
                      <a:pt x="3478" y="44987"/>
                    </a:lnTo>
                    <a:lnTo>
                      <a:pt x="3296" y="47611"/>
                    </a:lnTo>
                    <a:lnTo>
                      <a:pt x="3123" y="50302"/>
                    </a:lnTo>
                    <a:lnTo>
                      <a:pt x="2957" y="53010"/>
                    </a:lnTo>
                    <a:lnTo>
                      <a:pt x="2796" y="55769"/>
                    </a:lnTo>
                    <a:lnTo>
                      <a:pt x="2638" y="58544"/>
                    </a:lnTo>
                    <a:lnTo>
                      <a:pt x="2488" y="61337"/>
                    </a:lnTo>
                    <a:lnTo>
                      <a:pt x="2342" y="64164"/>
                    </a:lnTo>
                    <a:lnTo>
                      <a:pt x="2204" y="67007"/>
                    </a:lnTo>
                    <a:lnTo>
                      <a:pt x="2070" y="69867"/>
                    </a:lnTo>
                    <a:lnTo>
                      <a:pt x="1940" y="72728"/>
                    </a:lnTo>
                    <a:lnTo>
                      <a:pt x="1818" y="75588"/>
                    </a:lnTo>
                    <a:lnTo>
                      <a:pt x="1700" y="78465"/>
                    </a:lnTo>
                    <a:lnTo>
                      <a:pt x="1585" y="81309"/>
                    </a:lnTo>
                    <a:lnTo>
                      <a:pt x="1475" y="84169"/>
                    </a:lnTo>
                    <a:lnTo>
                      <a:pt x="1373" y="86996"/>
                    </a:lnTo>
                    <a:lnTo>
                      <a:pt x="1274" y="89822"/>
                    </a:lnTo>
                    <a:lnTo>
                      <a:pt x="1175" y="92615"/>
                    </a:lnTo>
                    <a:lnTo>
                      <a:pt x="1089" y="95373"/>
                    </a:lnTo>
                    <a:lnTo>
                      <a:pt x="1002" y="98115"/>
                    </a:lnTo>
                    <a:lnTo>
                      <a:pt x="919" y="100806"/>
                    </a:lnTo>
                    <a:lnTo>
                      <a:pt x="840" y="103464"/>
                    </a:lnTo>
                    <a:lnTo>
                      <a:pt x="769" y="106087"/>
                    </a:lnTo>
                    <a:lnTo>
                      <a:pt x="698" y="108643"/>
                    </a:lnTo>
                    <a:lnTo>
                      <a:pt x="635" y="111165"/>
                    </a:lnTo>
                    <a:lnTo>
                      <a:pt x="572" y="113619"/>
                    </a:lnTo>
                    <a:lnTo>
                      <a:pt x="462" y="118341"/>
                    </a:lnTo>
                    <a:lnTo>
                      <a:pt x="363" y="122775"/>
                    </a:lnTo>
                    <a:lnTo>
                      <a:pt x="277" y="126888"/>
                    </a:lnTo>
                    <a:lnTo>
                      <a:pt x="206" y="130645"/>
                    </a:lnTo>
                    <a:lnTo>
                      <a:pt x="146" y="134014"/>
                    </a:lnTo>
                    <a:lnTo>
                      <a:pt x="99" y="136975"/>
                    </a:lnTo>
                    <a:lnTo>
                      <a:pt x="60" y="139463"/>
                    </a:lnTo>
                    <a:lnTo>
                      <a:pt x="12" y="142933"/>
                    </a:lnTo>
                    <a:lnTo>
                      <a:pt x="1" y="144152"/>
                    </a:lnTo>
                    <a:lnTo>
                      <a:pt x="5819" y="147774"/>
                    </a:lnTo>
                    <a:lnTo>
                      <a:pt x="5839" y="147520"/>
                    </a:lnTo>
                    <a:lnTo>
                      <a:pt x="4763" y="144659"/>
                    </a:lnTo>
                    <a:lnTo>
                      <a:pt x="4842" y="143881"/>
                    </a:lnTo>
                    <a:lnTo>
                      <a:pt x="5078" y="141613"/>
                    </a:lnTo>
                    <a:lnTo>
                      <a:pt x="5461" y="138008"/>
                    </a:lnTo>
                    <a:lnTo>
                      <a:pt x="5977" y="133201"/>
                    </a:lnTo>
                    <a:lnTo>
                      <a:pt x="6285" y="130392"/>
                    </a:lnTo>
                    <a:lnTo>
                      <a:pt x="6620" y="127328"/>
                    </a:lnTo>
                    <a:lnTo>
                      <a:pt x="6990" y="124028"/>
                    </a:lnTo>
                    <a:lnTo>
                      <a:pt x="7384" y="120507"/>
                    </a:lnTo>
                    <a:lnTo>
                      <a:pt x="7806" y="116784"/>
                    </a:lnTo>
                    <a:lnTo>
                      <a:pt x="8256" y="112891"/>
                    </a:lnTo>
                    <a:lnTo>
                      <a:pt x="8729" y="108829"/>
                    </a:lnTo>
                    <a:lnTo>
                      <a:pt x="9229" y="104615"/>
                    </a:lnTo>
                    <a:lnTo>
                      <a:pt x="13183" y="54550"/>
                    </a:lnTo>
                    <a:lnTo>
                      <a:pt x="13199" y="56598"/>
                    </a:lnTo>
                    <a:lnTo>
                      <a:pt x="13211" y="58697"/>
                    </a:lnTo>
                    <a:lnTo>
                      <a:pt x="13231" y="63114"/>
                    </a:lnTo>
                    <a:lnTo>
                      <a:pt x="13243" y="67752"/>
                    </a:lnTo>
                    <a:lnTo>
                      <a:pt x="13254" y="72609"/>
                    </a:lnTo>
                    <a:lnTo>
                      <a:pt x="13696" y="69326"/>
                    </a:lnTo>
                    <a:lnTo>
                      <a:pt x="14145" y="66059"/>
                    </a:lnTo>
                    <a:lnTo>
                      <a:pt x="14599" y="62776"/>
                    </a:lnTo>
                    <a:lnTo>
                      <a:pt x="15056" y="59526"/>
                    </a:lnTo>
                    <a:lnTo>
                      <a:pt x="15525" y="56276"/>
                    </a:lnTo>
                    <a:lnTo>
                      <a:pt x="15994" y="53044"/>
                    </a:lnTo>
                    <a:lnTo>
                      <a:pt x="16467" y="49845"/>
                    </a:lnTo>
                    <a:lnTo>
                      <a:pt x="16948" y="46663"/>
                    </a:lnTo>
                    <a:lnTo>
                      <a:pt x="16921" y="41315"/>
                    </a:lnTo>
                    <a:lnTo>
                      <a:pt x="16885" y="35949"/>
                    </a:lnTo>
                    <a:lnTo>
                      <a:pt x="16846" y="30618"/>
                    </a:lnTo>
                    <a:lnTo>
                      <a:pt x="16806" y="25287"/>
                    </a:lnTo>
                    <a:lnTo>
                      <a:pt x="16759" y="19989"/>
                    </a:lnTo>
                    <a:lnTo>
                      <a:pt x="16712" y="14725"/>
                    </a:lnTo>
                    <a:lnTo>
                      <a:pt x="16660" y="9512"/>
                    </a:lnTo>
                    <a:lnTo>
                      <a:pt x="16609" y="4350"/>
                    </a:lnTo>
                    <a:lnTo>
                      <a:pt x="16385" y="3775"/>
                    </a:lnTo>
                    <a:lnTo>
                      <a:pt x="16270" y="3504"/>
                    </a:lnTo>
                    <a:lnTo>
                      <a:pt x="16156" y="3233"/>
                    </a:lnTo>
                    <a:lnTo>
                      <a:pt x="16038" y="2979"/>
                    </a:lnTo>
                    <a:lnTo>
                      <a:pt x="15923" y="2742"/>
                    </a:lnTo>
                    <a:lnTo>
                      <a:pt x="15801" y="2505"/>
                    </a:lnTo>
                    <a:lnTo>
                      <a:pt x="15683" y="2268"/>
                    </a:lnTo>
                    <a:lnTo>
                      <a:pt x="15561" y="2048"/>
                    </a:lnTo>
                    <a:lnTo>
                      <a:pt x="15438" y="1845"/>
                    </a:lnTo>
                    <a:lnTo>
                      <a:pt x="15316" y="1642"/>
                    </a:lnTo>
                    <a:lnTo>
                      <a:pt x="15190" y="1456"/>
                    </a:lnTo>
                    <a:lnTo>
                      <a:pt x="15068" y="1287"/>
                    </a:lnTo>
                    <a:lnTo>
                      <a:pt x="14938" y="1117"/>
                    </a:lnTo>
                    <a:lnTo>
                      <a:pt x="14812" y="948"/>
                    </a:lnTo>
                    <a:lnTo>
                      <a:pt x="14681" y="813"/>
                    </a:lnTo>
                    <a:lnTo>
                      <a:pt x="14551" y="677"/>
                    </a:lnTo>
                    <a:lnTo>
                      <a:pt x="14421" y="559"/>
                    </a:lnTo>
                    <a:lnTo>
                      <a:pt x="14291" y="440"/>
                    </a:lnTo>
                    <a:lnTo>
                      <a:pt x="14157" y="339"/>
                    </a:lnTo>
                    <a:lnTo>
                      <a:pt x="14023" y="254"/>
                    </a:lnTo>
                    <a:lnTo>
                      <a:pt x="13889" y="187"/>
                    </a:lnTo>
                    <a:lnTo>
                      <a:pt x="13751" y="119"/>
                    </a:lnTo>
                    <a:lnTo>
                      <a:pt x="13617" y="68"/>
                    </a:lnTo>
                    <a:lnTo>
                      <a:pt x="13479" y="34"/>
                    </a:lnTo>
                    <a:lnTo>
                      <a:pt x="13341" y="17"/>
                    </a:lnTo>
                    <a:lnTo>
                      <a:pt x="13199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accent3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38"/>
              <p:cNvSpPr/>
              <p:nvPr/>
            </p:nvSpPr>
            <p:spPr>
              <a:xfrm>
                <a:off x="3944625" y="-22253275"/>
                <a:ext cx="423025" cy="1178025"/>
              </a:xfrm>
              <a:custGeom>
                <a:avLst/>
                <a:gdLst/>
                <a:ahLst/>
                <a:cxnLst/>
                <a:rect l="l" t="t" r="r" b="b"/>
                <a:pathLst>
                  <a:path w="16921" h="47121" extrusionOk="0">
                    <a:moveTo>
                      <a:pt x="3351" y="1"/>
                    </a:moveTo>
                    <a:lnTo>
                      <a:pt x="3166" y="18"/>
                    </a:lnTo>
                    <a:lnTo>
                      <a:pt x="2980" y="52"/>
                    </a:lnTo>
                    <a:lnTo>
                      <a:pt x="2799" y="86"/>
                    </a:lnTo>
                    <a:lnTo>
                      <a:pt x="2622" y="153"/>
                    </a:lnTo>
                    <a:lnTo>
                      <a:pt x="2444" y="238"/>
                    </a:lnTo>
                    <a:lnTo>
                      <a:pt x="2271" y="322"/>
                    </a:lnTo>
                    <a:lnTo>
                      <a:pt x="2101" y="441"/>
                    </a:lnTo>
                    <a:lnTo>
                      <a:pt x="1936" y="576"/>
                    </a:lnTo>
                    <a:lnTo>
                      <a:pt x="1774" y="729"/>
                    </a:lnTo>
                    <a:lnTo>
                      <a:pt x="1616" y="915"/>
                    </a:lnTo>
                    <a:lnTo>
                      <a:pt x="1463" y="1118"/>
                    </a:lnTo>
                    <a:lnTo>
                      <a:pt x="1309" y="1338"/>
                    </a:lnTo>
                    <a:lnTo>
                      <a:pt x="1163" y="1575"/>
                    </a:lnTo>
                    <a:lnTo>
                      <a:pt x="1021" y="1846"/>
                    </a:lnTo>
                    <a:lnTo>
                      <a:pt x="883" y="2133"/>
                    </a:lnTo>
                    <a:lnTo>
                      <a:pt x="749" y="2438"/>
                    </a:lnTo>
                    <a:lnTo>
                      <a:pt x="623" y="2777"/>
                    </a:lnTo>
                    <a:lnTo>
                      <a:pt x="497" y="3149"/>
                    </a:lnTo>
                    <a:lnTo>
                      <a:pt x="438" y="3335"/>
                    </a:lnTo>
                    <a:lnTo>
                      <a:pt x="379" y="3538"/>
                    </a:lnTo>
                    <a:lnTo>
                      <a:pt x="327" y="3741"/>
                    </a:lnTo>
                    <a:lnTo>
                      <a:pt x="276" y="3944"/>
                    </a:lnTo>
                    <a:lnTo>
                      <a:pt x="233" y="4164"/>
                    </a:lnTo>
                    <a:lnTo>
                      <a:pt x="193" y="4368"/>
                    </a:lnTo>
                    <a:lnTo>
                      <a:pt x="154" y="4588"/>
                    </a:lnTo>
                    <a:lnTo>
                      <a:pt x="122" y="4808"/>
                    </a:lnTo>
                    <a:lnTo>
                      <a:pt x="95" y="5028"/>
                    </a:lnTo>
                    <a:lnTo>
                      <a:pt x="67" y="5248"/>
                    </a:lnTo>
                    <a:lnTo>
                      <a:pt x="47" y="5485"/>
                    </a:lnTo>
                    <a:lnTo>
                      <a:pt x="28" y="5705"/>
                    </a:lnTo>
                    <a:lnTo>
                      <a:pt x="16" y="5942"/>
                    </a:lnTo>
                    <a:lnTo>
                      <a:pt x="8" y="6179"/>
                    </a:lnTo>
                    <a:lnTo>
                      <a:pt x="0" y="6416"/>
                    </a:lnTo>
                    <a:lnTo>
                      <a:pt x="0" y="6652"/>
                    </a:lnTo>
                    <a:lnTo>
                      <a:pt x="0" y="6906"/>
                    </a:lnTo>
                    <a:lnTo>
                      <a:pt x="4" y="7160"/>
                    </a:lnTo>
                    <a:lnTo>
                      <a:pt x="16" y="7397"/>
                    </a:lnTo>
                    <a:lnTo>
                      <a:pt x="28" y="7651"/>
                    </a:lnTo>
                    <a:lnTo>
                      <a:pt x="43" y="7905"/>
                    </a:lnTo>
                    <a:lnTo>
                      <a:pt x="63" y="8176"/>
                    </a:lnTo>
                    <a:lnTo>
                      <a:pt x="87" y="8430"/>
                    </a:lnTo>
                    <a:lnTo>
                      <a:pt x="114" y="8700"/>
                    </a:lnTo>
                    <a:lnTo>
                      <a:pt x="146" y="8971"/>
                    </a:lnTo>
                    <a:lnTo>
                      <a:pt x="181" y="9242"/>
                    </a:lnTo>
                    <a:lnTo>
                      <a:pt x="217" y="9513"/>
                    </a:lnTo>
                    <a:lnTo>
                      <a:pt x="260" y="9784"/>
                    </a:lnTo>
                    <a:lnTo>
                      <a:pt x="304" y="10071"/>
                    </a:lnTo>
                    <a:lnTo>
                      <a:pt x="355" y="10342"/>
                    </a:lnTo>
                    <a:lnTo>
                      <a:pt x="461" y="10918"/>
                    </a:lnTo>
                    <a:lnTo>
                      <a:pt x="584" y="11493"/>
                    </a:lnTo>
                    <a:lnTo>
                      <a:pt x="718" y="12085"/>
                    </a:lnTo>
                    <a:lnTo>
                      <a:pt x="867" y="12695"/>
                    </a:lnTo>
                    <a:lnTo>
                      <a:pt x="1025" y="13304"/>
                    </a:lnTo>
                    <a:lnTo>
                      <a:pt x="1202" y="13930"/>
                    </a:lnTo>
                    <a:lnTo>
                      <a:pt x="1388" y="14573"/>
                    </a:lnTo>
                    <a:lnTo>
                      <a:pt x="1589" y="15217"/>
                    </a:lnTo>
                    <a:lnTo>
                      <a:pt x="1798" y="15877"/>
                    </a:lnTo>
                    <a:lnTo>
                      <a:pt x="2022" y="16537"/>
                    </a:lnTo>
                    <a:lnTo>
                      <a:pt x="2259" y="17214"/>
                    </a:lnTo>
                    <a:lnTo>
                      <a:pt x="2507" y="17908"/>
                    </a:lnTo>
                    <a:lnTo>
                      <a:pt x="2768" y="18602"/>
                    </a:lnTo>
                    <a:lnTo>
                      <a:pt x="3040" y="19312"/>
                    </a:lnTo>
                    <a:lnTo>
                      <a:pt x="3323" y="20023"/>
                    </a:lnTo>
                    <a:lnTo>
                      <a:pt x="3619" y="20751"/>
                    </a:lnTo>
                    <a:lnTo>
                      <a:pt x="3923" y="21479"/>
                    </a:lnTo>
                    <a:lnTo>
                      <a:pt x="4246" y="22274"/>
                    </a:lnTo>
                    <a:lnTo>
                      <a:pt x="4557" y="23070"/>
                    </a:lnTo>
                    <a:lnTo>
                      <a:pt x="4857" y="23865"/>
                    </a:lnTo>
                    <a:lnTo>
                      <a:pt x="5141" y="24661"/>
                    </a:lnTo>
                    <a:lnTo>
                      <a:pt x="5413" y="25456"/>
                    </a:lnTo>
                    <a:lnTo>
                      <a:pt x="5673" y="26235"/>
                    </a:lnTo>
                    <a:lnTo>
                      <a:pt x="5921" y="27030"/>
                    </a:lnTo>
                    <a:lnTo>
                      <a:pt x="6154" y="27792"/>
                    </a:lnTo>
                    <a:lnTo>
                      <a:pt x="6379" y="28571"/>
                    </a:lnTo>
                    <a:lnTo>
                      <a:pt x="6591" y="29315"/>
                    </a:lnTo>
                    <a:lnTo>
                      <a:pt x="6789" y="30060"/>
                    </a:lnTo>
                    <a:lnTo>
                      <a:pt x="6978" y="30788"/>
                    </a:lnTo>
                    <a:lnTo>
                      <a:pt x="7155" y="31482"/>
                    </a:lnTo>
                    <a:lnTo>
                      <a:pt x="7321" y="32176"/>
                    </a:lnTo>
                    <a:lnTo>
                      <a:pt x="7478" y="32836"/>
                    </a:lnTo>
                    <a:lnTo>
                      <a:pt x="7624" y="33479"/>
                    </a:lnTo>
                    <a:lnTo>
                      <a:pt x="7758" y="34105"/>
                    </a:lnTo>
                    <a:lnTo>
                      <a:pt x="7885" y="34697"/>
                    </a:lnTo>
                    <a:lnTo>
                      <a:pt x="7999" y="35256"/>
                    </a:lnTo>
                    <a:lnTo>
                      <a:pt x="8101" y="35798"/>
                    </a:lnTo>
                    <a:lnTo>
                      <a:pt x="8200" y="36305"/>
                    </a:lnTo>
                    <a:lnTo>
                      <a:pt x="8283" y="36762"/>
                    </a:lnTo>
                    <a:lnTo>
                      <a:pt x="8429" y="37592"/>
                    </a:lnTo>
                    <a:lnTo>
                      <a:pt x="8539" y="38269"/>
                    </a:lnTo>
                    <a:lnTo>
                      <a:pt x="8614" y="38759"/>
                    </a:lnTo>
                    <a:lnTo>
                      <a:pt x="8677" y="39183"/>
                    </a:lnTo>
                    <a:lnTo>
                      <a:pt x="8677" y="45513"/>
                    </a:lnTo>
                    <a:lnTo>
                      <a:pt x="8882" y="45428"/>
                    </a:lnTo>
                    <a:lnTo>
                      <a:pt x="9091" y="45343"/>
                    </a:lnTo>
                    <a:lnTo>
                      <a:pt x="9300" y="45293"/>
                    </a:lnTo>
                    <a:lnTo>
                      <a:pt x="9513" y="45242"/>
                    </a:lnTo>
                    <a:lnTo>
                      <a:pt x="9722" y="45208"/>
                    </a:lnTo>
                    <a:lnTo>
                      <a:pt x="9931" y="45174"/>
                    </a:lnTo>
                    <a:lnTo>
                      <a:pt x="10143" y="45174"/>
                    </a:lnTo>
                    <a:lnTo>
                      <a:pt x="10352" y="45157"/>
                    </a:lnTo>
                    <a:lnTo>
                      <a:pt x="10770" y="45191"/>
                    </a:lnTo>
                    <a:lnTo>
                      <a:pt x="11184" y="45242"/>
                    </a:lnTo>
                    <a:lnTo>
                      <a:pt x="11594" y="45343"/>
                    </a:lnTo>
                    <a:lnTo>
                      <a:pt x="12000" y="45462"/>
                    </a:lnTo>
                    <a:lnTo>
                      <a:pt x="12398" y="45614"/>
                    </a:lnTo>
                    <a:lnTo>
                      <a:pt x="12789" y="45783"/>
                    </a:lnTo>
                    <a:lnTo>
                      <a:pt x="13167" y="45986"/>
                    </a:lnTo>
                    <a:lnTo>
                      <a:pt x="13538" y="46190"/>
                    </a:lnTo>
                    <a:lnTo>
                      <a:pt x="13892" y="46410"/>
                    </a:lnTo>
                    <a:lnTo>
                      <a:pt x="14235" y="46647"/>
                    </a:lnTo>
                    <a:lnTo>
                      <a:pt x="14563" y="46883"/>
                    </a:lnTo>
                    <a:lnTo>
                      <a:pt x="14870" y="47120"/>
                    </a:lnTo>
                    <a:lnTo>
                      <a:pt x="14949" y="45648"/>
                    </a:lnTo>
                    <a:lnTo>
                      <a:pt x="15028" y="44175"/>
                    </a:lnTo>
                    <a:lnTo>
                      <a:pt x="15115" y="42703"/>
                    </a:lnTo>
                    <a:lnTo>
                      <a:pt x="15205" y="41247"/>
                    </a:lnTo>
                    <a:lnTo>
                      <a:pt x="15300" y="39775"/>
                    </a:lnTo>
                    <a:lnTo>
                      <a:pt x="15398" y="38302"/>
                    </a:lnTo>
                    <a:lnTo>
                      <a:pt x="15505" y="36830"/>
                    </a:lnTo>
                    <a:lnTo>
                      <a:pt x="15615" y="35324"/>
                    </a:lnTo>
                    <a:lnTo>
                      <a:pt x="15730" y="33817"/>
                    </a:lnTo>
                    <a:lnTo>
                      <a:pt x="15848" y="32277"/>
                    </a:lnTo>
                    <a:lnTo>
                      <a:pt x="16100" y="29095"/>
                    </a:lnTo>
                    <a:lnTo>
                      <a:pt x="16372" y="25778"/>
                    </a:lnTo>
                    <a:lnTo>
                      <a:pt x="16668" y="22291"/>
                    </a:lnTo>
                    <a:lnTo>
                      <a:pt x="16719" y="21631"/>
                    </a:lnTo>
                    <a:lnTo>
                      <a:pt x="16766" y="20988"/>
                    </a:lnTo>
                    <a:lnTo>
                      <a:pt x="16806" y="20379"/>
                    </a:lnTo>
                    <a:lnTo>
                      <a:pt x="16841" y="19786"/>
                    </a:lnTo>
                    <a:lnTo>
                      <a:pt x="16869" y="19211"/>
                    </a:lnTo>
                    <a:lnTo>
                      <a:pt x="16889" y="18652"/>
                    </a:lnTo>
                    <a:lnTo>
                      <a:pt x="16904" y="18128"/>
                    </a:lnTo>
                    <a:lnTo>
                      <a:pt x="16916" y="17620"/>
                    </a:lnTo>
                    <a:lnTo>
                      <a:pt x="16920" y="17129"/>
                    </a:lnTo>
                    <a:lnTo>
                      <a:pt x="16920" y="16655"/>
                    </a:lnTo>
                    <a:lnTo>
                      <a:pt x="16912" y="16198"/>
                    </a:lnTo>
                    <a:lnTo>
                      <a:pt x="16900" y="15758"/>
                    </a:lnTo>
                    <a:lnTo>
                      <a:pt x="16881" y="15352"/>
                    </a:lnTo>
                    <a:lnTo>
                      <a:pt x="16861" y="14946"/>
                    </a:lnTo>
                    <a:lnTo>
                      <a:pt x="16833" y="14557"/>
                    </a:lnTo>
                    <a:lnTo>
                      <a:pt x="16802" y="14201"/>
                    </a:lnTo>
                    <a:lnTo>
                      <a:pt x="16762" y="13846"/>
                    </a:lnTo>
                    <a:lnTo>
                      <a:pt x="16719" y="13507"/>
                    </a:lnTo>
                    <a:lnTo>
                      <a:pt x="16676" y="13202"/>
                    </a:lnTo>
                    <a:lnTo>
                      <a:pt x="16624" y="12898"/>
                    </a:lnTo>
                    <a:lnTo>
                      <a:pt x="16569" y="12593"/>
                    </a:lnTo>
                    <a:lnTo>
                      <a:pt x="16510" y="12322"/>
                    </a:lnTo>
                    <a:lnTo>
                      <a:pt x="16447" y="12069"/>
                    </a:lnTo>
                    <a:lnTo>
                      <a:pt x="16380" y="11815"/>
                    </a:lnTo>
                    <a:lnTo>
                      <a:pt x="16309" y="11578"/>
                    </a:lnTo>
                    <a:lnTo>
                      <a:pt x="16234" y="11341"/>
                    </a:lnTo>
                    <a:lnTo>
                      <a:pt x="16155" y="11138"/>
                    </a:lnTo>
                    <a:lnTo>
                      <a:pt x="16073" y="10935"/>
                    </a:lnTo>
                    <a:lnTo>
                      <a:pt x="15990" y="10731"/>
                    </a:lnTo>
                    <a:lnTo>
                      <a:pt x="15899" y="10562"/>
                    </a:lnTo>
                    <a:lnTo>
                      <a:pt x="15808" y="10376"/>
                    </a:lnTo>
                    <a:lnTo>
                      <a:pt x="15714" y="10224"/>
                    </a:lnTo>
                    <a:lnTo>
                      <a:pt x="15615" y="10071"/>
                    </a:lnTo>
                    <a:lnTo>
                      <a:pt x="15517" y="9919"/>
                    </a:lnTo>
                    <a:lnTo>
                      <a:pt x="15414" y="9784"/>
                    </a:lnTo>
                    <a:lnTo>
                      <a:pt x="15308" y="9648"/>
                    </a:lnTo>
                    <a:lnTo>
                      <a:pt x="15091" y="9411"/>
                    </a:lnTo>
                    <a:lnTo>
                      <a:pt x="14866" y="9191"/>
                    </a:lnTo>
                    <a:lnTo>
                      <a:pt x="14634" y="8988"/>
                    </a:lnTo>
                    <a:lnTo>
                      <a:pt x="14393" y="8819"/>
                    </a:lnTo>
                    <a:lnTo>
                      <a:pt x="14145" y="8650"/>
                    </a:lnTo>
                    <a:lnTo>
                      <a:pt x="13896" y="8480"/>
                    </a:lnTo>
                    <a:lnTo>
                      <a:pt x="13384" y="8193"/>
                    </a:lnTo>
                    <a:lnTo>
                      <a:pt x="12864" y="7871"/>
                    </a:lnTo>
                    <a:lnTo>
                      <a:pt x="12603" y="7719"/>
                    </a:lnTo>
                    <a:lnTo>
                      <a:pt x="12347" y="7533"/>
                    </a:lnTo>
                    <a:lnTo>
                      <a:pt x="12087" y="7346"/>
                    </a:lnTo>
                    <a:lnTo>
                      <a:pt x="11835" y="7126"/>
                    </a:lnTo>
                    <a:lnTo>
                      <a:pt x="11571" y="6889"/>
                    </a:lnTo>
                    <a:lnTo>
                      <a:pt x="11291" y="6602"/>
                    </a:lnTo>
                    <a:lnTo>
                      <a:pt x="10995" y="6280"/>
                    </a:lnTo>
                    <a:lnTo>
                      <a:pt x="10680" y="5942"/>
                    </a:lnTo>
                    <a:lnTo>
                      <a:pt x="10009" y="5180"/>
                    </a:lnTo>
                    <a:lnTo>
                      <a:pt x="9288" y="4368"/>
                    </a:lnTo>
                    <a:lnTo>
                      <a:pt x="8531" y="3521"/>
                    </a:lnTo>
                    <a:lnTo>
                      <a:pt x="8141" y="3115"/>
                    </a:lnTo>
                    <a:lnTo>
                      <a:pt x="7743" y="2709"/>
                    </a:lnTo>
                    <a:lnTo>
                      <a:pt x="7344" y="2303"/>
                    </a:lnTo>
                    <a:lnTo>
                      <a:pt x="6938" y="1930"/>
                    </a:lnTo>
                    <a:lnTo>
                      <a:pt x="6532" y="1558"/>
                    </a:lnTo>
                    <a:lnTo>
                      <a:pt x="6126" y="1236"/>
                    </a:lnTo>
                    <a:lnTo>
                      <a:pt x="5716" y="932"/>
                    </a:lnTo>
                    <a:lnTo>
                      <a:pt x="5310" y="661"/>
                    </a:lnTo>
                    <a:lnTo>
                      <a:pt x="4908" y="441"/>
                    </a:lnTo>
                    <a:lnTo>
                      <a:pt x="4707" y="339"/>
                    </a:lnTo>
                    <a:lnTo>
                      <a:pt x="4510" y="255"/>
                    </a:lnTo>
                    <a:lnTo>
                      <a:pt x="4313" y="170"/>
                    </a:lnTo>
                    <a:lnTo>
                      <a:pt x="4116" y="119"/>
                    </a:lnTo>
                    <a:lnTo>
                      <a:pt x="3923" y="69"/>
                    </a:lnTo>
                    <a:lnTo>
                      <a:pt x="3729" y="35"/>
                    </a:lnTo>
                    <a:lnTo>
                      <a:pt x="3540" y="18"/>
                    </a:lnTo>
                    <a:lnTo>
                      <a:pt x="3351" y="1"/>
                    </a:lnTo>
                    <a:close/>
                  </a:path>
                </a:pathLst>
              </a:custGeom>
              <a:solidFill>
                <a:srgbClr val="FFDA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38"/>
              <p:cNvSpPr/>
              <p:nvPr/>
            </p:nvSpPr>
            <p:spPr>
              <a:xfrm>
                <a:off x="3944625" y="-22253275"/>
                <a:ext cx="423025" cy="944875"/>
              </a:xfrm>
              <a:custGeom>
                <a:avLst/>
                <a:gdLst/>
                <a:ahLst/>
                <a:cxnLst/>
                <a:rect l="l" t="t" r="r" b="b"/>
                <a:pathLst>
                  <a:path w="16921" h="37795" extrusionOk="0">
                    <a:moveTo>
                      <a:pt x="3351" y="1"/>
                    </a:moveTo>
                    <a:lnTo>
                      <a:pt x="3166" y="18"/>
                    </a:lnTo>
                    <a:lnTo>
                      <a:pt x="2980" y="52"/>
                    </a:lnTo>
                    <a:lnTo>
                      <a:pt x="2799" y="86"/>
                    </a:lnTo>
                    <a:lnTo>
                      <a:pt x="2622" y="153"/>
                    </a:lnTo>
                    <a:lnTo>
                      <a:pt x="2444" y="221"/>
                    </a:lnTo>
                    <a:lnTo>
                      <a:pt x="2271" y="322"/>
                    </a:lnTo>
                    <a:lnTo>
                      <a:pt x="2101" y="441"/>
                    </a:lnTo>
                    <a:lnTo>
                      <a:pt x="1936" y="576"/>
                    </a:lnTo>
                    <a:lnTo>
                      <a:pt x="1774" y="729"/>
                    </a:lnTo>
                    <a:lnTo>
                      <a:pt x="1616" y="915"/>
                    </a:lnTo>
                    <a:lnTo>
                      <a:pt x="1463" y="1118"/>
                    </a:lnTo>
                    <a:lnTo>
                      <a:pt x="1309" y="1338"/>
                    </a:lnTo>
                    <a:lnTo>
                      <a:pt x="1163" y="1575"/>
                    </a:lnTo>
                    <a:lnTo>
                      <a:pt x="1021" y="1846"/>
                    </a:lnTo>
                    <a:lnTo>
                      <a:pt x="883" y="2133"/>
                    </a:lnTo>
                    <a:lnTo>
                      <a:pt x="749" y="2438"/>
                    </a:lnTo>
                    <a:lnTo>
                      <a:pt x="623" y="2777"/>
                    </a:lnTo>
                    <a:lnTo>
                      <a:pt x="497" y="3132"/>
                    </a:lnTo>
                    <a:lnTo>
                      <a:pt x="438" y="3335"/>
                    </a:lnTo>
                    <a:lnTo>
                      <a:pt x="379" y="3538"/>
                    </a:lnTo>
                    <a:lnTo>
                      <a:pt x="327" y="3741"/>
                    </a:lnTo>
                    <a:lnTo>
                      <a:pt x="276" y="3944"/>
                    </a:lnTo>
                    <a:lnTo>
                      <a:pt x="233" y="4164"/>
                    </a:lnTo>
                    <a:lnTo>
                      <a:pt x="193" y="4368"/>
                    </a:lnTo>
                    <a:lnTo>
                      <a:pt x="154" y="4588"/>
                    </a:lnTo>
                    <a:lnTo>
                      <a:pt x="122" y="4808"/>
                    </a:lnTo>
                    <a:lnTo>
                      <a:pt x="95" y="5028"/>
                    </a:lnTo>
                    <a:lnTo>
                      <a:pt x="67" y="5248"/>
                    </a:lnTo>
                    <a:lnTo>
                      <a:pt x="47" y="5485"/>
                    </a:lnTo>
                    <a:lnTo>
                      <a:pt x="28" y="5705"/>
                    </a:lnTo>
                    <a:lnTo>
                      <a:pt x="16" y="5942"/>
                    </a:lnTo>
                    <a:lnTo>
                      <a:pt x="8" y="6179"/>
                    </a:lnTo>
                    <a:lnTo>
                      <a:pt x="0" y="6416"/>
                    </a:lnTo>
                    <a:lnTo>
                      <a:pt x="0" y="6652"/>
                    </a:lnTo>
                    <a:lnTo>
                      <a:pt x="0" y="6906"/>
                    </a:lnTo>
                    <a:lnTo>
                      <a:pt x="4" y="7160"/>
                    </a:lnTo>
                    <a:lnTo>
                      <a:pt x="16" y="7397"/>
                    </a:lnTo>
                    <a:lnTo>
                      <a:pt x="28" y="7651"/>
                    </a:lnTo>
                    <a:lnTo>
                      <a:pt x="43" y="7905"/>
                    </a:lnTo>
                    <a:lnTo>
                      <a:pt x="63" y="8176"/>
                    </a:lnTo>
                    <a:lnTo>
                      <a:pt x="87" y="8430"/>
                    </a:lnTo>
                    <a:lnTo>
                      <a:pt x="114" y="8700"/>
                    </a:lnTo>
                    <a:lnTo>
                      <a:pt x="146" y="8971"/>
                    </a:lnTo>
                    <a:lnTo>
                      <a:pt x="181" y="9242"/>
                    </a:lnTo>
                    <a:lnTo>
                      <a:pt x="217" y="9513"/>
                    </a:lnTo>
                    <a:lnTo>
                      <a:pt x="260" y="9784"/>
                    </a:lnTo>
                    <a:lnTo>
                      <a:pt x="304" y="10071"/>
                    </a:lnTo>
                    <a:lnTo>
                      <a:pt x="355" y="10342"/>
                    </a:lnTo>
                    <a:lnTo>
                      <a:pt x="461" y="10918"/>
                    </a:lnTo>
                    <a:lnTo>
                      <a:pt x="584" y="11493"/>
                    </a:lnTo>
                    <a:lnTo>
                      <a:pt x="718" y="12085"/>
                    </a:lnTo>
                    <a:lnTo>
                      <a:pt x="867" y="12695"/>
                    </a:lnTo>
                    <a:lnTo>
                      <a:pt x="1025" y="13304"/>
                    </a:lnTo>
                    <a:lnTo>
                      <a:pt x="1202" y="13930"/>
                    </a:lnTo>
                    <a:lnTo>
                      <a:pt x="1388" y="14573"/>
                    </a:lnTo>
                    <a:lnTo>
                      <a:pt x="1589" y="15217"/>
                    </a:lnTo>
                    <a:lnTo>
                      <a:pt x="1798" y="15877"/>
                    </a:lnTo>
                    <a:lnTo>
                      <a:pt x="2022" y="16537"/>
                    </a:lnTo>
                    <a:lnTo>
                      <a:pt x="2259" y="17214"/>
                    </a:lnTo>
                    <a:lnTo>
                      <a:pt x="2507" y="17908"/>
                    </a:lnTo>
                    <a:lnTo>
                      <a:pt x="2768" y="18602"/>
                    </a:lnTo>
                    <a:lnTo>
                      <a:pt x="3040" y="19312"/>
                    </a:lnTo>
                    <a:lnTo>
                      <a:pt x="3323" y="20023"/>
                    </a:lnTo>
                    <a:lnTo>
                      <a:pt x="3615" y="20751"/>
                    </a:lnTo>
                    <a:lnTo>
                      <a:pt x="3923" y="21479"/>
                    </a:lnTo>
                    <a:lnTo>
                      <a:pt x="4132" y="21987"/>
                    </a:lnTo>
                    <a:lnTo>
                      <a:pt x="4333" y="22494"/>
                    </a:lnTo>
                    <a:lnTo>
                      <a:pt x="4530" y="23002"/>
                    </a:lnTo>
                    <a:lnTo>
                      <a:pt x="4719" y="23493"/>
                    </a:lnTo>
                    <a:lnTo>
                      <a:pt x="4908" y="24001"/>
                    </a:lnTo>
                    <a:lnTo>
                      <a:pt x="5090" y="24508"/>
                    </a:lnTo>
                    <a:lnTo>
                      <a:pt x="5263" y="25016"/>
                    </a:lnTo>
                    <a:lnTo>
                      <a:pt x="5432" y="25524"/>
                    </a:lnTo>
                    <a:lnTo>
                      <a:pt x="5598" y="26015"/>
                    </a:lnTo>
                    <a:lnTo>
                      <a:pt x="5760" y="26523"/>
                    </a:lnTo>
                    <a:lnTo>
                      <a:pt x="5917" y="27013"/>
                    </a:lnTo>
                    <a:lnTo>
                      <a:pt x="6067" y="27504"/>
                    </a:lnTo>
                    <a:lnTo>
                      <a:pt x="6355" y="28469"/>
                    </a:lnTo>
                    <a:lnTo>
                      <a:pt x="6623" y="29434"/>
                    </a:lnTo>
                    <a:lnTo>
                      <a:pt x="6871" y="30365"/>
                    </a:lnTo>
                    <a:lnTo>
                      <a:pt x="7100" y="31262"/>
                    </a:lnTo>
                    <a:lnTo>
                      <a:pt x="7317" y="32142"/>
                    </a:lnTo>
                    <a:lnTo>
                      <a:pt x="7510" y="32988"/>
                    </a:lnTo>
                    <a:lnTo>
                      <a:pt x="7691" y="33800"/>
                    </a:lnTo>
                    <a:lnTo>
                      <a:pt x="7853" y="34562"/>
                    </a:lnTo>
                    <a:lnTo>
                      <a:pt x="7999" y="35273"/>
                    </a:lnTo>
                    <a:lnTo>
                      <a:pt x="8129" y="35950"/>
                    </a:lnTo>
                    <a:lnTo>
                      <a:pt x="8271" y="35713"/>
                    </a:lnTo>
                    <a:lnTo>
                      <a:pt x="8421" y="35493"/>
                    </a:lnTo>
                    <a:lnTo>
                      <a:pt x="8582" y="35256"/>
                    </a:lnTo>
                    <a:lnTo>
                      <a:pt x="8752" y="35002"/>
                    </a:lnTo>
                    <a:lnTo>
                      <a:pt x="8929" y="34765"/>
                    </a:lnTo>
                    <a:lnTo>
                      <a:pt x="9115" y="34545"/>
                    </a:lnTo>
                    <a:lnTo>
                      <a:pt x="9308" y="34308"/>
                    </a:lnTo>
                    <a:lnTo>
                      <a:pt x="9509" y="34088"/>
                    </a:lnTo>
                    <a:lnTo>
                      <a:pt x="9718" y="33885"/>
                    </a:lnTo>
                    <a:lnTo>
                      <a:pt x="9935" y="33699"/>
                    </a:lnTo>
                    <a:lnTo>
                      <a:pt x="10155" y="33513"/>
                    </a:lnTo>
                    <a:lnTo>
                      <a:pt x="10380" y="33360"/>
                    </a:lnTo>
                    <a:lnTo>
                      <a:pt x="10613" y="33225"/>
                    </a:lnTo>
                    <a:lnTo>
                      <a:pt x="10849" y="33106"/>
                    </a:lnTo>
                    <a:lnTo>
                      <a:pt x="11094" y="33022"/>
                    </a:lnTo>
                    <a:lnTo>
                      <a:pt x="11338" y="32954"/>
                    </a:lnTo>
                    <a:lnTo>
                      <a:pt x="11586" y="32920"/>
                    </a:lnTo>
                    <a:lnTo>
                      <a:pt x="11839" y="32937"/>
                    </a:lnTo>
                    <a:lnTo>
                      <a:pt x="12091" y="32971"/>
                    </a:lnTo>
                    <a:lnTo>
                      <a:pt x="12347" y="33039"/>
                    </a:lnTo>
                    <a:lnTo>
                      <a:pt x="12477" y="33106"/>
                    </a:lnTo>
                    <a:lnTo>
                      <a:pt x="12607" y="33157"/>
                    </a:lnTo>
                    <a:lnTo>
                      <a:pt x="12737" y="33242"/>
                    </a:lnTo>
                    <a:lnTo>
                      <a:pt x="12868" y="33326"/>
                    </a:lnTo>
                    <a:lnTo>
                      <a:pt x="12994" y="33411"/>
                    </a:lnTo>
                    <a:lnTo>
                      <a:pt x="13128" y="33530"/>
                    </a:lnTo>
                    <a:lnTo>
                      <a:pt x="13258" y="33648"/>
                    </a:lnTo>
                    <a:lnTo>
                      <a:pt x="13388" y="33783"/>
                    </a:lnTo>
                    <a:lnTo>
                      <a:pt x="13518" y="33919"/>
                    </a:lnTo>
                    <a:lnTo>
                      <a:pt x="13648" y="34088"/>
                    </a:lnTo>
                    <a:lnTo>
                      <a:pt x="13778" y="34257"/>
                    </a:lnTo>
                    <a:lnTo>
                      <a:pt x="13908" y="34444"/>
                    </a:lnTo>
                    <a:lnTo>
                      <a:pt x="14038" y="34630"/>
                    </a:lnTo>
                    <a:lnTo>
                      <a:pt x="14168" y="34850"/>
                    </a:lnTo>
                    <a:lnTo>
                      <a:pt x="14295" y="35070"/>
                    </a:lnTo>
                    <a:lnTo>
                      <a:pt x="14425" y="35307"/>
                    </a:lnTo>
                    <a:lnTo>
                      <a:pt x="14555" y="35561"/>
                    </a:lnTo>
                    <a:lnTo>
                      <a:pt x="14681" y="35831"/>
                    </a:lnTo>
                    <a:lnTo>
                      <a:pt x="14807" y="36119"/>
                    </a:lnTo>
                    <a:lnTo>
                      <a:pt x="14933" y="36424"/>
                    </a:lnTo>
                    <a:lnTo>
                      <a:pt x="15059" y="36745"/>
                    </a:lnTo>
                    <a:lnTo>
                      <a:pt x="15186" y="37084"/>
                    </a:lnTo>
                    <a:lnTo>
                      <a:pt x="15312" y="37439"/>
                    </a:lnTo>
                    <a:lnTo>
                      <a:pt x="15434" y="37795"/>
                    </a:lnTo>
                    <a:lnTo>
                      <a:pt x="15564" y="36001"/>
                    </a:lnTo>
                    <a:lnTo>
                      <a:pt x="15698" y="34190"/>
                    </a:lnTo>
                    <a:lnTo>
                      <a:pt x="15844" y="32328"/>
                    </a:lnTo>
                    <a:lnTo>
                      <a:pt x="15994" y="30432"/>
                    </a:lnTo>
                    <a:lnTo>
                      <a:pt x="16151" y="28486"/>
                    </a:lnTo>
                    <a:lnTo>
                      <a:pt x="16317" y="26489"/>
                    </a:lnTo>
                    <a:lnTo>
                      <a:pt x="16668" y="22291"/>
                    </a:lnTo>
                    <a:lnTo>
                      <a:pt x="16719" y="21631"/>
                    </a:lnTo>
                    <a:lnTo>
                      <a:pt x="16766" y="20988"/>
                    </a:lnTo>
                    <a:lnTo>
                      <a:pt x="16806" y="20379"/>
                    </a:lnTo>
                    <a:lnTo>
                      <a:pt x="16841" y="19786"/>
                    </a:lnTo>
                    <a:lnTo>
                      <a:pt x="16869" y="19211"/>
                    </a:lnTo>
                    <a:lnTo>
                      <a:pt x="16889" y="18652"/>
                    </a:lnTo>
                    <a:lnTo>
                      <a:pt x="16904" y="18128"/>
                    </a:lnTo>
                    <a:lnTo>
                      <a:pt x="16916" y="17620"/>
                    </a:lnTo>
                    <a:lnTo>
                      <a:pt x="16920" y="17129"/>
                    </a:lnTo>
                    <a:lnTo>
                      <a:pt x="16920" y="16655"/>
                    </a:lnTo>
                    <a:lnTo>
                      <a:pt x="16912" y="16198"/>
                    </a:lnTo>
                    <a:lnTo>
                      <a:pt x="16900" y="15758"/>
                    </a:lnTo>
                    <a:lnTo>
                      <a:pt x="16881" y="15352"/>
                    </a:lnTo>
                    <a:lnTo>
                      <a:pt x="16861" y="14946"/>
                    </a:lnTo>
                    <a:lnTo>
                      <a:pt x="16833" y="14557"/>
                    </a:lnTo>
                    <a:lnTo>
                      <a:pt x="16802" y="14201"/>
                    </a:lnTo>
                    <a:lnTo>
                      <a:pt x="16762" y="13846"/>
                    </a:lnTo>
                    <a:lnTo>
                      <a:pt x="16719" y="13507"/>
                    </a:lnTo>
                    <a:lnTo>
                      <a:pt x="16676" y="13202"/>
                    </a:lnTo>
                    <a:lnTo>
                      <a:pt x="16624" y="12898"/>
                    </a:lnTo>
                    <a:lnTo>
                      <a:pt x="16569" y="12593"/>
                    </a:lnTo>
                    <a:lnTo>
                      <a:pt x="16510" y="12322"/>
                    </a:lnTo>
                    <a:lnTo>
                      <a:pt x="16447" y="12069"/>
                    </a:lnTo>
                    <a:lnTo>
                      <a:pt x="16380" y="11815"/>
                    </a:lnTo>
                    <a:lnTo>
                      <a:pt x="16309" y="11578"/>
                    </a:lnTo>
                    <a:lnTo>
                      <a:pt x="16234" y="11341"/>
                    </a:lnTo>
                    <a:lnTo>
                      <a:pt x="16155" y="11138"/>
                    </a:lnTo>
                    <a:lnTo>
                      <a:pt x="16073" y="10935"/>
                    </a:lnTo>
                    <a:lnTo>
                      <a:pt x="15990" y="10731"/>
                    </a:lnTo>
                    <a:lnTo>
                      <a:pt x="15899" y="10562"/>
                    </a:lnTo>
                    <a:lnTo>
                      <a:pt x="15808" y="10393"/>
                    </a:lnTo>
                    <a:lnTo>
                      <a:pt x="15714" y="10224"/>
                    </a:lnTo>
                    <a:lnTo>
                      <a:pt x="15615" y="10071"/>
                    </a:lnTo>
                    <a:lnTo>
                      <a:pt x="15517" y="9919"/>
                    </a:lnTo>
                    <a:lnTo>
                      <a:pt x="15414" y="9784"/>
                    </a:lnTo>
                    <a:lnTo>
                      <a:pt x="15308" y="9648"/>
                    </a:lnTo>
                    <a:lnTo>
                      <a:pt x="15091" y="9411"/>
                    </a:lnTo>
                    <a:lnTo>
                      <a:pt x="14866" y="9191"/>
                    </a:lnTo>
                    <a:lnTo>
                      <a:pt x="14634" y="8988"/>
                    </a:lnTo>
                    <a:lnTo>
                      <a:pt x="14393" y="8819"/>
                    </a:lnTo>
                    <a:lnTo>
                      <a:pt x="14145" y="8650"/>
                    </a:lnTo>
                    <a:lnTo>
                      <a:pt x="13896" y="8480"/>
                    </a:lnTo>
                    <a:lnTo>
                      <a:pt x="13384" y="8193"/>
                    </a:lnTo>
                    <a:lnTo>
                      <a:pt x="12864" y="7888"/>
                    </a:lnTo>
                    <a:lnTo>
                      <a:pt x="12603" y="7719"/>
                    </a:lnTo>
                    <a:lnTo>
                      <a:pt x="12347" y="7533"/>
                    </a:lnTo>
                    <a:lnTo>
                      <a:pt x="12087" y="7346"/>
                    </a:lnTo>
                    <a:lnTo>
                      <a:pt x="11835" y="7126"/>
                    </a:lnTo>
                    <a:lnTo>
                      <a:pt x="11571" y="6889"/>
                    </a:lnTo>
                    <a:lnTo>
                      <a:pt x="11291" y="6602"/>
                    </a:lnTo>
                    <a:lnTo>
                      <a:pt x="10995" y="6280"/>
                    </a:lnTo>
                    <a:lnTo>
                      <a:pt x="10680" y="5942"/>
                    </a:lnTo>
                    <a:lnTo>
                      <a:pt x="10009" y="5180"/>
                    </a:lnTo>
                    <a:lnTo>
                      <a:pt x="9288" y="4368"/>
                    </a:lnTo>
                    <a:lnTo>
                      <a:pt x="8531" y="3521"/>
                    </a:lnTo>
                    <a:lnTo>
                      <a:pt x="8141" y="3115"/>
                    </a:lnTo>
                    <a:lnTo>
                      <a:pt x="7743" y="2709"/>
                    </a:lnTo>
                    <a:lnTo>
                      <a:pt x="7344" y="2303"/>
                    </a:lnTo>
                    <a:lnTo>
                      <a:pt x="6938" y="1930"/>
                    </a:lnTo>
                    <a:lnTo>
                      <a:pt x="6532" y="1558"/>
                    </a:lnTo>
                    <a:lnTo>
                      <a:pt x="6126" y="1236"/>
                    </a:lnTo>
                    <a:lnTo>
                      <a:pt x="5716" y="932"/>
                    </a:lnTo>
                    <a:lnTo>
                      <a:pt x="5310" y="661"/>
                    </a:lnTo>
                    <a:lnTo>
                      <a:pt x="4908" y="441"/>
                    </a:lnTo>
                    <a:lnTo>
                      <a:pt x="4707" y="339"/>
                    </a:lnTo>
                    <a:lnTo>
                      <a:pt x="4510" y="255"/>
                    </a:lnTo>
                    <a:lnTo>
                      <a:pt x="4313" y="170"/>
                    </a:lnTo>
                    <a:lnTo>
                      <a:pt x="4116" y="119"/>
                    </a:lnTo>
                    <a:lnTo>
                      <a:pt x="3923" y="69"/>
                    </a:lnTo>
                    <a:lnTo>
                      <a:pt x="3729" y="35"/>
                    </a:lnTo>
                    <a:lnTo>
                      <a:pt x="3540" y="18"/>
                    </a:lnTo>
                    <a:lnTo>
                      <a:pt x="3351" y="1"/>
                    </a:ln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38"/>
              <p:cNvSpPr/>
              <p:nvPr/>
            </p:nvSpPr>
            <p:spPr>
              <a:xfrm>
                <a:off x="3945000" y="-22253275"/>
                <a:ext cx="422650" cy="557300"/>
              </a:xfrm>
              <a:custGeom>
                <a:avLst/>
                <a:gdLst/>
                <a:ahLst/>
                <a:cxnLst/>
                <a:rect l="l" t="t" r="r" b="b"/>
                <a:pathLst>
                  <a:path w="16906" h="22292" extrusionOk="0">
                    <a:moveTo>
                      <a:pt x="3336" y="1"/>
                    </a:moveTo>
                    <a:lnTo>
                      <a:pt x="3151" y="18"/>
                    </a:lnTo>
                    <a:lnTo>
                      <a:pt x="2965" y="52"/>
                    </a:lnTo>
                    <a:lnTo>
                      <a:pt x="2784" y="86"/>
                    </a:lnTo>
                    <a:lnTo>
                      <a:pt x="2607" y="153"/>
                    </a:lnTo>
                    <a:lnTo>
                      <a:pt x="2429" y="221"/>
                    </a:lnTo>
                    <a:lnTo>
                      <a:pt x="2256" y="322"/>
                    </a:lnTo>
                    <a:lnTo>
                      <a:pt x="2086" y="441"/>
                    </a:lnTo>
                    <a:lnTo>
                      <a:pt x="1921" y="576"/>
                    </a:lnTo>
                    <a:lnTo>
                      <a:pt x="1759" y="729"/>
                    </a:lnTo>
                    <a:lnTo>
                      <a:pt x="1601" y="915"/>
                    </a:lnTo>
                    <a:lnTo>
                      <a:pt x="1448" y="1118"/>
                    </a:lnTo>
                    <a:lnTo>
                      <a:pt x="1294" y="1338"/>
                    </a:lnTo>
                    <a:lnTo>
                      <a:pt x="1148" y="1575"/>
                    </a:lnTo>
                    <a:lnTo>
                      <a:pt x="1006" y="1846"/>
                    </a:lnTo>
                    <a:lnTo>
                      <a:pt x="868" y="2133"/>
                    </a:lnTo>
                    <a:lnTo>
                      <a:pt x="734" y="2438"/>
                    </a:lnTo>
                    <a:lnTo>
                      <a:pt x="608" y="2777"/>
                    </a:lnTo>
                    <a:lnTo>
                      <a:pt x="482" y="3132"/>
                    </a:lnTo>
                    <a:lnTo>
                      <a:pt x="431" y="3301"/>
                    </a:lnTo>
                    <a:lnTo>
                      <a:pt x="379" y="3487"/>
                    </a:lnTo>
                    <a:lnTo>
                      <a:pt x="336" y="3657"/>
                    </a:lnTo>
                    <a:lnTo>
                      <a:pt x="293" y="3826"/>
                    </a:lnTo>
                    <a:lnTo>
                      <a:pt x="249" y="4012"/>
                    </a:lnTo>
                    <a:lnTo>
                      <a:pt x="214" y="4198"/>
                    </a:lnTo>
                    <a:lnTo>
                      <a:pt x="178" y="4385"/>
                    </a:lnTo>
                    <a:lnTo>
                      <a:pt x="147" y="4571"/>
                    </a:lnTo>
                    <a:lnTo>
                      <a:pt x="119" y="4757"/>
                    </a:lnTo>
                    <a:lnTo>
                      <a:pt x="95" y="4943"/>
                    </a:lnTo>
                    <a:lnTo>
                      <a:pt x="72" y="5129"/>
                    </a:lnTo>
                    <a:lnTo>
                      <a:pt x="56" y="5332"/>
                    </a:lnTo>
                    <a:lnTo>
                      <a:pt x="36" y="5535"/>
                    </a:lnTo>
                    <a:lnTo>
                      <a:pt x="25" y="5722"/>
                    </a:lnTo>
                    <a:lnTo>
                      <a:pt x="13" y="5925"/>
                    </a:lnTo>
                    <a:lnTo>
                      <a:pt x="9" y="6128"/>
                    </a:lnTo>
                    <a:lnTo>
                      <a:pt x="1" y="6348"/>
                    </a:lnTo>
                    <a:lnTo>
                      <a:pt x="1" y="6551"/>
                    </a:lnTo>
                    <a:lnTo>
                      <a:pt x="1" y="6754"/>
                    </a:lnTo>
                    <a:lnTo>
                      <a:pt x="5" y="6974"/>
                    </a:lnTo>
                    <a:lnTo>
                      <a:pt x="13" y="7194"/>
                    </a:lnTo>
                    <a:lnTo>
                      <a:pt x="21" y="7397"/>
                    </a:lnTo>
                    <a:lnTo>
                      <a:pt x="32" y="7617"/>
                    </a:lnTo>
                    <a:lnTo>
                      <a:pt x="48" y="7837"/>
                    </a:lnTo>
                    <a:lnTo>
                      <a:pt x="84" y="8294"/>
                    </a:lnTo>
                    <a:lnTo>
                      <a:pt x="131" y="8751"/>
                    </a:lnTo>
                    <a:lnTo>
                      <a:pt x="186" y="9208"/>
                    </a:lnTo>
                    <a:lnTo>
                      <a:pt x="253" y="9682"/>
                    </a:lnTo>
                    <a:lnTo>
                      <a:pt x="340" y="9157"/>
                    </a:lnTo>
                    <a:lnTo>
                      <a:pt x="442" y="8599"/>
                    </a:lnTo>
                    <a:lnTo>
                      <a:pt x="502" y="8328"/>
                    </a:lnTo>
                    <a:lnTo>
                      <a:pt x="561" y="8040"/>
                    </a:lnTo>
                    <a:lnTo>
                      <a:pt x="628" y="7753"/>
                    </a:lnTo>
                    <a:lnTo>
                      <a:pt x="699" y="7448"/>
                    </a:lnTo>
                    <a:lnTo>
                      <a:pt x="770" y="7160"/>
                    </a:lnTo>
                    <a:lnTo>
                      <a:pt x="848" y="6872"/>
                    </a:lnTo>
                    <a:lnTo>
                      <a:pt x="931" y="6585"/>
                    </a:lnTo>
                    <a:lnTo>
                      <a:pt x="1022" y="6297"/>
                    </a:lnTo>
                    <a:lnTo>
                      <a:pt x="1113" y="6026"/>
                    </a:lnTo>
                    <a:lnTo>
                      <a:pt x="1211" y="5755"/>
                    </a:lnTo>
                    <a:lnTo>
                      <a:pt x="1310" y="5485"/>
                    </a:lnTo>
                    <a:lnTo>
                      <a:pt x="1420" y="5231"/>
                    </a:lnTo>
                    <a:lnTo>
                      <a:pt x="1530" y="4994"/>
                    </a:lnTo>
                    <a:lnTo>
                      <a:pt x="1649" y="4757"/>
                    </a:lnTo>
                    <a:lnTo>
                      <a:pt x="1771" y="4520"/>
                    </a:lnTo>
                    <a:lnTo>
                      <a:pt x="1901" y="4317"/>
                    </a:lnTo>
                    <a:lnTo>
                      <a:pt x="2035" y="4131"/>
                    </a:lnTo>
                    <a:lnTo>
                      <a:pt x="2173" y="3944"/>
                    </a:lnTo>
                    <a:lnTo>
                      <a:pt x="2319" y="3792"/>
                    </a:lnTo>
                    <a:lnTo>
                      <a:pt x="2473" y="3640"/>
                    </a:lnTo>
                    <a:lnTo>
                      <a:pt x="2630" y="3521"/>
                    </a:lnTo>
                    <a:lnTo>
                      <a:pt x="2792" y="3420"/>
                    </a:lnTo>
                    <a:lnTo>
                      <a:pt x="2961" y="3335"/>
                    </a:lnTo>
                    <a:lnTo>
                      <a:pt x="3139" y="3284"/>
                    </a:lnTo>
                    <a:lnTo>
                      <a:pt x="3320" y="3251"/>
                    </a:lnTo>
                    <a:lnTo>
                      <a:pt x="3509" y="3234"/>
                    </a:lnTo>
                    <a:lnTo>
                      <a:pt x="3707" y="3267"/>
                    </a:lnTo>
                    <a:lnTo>
                      <a:pt x="3908" y="3318"/>
                    </a:lnTo>
                    <a:lnTo>
                      <a:pt x="4203" y="3420"/>
                    </a:lnTo>
                    <a:lnTo>
                      <a:pt x="4499" y="3555"/>
                    </a:lnTo>
                    <a:lnTo>
                      <a:pt x="4799" y="3707"/>
                    </a:lnTo>
                    <a:lnTo>
                      <a:pt x="5094" y="3894"/>
                    </a:lnTo>
                    <a:lnTo>
                      <a:pt x="5398" y="4114"/>
                    </a:lnTo>
                    <a:lnTo>
                      <a:pt x="5697" y="4334"/>
                    </a:lnTo>
                    <a:lnTo>
                      <a:pt x="5997" y="4588"/>
                    </a:lnTo>
                    <a:lnTo>
                      <a:pt x="6301" y="4858"/>
                    </a:lnTo>
                    <a:lnTo>
                      <a:pt x="6600" y="5146"/>
                    </a:lnTo>
                    <a:lnTo>
                      <a:pt x="6904" y="5451"/>
                    </a:lnTo>
                    <a:lnTo>
                      <a:pt x="7207" y="5755"/>
                    </a:lnTo>
                    <a:lnTo>
                      <a:pt x="7507" y="6077"/>
                    </a:lnTo>
                    <a:lnTo>
                      <a:pt x="8110" y="6754"/>
                    </a:lnTo>
                    <a:lnTo>
                      <a:pt x="8709" y="7431"/>
                    </a:lnTo>
                    <a:lnTo>
                      <a:pt x="9892" y="8802"/>
                    </a:lnTo>
                    <a:lnTo>
                      <a:pt x="10471" y="9445"/>
                    </a:lnTo>
                    <a:lnTo>
                      <a:pt x="10759" y="9750"/>
                    </a:lnTo>
                    <a:lnTo>
                      <a:pt x="11043" y="10054"/>
                    </a:lnTo>
                    <a:lnTo>
                      <a:pt x="11327" y="10325"/>
                    </a:lnTo>
                    <a:lnTo>
                      <a:pt x="11607" y="10596"/>
                    </a:lnTo>
                    <a:lnTo>
                      <a:pt x="11883" y="10833"/>
                    </a:lnTo>
                    <a:lnTo>
                      <a:pt x="12155" y="11070"/>
                    </a:lnTo>
                    <a:lnTo>
                      <a:pt x="12427" y="11273"/>
                    </a:lnTo>
                    <a:lnTo>
                      <a:pt x="12691" y="11459"/>
                    </a:lnTo>
                    <a:lnTo>
                      <a:pt x="12955" y="11612"/>
                    </a:lnTo>
                    <a:lnTo>
                      <a:pt x="13215" y="11730"/>
                    </a:lnTo>
                    <a:lnTo>
                      <a:pt x="13468" y="11848"/>
                    </a:lnTo>
                    <a:lnTo>
                      <a:pt x="13708" y="11984"/>
                    </a:lnTo>
                    <a:lnTo>
                      <a:pt x="13937" y="12119"/>
                    </a:lnTo>
                    <a:lnTo>
                      <a:pt x="14157" y="12255"/>
                    </a:lnTo>
                    <a:lnTo>
                      <a:pt x="14366" y="12407"/>
                    </a:lnTo>
                    <a:lnTo>
                      <a:pt x="14563" y="12576"/>
                    </a:lnTo>
                    <a:lnTo>
                      <a:pt x="14753" y="12746"/>
                    </a:lnTo>
                    <a:lnTo>
                      <a:pt x="14930" y="12932"/>
                    </a:lnTo>
                    <a:lnTo>
                      <a:pt x="15096" y="13135"/>
                    </a:lnTo>
                    <a:lnTo>
                      <a:pt x="15253" y="13355"/>
                    </a:lnTo>
                    <a:lnTo>
                      <a:pt x="15403" y="13575"/>
                    </a:lnTo>
                    <a:lnTo>
                      <a:pt x="15545" y="13812"/>
                    </a:lnTo>
                    <a:lnTo>
                      <a:pt x="15675" y="14066"/>
                    </a:lnTo>
                    <a:lnTo>
                      <a:pt x="15793" y="14336"/>
                    </a:lnTo>
                    <a:lnTo>
                      <a:pt x="15908" y="14624"/>
                    </a:lnTo>
                    <a:lnTo>
                      <a:pt x="16010" y="14929"/>
                    </a:lnTo>
                    <a:lnTo>
                      <a:pt x="16109" y="15234"/>
                    </a:lnTo>
                    <a:lnTo>
                      <a:pt x="16196" y="15572"/>
                    </a:lnTo>
                    <a:lnTo>
                      <a:pt x="16274" y="15927"/>
                    </a:lnTo>
                    <a:lnTo>
                      <a:pt x="16345" y="16283"/>
                    </a:lnTo>
                    <a:lnTo>
                      <a:pt x="16408" y="16672"/>
                    </a:lnTo>
                    <a:lnTo>
                      <a:pt x="16464" y="17078"/>
                    </a:lnTo>
                    <a:lnTo>
                      <a:pt x="16515" y="17501"/>
                    </a:lnTo>
                    <a:lnTo>
                      <a:pt x="16554" y="17942"/>
                    </a:lnTo>
                    <a:lnTo>
                      <a:pt x="16590" y="18415"/>
                    </a:lnTo>
                    <a:lnTo>
                      <a:pt x="16617" y="18906"/>
                    </a:lnTo>
                    <a:lnTo>
                      <a:pt x="16637" y="19414"/>
                    </a:lnTo>
                    <a:lnTo>
                      <a:pt x="16653" y="19939"/>
                    </a:lnTo>
                    <a:lnTo>
                      <a:pt x="16661" y="20497"/>
                    </a:lnTo>
                    <a:lnTo>
                      <a:pt x="16665" y="21073"/>
                    </a:lnTo>
                    <a:lnTo>
                      <a:pt x="16661" y="21665"/>
                    </a:lnTo>
                    <a:lnTo>
                      <a:pt x="16653" y="22291"/>
                    </a:lnTo>
                    <a:lnTo>
                      <a:pt x="16704" y="21631"/>
                    </a:lnTo>
                    <a:lnTo>
                      <a:pt x="16751" y="20988"/>
                    </a:lnTo>
                    <a:lnTo>
                      <a:pt x="16791" y="20379"/>
                    </a:lnTo>
                    <a:lnTo>
                      <a:pt x="16826" y="19786"/>
                    </a:lnTo>
                    <a:lnTo>
                      <a:pt x="16854" y="19211"/>
                    </a:lnTo>
                    <a:lnTo>
                      <a:pt x="16874" y="18652"/>
                    </a:lnTo>
                    <a:lnTo>
                      <a:pt x="16889" y="18128"/>
                    </a:lnTo>
                    <a:lnTo>
                      <a:pt x="16901" y="17620"/>
                    </a:lnTo>
                    <a:lnTo>
                      <a:pt x="16905" y="17129"/>
                    </a:lnTo>
                    <a:lnTo>
                      <a:pt x="16905" y="16655"/>
                    </a:lnTo>
                    <a:lnTo>
                      <a:pt x="16897" y="16198"/>
                    </a:lnTo>
                    <a:lnTo>
                      <a:pt x="16885" y="15758"/>
                    </a:lnTo>
                    <a:lnTo>
                      <a:pt x="16866" y="15352"/>
                    </a:lnTo>
                    <a:lnTo>
                      <a:pt x="16846" y="14946"/>
                    </a:lnTo>
                    <a:lnTo>
                      <a:pt x="16818" y="14557"/>
                    </a:lnTo>
                    <a:lnTo>
                      <a:pt x="16787" y="14201"/>
                    </a:lnTo>
                    <a:lnTo>
                      <a:pt x="16747" y="13846"/>
                    </a:lnTo>
                    <a:lnTo>
                      <a:pt x="16704" y="13507"/>
                    </a:lnTo>
                    <a:lnTo>
                      <a:pt x="16661" y="13202"/>
                    </a:lnTo>
                    <a:lnTo>
                      <a:pt x="16609" y="12898"/>
                    </a:lnTo>
                    <a:lnTo>
                      <a:pt x="16554" y="12593"/>
                    </a:lnTo>
                    <a:lnTo>
                      <a:pt x="16495" y="12322"/>
                    </a:lnTo>
                    <a:lnTo>
                      <a:pt x="16432" y="12069"/>
                    </a:lnTo>
                    <a:lnTo>
                      <a:pt x="16365" y="11815"/>
                    </a:lnTo>
                    <a:lnTo>
                      <a:pt x="16294" y="11578"/>
                    </a:lnTo>
                    <a:lnTo>
                      <a:pt x="16219" y="11341"/>
                    </a:lnTo>
                    <a:lnTo>
                      <a:pt x="16140" y="11138"/>
                    </a:lnTo>
                    <a:lnTo>
                      <a:pt x="16058" y="10935"/>
                    </a:lnTo>
                    <a:lnTo>
                      <a:pt x="15975" y="10731"/>
                    </a:lnTo>
                    <a:lnTo>
                      <a:pt x="15884" y="10562"/>
                    </a:lnTo>
                    <a:lnTo>
                      <a:pt x="15793" y="10393"/>
                    </a:lnTo>
                    <a:lnTo>
                      <a:pt x="15699" y="10224"/>
                    </a:lnTo>
                    <a:lnTo>
                      <a:pt x="15600" y="10071"/>
                    </a:lnTo>
                    <a:lnTo>
                      <a:pt x="15502" y="9919"/>
                    </a:lnTo>
                    <a:lnTo>
                      <a:pt x="15399" y="9784"/>
                    </a:lnTo>
                    <a:lnTo>
                      <a:pt x="15293" y="9648"/>
                    </a:lnTo>
                    <a:lnTo>
                      <a:pt x="15076" y="9411"/>
                    </a:lnTo>
                    <a:lnTo>
                      <a:pt x="14851" y="9191"/>
                    </a:lnTo>
                    <a:lnTo>
                      <a:pt x="14619" y="8988"/>
                    </a:lnTo>
                    <a:lnTo>
                      <a:pt x="14378" y="8819"/>
                    </a:lnTo>
                    <a:lnTo>
                      <a:pt x="14130" y="8650"/>
                    </a:lnTo>
                    <a:lnTo>
                      <a:pt x="13881" y="8480"/>
                    </a:lnTo>
                    <a:lnTo>
                      <a:pt x="13369" y="8193"/>
                    </a:lnTo>
                    <a:lnTo>
                      <a:pt x="12849" y="7888"/>
                    </a:lnTo>
                    <a:lnTo>
                      <a:pt x="12588" y="7719"/>
                    </a:lnTo>
                    <a:lnTo>
                      <a:pt x="12332" y="7533"/>
                    </a:lnTo>
                    <a:lnTo>
                      <a:pt x="12072" y="7346"/>
                    </a:lnTo>
                    <a:lnTo>
                      <a:pt x="11820" y="7126"/>
                    </a:lnTo>
                    <a:lnTo>
                      <a:pt x="11556" y="6889"/>
                    </a:lnTo>
                    <a:lnTo>
                      <a:pt x="11276" y="6602"/>
                    </a:lnTo>
                    <a:lnTo>
                      <a:pt x="10980" y="6280"/>
                    </a:lnTo>
                    <a:lnTo>
                      <a:pt x="10665" y="5942"/>
                    </a:lnTo>
                    <a:lnTo>
                      <a:pt x="9994" y="5180"/>
                    </a:lnTo>
                    <a:lnTo>
                      <a:pt x="9273" y="4368"/>
                    </a:lnTo>
                    <a:lnTo>
                      <a:pt x="8516" y="3521"/>
                    </a:lnTo>
                    <a:lnTo>
                      <a:pt x="8126" y="3115"/>
                    </a:lnTo>
                    <a:lnTo>
                      <a:pt x="7728" y="2709"/>
                    </a:lnTo>
                    <a:lnTo>
                      <a:pt x="7329" y="2303"/>
                    </a:lnTo>
                    <a:lnTo>
                      <a:pt x="6923" y="1930"/>
                    </a:lnTo>
                    <a:lnTo>
                      <a:pt x="6517" y="1558"/>
                    </a:lnTo>
                    <a:lnTo>
                      <a:pt x="6111" y="1236"/>
                    </a:lnTo>
                    <a:lnTo>
                      <a:pt x="5701" y="932"/>
                    </a:lnTo>
                    <a:lnTo>
                      <a:pt x="5295" y="661"/>
                    </a:lnTo>
                    <a:lnTo>
                      <a:pt x="4893" y="441"/>
                    </a:lnTo>
                    <a:lnTo>
                      <a:pt x="4692" y="339"/>
                    </a:lnTo>
                    <a:lnTo>
                      <a:pt x="4495" y="255"/>
                    </a:lnTo>
                    <a:lnTo>
                      <a:pt x="4298" y="170"/>
                    </a:lnTo>
                    <a:lnTo>
                      <a:pt x="4101" y="119"/>
                    </a:lnTo>
                    <a:lnTo>
                      <a:pt x="3908" y="69"/>
                    </a:lnTo>
                    <a:lnTo>
                      <a:pt x="3714" y="35"/>
                    </a:lnTo>
                    <a:lnTo>
                      <a:pt x="3525" y="18"/>
                    </a:lnTo>
                    <a:lnTo>
                      <a:pt x="333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38"/>
              <p:cNvSpPr/>
              <p:nvPr/>
            </p:nvSpPr>
            <p:spPr>
              <a:xfrm>
                <a:off x="4039925" y="-11919625"/>
                <a:ext cx="17075" cy="3400"/>
              </a:xfrm>
              <a:custGeom>
                <a:avLst/>
                <a:gdLst/>
                <a:ahLst/>
                <a:cxnLst/>
                <a:rect l="l" t="t" r="r" b="b"/>
                <a:pathLst>
                  <a:path w="683" h="136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682" y="136"/>
                    </a:lnTo>
                    <a:lnTo>
                      <a:pt x="682" y="13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38"/>
              <p:cNvSpPr/>
              <p:nvPr/>
            </p:nvSpPr>
            <p:spPr>
              <a:xfrm>
                <a:off x="3936825" y="-11930200"/>
                <a:ext cx="92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68" h="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367" y="0"/>
                    </a:lnTo>
                    <a:lnTo>
                      <a:pt x="367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38"/>
              <p:cNvSpPr/>
              <p:nvPr/>
            </p:nvSpPr>
            <p:spPr>
              <a:xfrm>
                <a:off x="3932500" y="-11930200"/>
                <a:ext cx="43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74" h="1" extrusionOk="0">
                    <a:moveTo>
                      <a:pt x="174" y="0"/>
                    </a:moveTo>
                    <a:lnTo>
                      <a:pt x="17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436;p38"/>
              <p:cNvSpPr/>
              <p:nvPr/>
            </p:nvSpPr>
            <p:spPr>
              <a:xfrm>
                <a:off x="4005425" y="-11925550"/>
                <a:ext cx="4950" cy="875"/>
              </a:xfrm>
              <a:custGeom>
                <a:avLst/>
                <a:gdLst/>
                <a:ahLst/>
                <a:cxnLst/>
                <a:rect l="l" t="t" r="r" b="b"/>
                <a:pathLst>
                  <a:path w="198" h="35" extrusionOk="0">
                    <a:moveTo>
                      <a:pt x="198" y="34"/>
                    </a:moveTo>
                    <a:lnTo>
                      <a:pt x="198" y="3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98" y="34"/>
                    </a:lnTo>
                    <a:lnTo>
                      <a:pt x="198" y="34"/>
                    </a:ln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437;p38"/>
              <p:cNvSpPr/>
              <p:nvPr/>
            </p:nvSpPr>
            <p:spPr>
              <a:xfrm>
                <a:off x="4010350" y="-11924700"/>
                <a:ext cx="9475" cy="1275"/>
              </a:xfrm>
              <a:custGeom>
                <a:avLst/>
                <a:gdLst/>
                <a:ahLst/>
                <a:cxnLst/>
                <a:rect l="l" t="t" r="r" b="b"/>
                <a:pathLst>
                  <a:path w="379" h="5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379" y="51"/>
                    </a:lnTo>
                    <a:lnTo>
                      <a:pt x="379" y="5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38"/>
              <p:cNvSpPr/>
              <p:nvPr/>
            </p:nvSpPr>
            <p:spPr>
              <a:xfrm>
                <a:off x="3969050" y="-11929350"/>
                <a:ext cx="13725" cy="850"/>
              </a:xfrm>
              <a:custGeom>
                <a:avLst/>
                <a:gdLst/>
                <a:ahLst/>
                <a:cxnLst/>
                <a:rect l="l" t="t" r="r" b="b"/>
                <a:pathLst>
                  <a:path w="549" h="34" extrusionOk="0">
                    <a:moveTo>
                      <a:pt x="549" y="34"/>
                    </a:moveTo>
                    <a:lnTo>
                      <a:pt x="549" y="34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549" y="34"/>
                    </a:lnTo>
                    <a:lnTo>
                      <a:pt x="549" y="34"/>
                    </a:ln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38"/>
              <p:cNvSpPr/>
              <p:nvPr/>
            </p:nvSpPr>
            <p:spPr>
              <a:xfrm>
                <a:off x="3536200" y="-21005450"/>
                <a:ext cx="373450" cy="9416725"/>
              </a:xfrm>
              <a:custGeom>
                <a:avLst/>
                <a:gdLst/>
                <a:ahLst/>
                <a:cxnLst/>
                <a:rect l="l" t="t" r="r" b="b"/>
                <a:pathLst>
                  <a:path w="14938" h="376669" extrusionOk="0">
                    <a:moveTo>
                      <a:pt x="5677" y="0"/>
                    </a:moveTo>
                    <a:lnTo>
                      <a:pt x="5449" y="17"/>
                    </a:lnTo>
                    <a:lnTo>
                      <a:pt x="5224" y="68"/>
                    </a:lnTo>
                    <a:lnTo>
                      <a:pt x="5007" y="119"/>
                    </a:lnTo>
                    <a:lnTo>
                      <a:pt x="4790" y="186"/>
                    </a:lnTo>
                    <a:lnTo>
                      <a:pt x="4577" y="271"/>
                    </a:lnTo>
                    <a:lnTo>
                      <a:pt x="4368" y="372"/>
                    </a:lnTo>
                    <a:lnTo>
                      <a:pt x="4167" y="491"/>
                    </a:lnTo>
                    <a:lnTo>
                      <a:pt x="3966" y="626"/>
                    </a:lnTo>
                    <a:lnTo>
                      <a:pt x="3773" y="762"/>
                    </a:lnTo>
                    <a:lnTo>
                      <a:pt x="3584" y="897"/>
                    </a:lnTo>
                    <a:lnTo>
                      <a:pt x="3399" y="1066"/>
                    </a:lnTo>
                    <a:lnTo>
                      <a:pt x="3217" y="1219"/>
                    </a:lnTo>
                    <a:lnTo>
                      <a:pt x="3040" y="1405"/>
                    </a:lnTo>
                    <a:lnTo>
                      <a:pt x="2870" y="1574"/>
                    </a:lnTo>
                    <a:lnTo>
                      <a:pt x="2705" y="1760"/>
                    </a:lnTo>
                    <a:lnTo>
                      <a:pt x="2543" y="1963"/>
                    </a:lnTo>
                    <a:lnTo>
                      <a:pt x="2236" y="2353"/>
                    </a:lnTo>
                    <a:lnTo>
                      <a:pt x="1948" y="2759"/>
                    </a:lnTo>
                    <a:lnTo>
                      <a:pt x="1684" y="3165"/>
                    </a:lnTo>
                    <a:lnTo>
                      <a:pt x="1439" y="3571"/>
                    </a:lnTo>
                    <a:lnTo>
                      <a:pt x="1219" y="3961"/>
                    </a:lnTo>
                    <a:lnTo>
                      <a:pt x="1022" y="4333"/>
                    </a:lnTo>
                    <a:lnTo>
                      <a:pt x="848" y="4671"/>
                    </a:lnTo>
                    <a:lnTo>
                      <a:pt x="702" y="4976"/>
                    </a:lnTo>
                    <a:lnTo>
                      <a:pt x="580" y="5247"/>
                    </a:lnTo>
                    <a:lnTo>
                      <a:pt x="414" y="5653"/>
                    </a:lnTo>
                    <a:lnTo>
                      <a:pt x="355" y="5788"/>
                    </a:lnTo>
                    <a:lnTo>
                      <a:pt x="324" y="14048"/>
                    </a:lnTo>
                    <a:lnTo>
                      <a:pt x="288" y="23611"/>
                    </a:lnTo>
                    <a:lnTo>
                      <a:pt x="245" y="36101"/>
                    </a:lnTo>
                    <a:lnTo>
                      <a:pt x="194" y="51029"/>
                    </a:lnTo>
                    <a:lnTo>
                      <a:pt x="146" y="67870"/>
                    </a:lnTo>
                    <a:lnTo>
                      <a:pt x="99" y="86115"/>
                    </a:lnTo>
                    <a:lnTo>
                      <a:pt x="75" y="95610"/>
                    </a:lnTo>
                    <a:lnTo>
                      <a:pt x="56" y="105257"/>
                    </a:lnTo>
                    <a:lnTo>
                      <a:pt x="36" y="115006"/>
                    </a:lnTo>
                    <a:lnTo>
                      <a:pt x="24" y="124789"/>
                    </a:lnTo>
                    <a:lnTo>
                      <a:pt x="12" y="134538"/>
                    </a:lnTo>
                    <a:lnTo>
                      <a:pt x="4" y="144202"/>
                    </a:lnTo>
                    <a:lnTo>
                      <a:pt x="1" y="153697"/>
                    </a:lnTo>
                    <a:lnTo>
                      <a:pt x="1" y="162989"/>
                    </a:lnTo>
                    <a:lnTo>
                      <a:pt x="8" y="171976"/>
                    </a:lnTo>
                    <a:lnTo>
                      <a:pt x="16" y="180608"/>
                    </a:lnTo>
                    <a:lnTo>
                      <a:pt x="36" y="188851"/>
                    </a:lnTo>
                    <a:lnTo>
                      <a:pt x="60" y="196602"/>
                    </a:lnTo>
                    <a:lnTo>
                      <a:pt x="71" y="200275"/>
                    </a:lnTo>
                    <a:lnTo>
                      <a:pt x="87" y="203812"/>
                    </a:lnTo>
                    <a:lnTo>
                      <a:pt x="107" y="207181"/>
                    </a:lnTo>
                    <a:lnTo>
                      <a:pt x="127" y="210413"/>
                    </a:lnTo>
                    <a:lnTo>
                      <a:pt x="146" y="213477"/>
                    </a:lnTo>
                    <a:lnTo>
                      <a:pt x="170" y="216354"/>
                    </a:lnTo>
                    <a:lnTo>
                      <a:pt x="198" y="219045"/>
                    </a:lnTo>
                    <a:lnTo>
                      <a:pt x="225" y="221550"/>
                    </a:lnTo>
                    <a:lnTo>
                      <a:pt x="253" y="223869"/>
                    </a:lnTo>
                    <a:lnTo>
                      <a:pt x="284" y="225967"/>
                    </a:lnTo>
                    <a:lnTo>
                      <a:pt x="320" y="227846"/>
                    </a:lnTo>
                    <a:lnTo>
                      <a:pt x="355" y="229505"/>
                    </a:lnTo>
                    <a:lnTo>
                      <a:pt x="418" y="232145"/>
                    </a:lnTo>
                    <a:lnTo>
                      <a:pt x="478" y="235090"/>
                    </a:lnTo>
                    <a:lnTo>
                      <a:pt x="537" y="238357"/>
                    </a:lnTo>
                    <a:lnTo>
                      <a:pt x="596" y="241928"/>
                    </a:lnTo>
                    <a:lnTo>
                      <a:pt x="655" y="245753"/>
                    </a:lnTo>
                    <a:lnTo>
                      <a:pt x="714" y="249832"/>
                    </a:lnTo>
                    <a:lnTo>
                      <a:pt x="769" y="254131"/>
                    </a:lnTo>
                    <a:lnTo>
                      <a:pt x="828" y="258650"/>
                    </a:lnTo>
                    <a:lnTo>
                      <a:pt x="888" y="263355"/>
                    </a:lnTo>
                    <a:lnTo>
                      <a:pt x="943" y="268230"/>
                    </a:lnTo>
                    <a:lnTo>
                      <a:pt x="1053" y="278402"/>
                    </a:lnTo>
                    <a:lnTo>
                      <a:pt x="1160" y="288997"/>
                    </a:lnTo>
                    <a:lnTo>
                      <a:pt x="1262" y="299863"/>
                    </a:lnTo>
                    <a:lnTo>
                      <a:pt x="1361" y="310830"/>
                    </a:lnTo>
                    <a:lnTo>
                      <a:pt x="1455" y="321730"/>
                    </a:lnTo>
                    <a:lnTo>
                      <a:pt x="1542" y="332410"/>
                    </a:lnTo>
                    <a:lnTo>
                      <a:pt x="1621" y="342683"/>
                    </a:lnTo>
                    <a:lnTo>
                      <a:pt x="1696" y="352415"/>
                    </a:lnTo>
                    <a:lnTo>
                      <a:pt x="1763" y="361436"/>
                    </a:lnTo>
                    <a:lnTo>
                      <a:pt x="1869" y="376669"/>
                    </a:lnTo>
                    <a:lnTo>
                      <a:pt x="1983" y="376229"/>
                    </a:lnTo>
                    <a:lnTo>
                      <a:pt x="2106" y="375772"/>
                    </a:lnTo>
                    <a:lnTo>
                      <a:pt x="2228" y="375349"/>
                    </a:lnTo>
                    <a:lnTo>
                      <a:pt x="2354" y="374925"/>
                    </a:lnTo>
                    <a:lnTo>
                      <a:pt x="2488" y="374502"/>
                    </a:lnTo>
                    <a:lnTo>
                      <a:pt x="2622" y="374096"/>
                    </a:lnTo>
                    <a:lnTo>
                      <a:pt x="2760" y="373707"/>
                    </a:lnTo>
                    <a:lnTo>
                      <a:pt x="2902" y="373318"/>
                    </a:lnTo>
                    <a:lnTo>
                      <a:pt x="3048" y="372928"/>
                    </a:lnTo>
                    <a:lnTo>
                      <a:pt x="3194" y="372556"/>
                    </a:lnTo>
                    <a:lnTo>
                      <a:pt x="3347" y="372201"/>
                    </a:lnTo>
                    <a:lnTo>
                      <a:pt x="3501" y="371845"/>
                    </a:lnTo>
                    <a:lnTo>
                      <a:pt x="3663" y="371490"/>
                    </a:lnTo>
                    <a:lnTo>
                      <a:pt x="3824" y="371151"/>
                    </a:lnTo>
                    <a:lnTo>
                      <a:pt x="3990" y="370830"/>
                    </a:lnTo>
                    <a:lnTo>
                      <a:pt x="4156" y="370491"/>
                    </a:lnTo>
                    <a:lnTo>
                      <a:pt x="4329" y="370186"/>
                    </a:lnTo>
                    <a:lnTo>
                      <a:pt x="4503" y="369882"/>
                    </a:lnTo>
                    <a:lnTo>
                      <a:pt x="4680" y="369577"/>
                    </a:lnTo>
                    <a:lnTo>
                      <a:pt x="4861" y="369289"/>
                    </a:lnTo>
                    <a:lnTo>
                      <a:pt x="5043" y="369002"/>
                    </a:lnTo>
                    <a:lnTo>
                      <a:pt x="5228" y="368731"/>
                    </a:lnTo>
                    <a:lnTo>
                      <a:pt x="5417" y="368460"/>
                    </a:lnTo>
                    <a:lnTo>
                      <a:pt x="5610" y="368206"/>
                    </a:lnTo>
                    <a:lnTo>
                      <a:pt x="5803" y="367952"/>
                    </a:lnTo>
                    <a:lnTo>
                      <a:pt x="6001" y="367698"/>
                    </a:lnTo>
                    <a:lnTo>
                      <a:pt x="6403" y="367225"/>
                    </a:lnTo>
                    <a:lnTo>
                      <a:pt x="6813" y="366785"/>
                    </a:lnTo>
                    <a:lnTo>
                      <a:pt x="7234" y="366378"/>
                    </a:lnTo>
                    <a:lnTo>
                      <a:pt x="7664" y="365989"/>
                    </a:lnTo>
                    <a:lnTo>
                      <a:pt x="8102" y="365634"/>
                    </a:lnTo>
                    <a:lnTo>
                      <a:pt x="8551" y="365295"/>
                    </a:lnTo>
                    <a:lnTo>
                      <a:pt x="9005" y="364990"/>
                    </a:lnTo>
                    <a:lnTo>
                      <a:pt x="9470" y="364703"/>
                    </a:lnTo>
                    <a:lnTo>
                      <a:pt x="9939" y="364432"/>
                    </a:lnTo>
                    <a:lnTo>
                      <a:pt x="10416" y="364212"/>
                    </a:lnTo>
                    <a:lnTo>
                      <a:pt x="10897" y="363992"/>
                    </a:lnTo>
                    <a:lnTo>
                      <a:pt x="11386" y="363806"/>
                    </a:lnTo>
                    <a:lnTo>
                      <a:pt x="11878" y="363636"/>
                    </a:lnTo>
                    <a:lnTo>
                      <a:pt x="12379" y="363484"/>
                    </a:lnTo>
                    <a:lnTo>
                      <a:pt x="12884" y="363366"/>
                    </a:lnTo>
                    <a:lnTo>
                      <a:pt x="13392" y="363247"/>
                    </a:lnTo>
                    <a:lnTo>
                      <a:pt x="13905" y="363163"/>
                    </a:lnTo>
                    <a:lnTo>
                      <a:pt x="14417" y="363095"/>
                    </a:lnTo>
                    <a:lnTo>
                      <a:pt x="14938" y="363044"/>
                    </a:lnTo>
                    <a:lnTo>
                      <a:pt x="14756" y="363061"/>
                    </a:lnTo>
                    <a:lnTo>
                      <a:pt x="14717" y="347101"/>
                    </a:lnTo>
                    <a:lnTo>
                      <a:pt x="14673" y="327552"/>
                    </a:lnTo>
                    <a:lnTo>
                      <a:pt x="14650" y="316872"/>
                    </a:lnTo>
                    <a:lnTo>
                      <a:pt x="14634" y="305837"/>
                    </a:lnTo>
                    <a:lnTo>
                      <a:pt x="14618" y="294616"/>
                    </a:lnTo>
                    <a:lnTo>
                      <a:pt x="14610" y="283411"/>
                    </a:lnTo>
                    <a:lnTo>
                      <a:pt x="14603" y="272393"/>
                    </a:lnTo>
                    <a:lnTo>
                      <a:pt x="14606" y="261730"/>
                    </a:lnTo>
                    <a:lnTo>
                      <a:pt x="14614" y="251609"/>
                    </a:lnTo>
                    <a:lnTo>
                      <a:pt x="14622" y="246802"/>
                    </a:lnTo>
                    <a:lnTo>
                      <a:pt x="14630" y="242216"/>
                    </a:lnTo>
                    <a:lnTo>
                      <a:pt x="14646" y="237849"/>
                    </a:lnTo>
                    <a:lnTo>
                      <a:pt x="14658" y="233736"/>
                    </a:lnTo>
                    <a:lnTo>
                      <a:pt x="14677" y="229877"/>
                    </a:lnTo>
                    <a:lnTo>
                      <a:pt x="14697" y="226340"/>
                    </a:lnTo>
                    <a:lnTo>
                      <a:pt x="14717" y="223090"/>
                    </a:lnTo>
                    <a:lnTo>
                      <a:pt x="14744" y="220196"/>
                    </a:lnTo>
                    <a:lnTo>
                      <a:pt x="14772" y="217674"/>
                    </a:lnTo>
                    <a:lnTo>
                      <a:pt x="14804" y="215525"/>
                    </a:lnTo>
                    <a:lnTo>
                      <a:pt x="11484" y="5788"/>
                    </a:lnTo>
                    <a:lnTo>
                      <a:pt x="11192" y="5196"/>
                    </a:lnTo>
                    <a:lnTo>
                      <a:pt x="10905" y="4638"/>
                    </a:lnTo>
                    <a:lnTo>
                      <a:pt x="10617" y="4130"/>
                    </a:lnTo>
                    <a:lnTo>
                      <a:pt x="10333" y="3639"/>
                    </a:lnTo>
                    <a:lnTo>
                      <a:pt x="10049" y="3199"/>
                    </a:lnTo>
                    <a:lnTo>
                      <a:pt x="9769" y="2776"/>
                    </a:lnTo>
                    <a:lnTo>
                      <a:pt x="9493" y="2403"/>
                    </a:lnTo>
                    <a:lnTo>
                      <a:pt x="9217" y="2048"/>
                    </a:lnTo>
                    <a:lnTo>
                      <a:pt x="8945" y="1726"/>
                    </a:lnTo>
                    <a:lnTo>
                      <a:pt x="8673" y="1439"/>
                    </a:lnTo>
                    <a:lnTo>
                      <a:pt x="8409" y="1185"/>
                    </a:lnTo>
                    <a:lnTo>
                      <a:pt x="8145" y="948"/>
                    </a:lnTo>
                    <a:lnTo>
                      <a:pt x="7881" y="745"/>
                    </a:lnTo>
                    <a:lnTo>
                      <a:pt x="7625" y="576"/>
                    </a:lnTo>
                    <a:lnTo>
                      <a:pt x="7369" y="423"/>
                    </a:lnTo>
                    <a:lnTo>
                      <a:pt x="7116" y="288"/>
                    </a:lnTo>
                    <a:lnTo>
                      <a:pt x="6868" y="186"/>
                    </a:lnTo>
                    <a:lnTo>
                      <a:pt x="6623" y="119"/>
                    </a:lnTo>
                    <a:lnTo>
                      <a:pt x="6379" y="51"/>
                    </a:lnTo>
                    <a:lnTo>
                      <a:pt x="6142" y="17"/>
                    </a:lnTo>
                    <a:lnTo>
                      <a:pt x="5906" y="0"/>
                    </a:ln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38"/>
              <p:cNvSpPr/>
              <p:nvPr/>
            </p:nvSpPr>
            <p:spPr>
              <a:xfrm>
                <a:off x="3545075" y="-11931050"/>
                <a:ext cx="971175" cy="8072450"/>
              </a:xfrm>
              <a:custGeom>
                <a:avLst/>
                <a:gdLst/>
                <a:ahLst/>
                <a:cxnLst/>
                <a:rect l="l" t="t" r="r" b="b"/>
                <a:pathLst>
                  <a:path w="38847" h="322898" extrusionOk="0">
                    <a:moveTo>
                      <a:pt x="15619" y="0"/>
                    </a:moveTo>
                    <a:lnTo>
                      <a:pt x="15202" y="17"/>
                    </a:lnTo>
                    <a:lnTo>
                      <a:pt x="14784" y="34"/>
                    </a:lnTo>
                    <a:lnTo>
                      <a:pt x="14370" y="68"/>
                    </a:lnTo>
                    <a:lnTo>
                      <a:pt x="13952" y="119"/>
                    </a:lnTo>
                    <a:lnTo>
                      <a:pt x="13542" y="170"/>
                    </a:lnTo>
                    <a:lnTo>
                      <a:pt x="13132" y="237"/>
                    </a:lnTo>
                    <a:lnTo>
                      <a:pt x="12722" y="322"/>
                    </a:lnTo>
                    <a:lnTo>
                      <a:pt x="12320" y="407"/>
                    </a:lnTo>
                    <a:lnTo>
                      <a:pt x="11918" y="508"/>
                    </a:lnTo>
                    <a:lnTo>
                      <a:pt x="11516" y="627"/>
                    </a:lnTo>
                    <a:lnTo>
                      <a:pt x="11121" y="762"/>
                    </a:lnTo>
                    <a:lnTo>
                      <a:pt x="10731" y="914"/>
                    </a:lnTo>
                    <a:lnTo>
                      <a:pt x="10341" y="1084"/>
                    </a:lnTo>
                    <a:lnTo>
                      <a:pt x="9954" y="1253"/>
                    </a:lnTo>
                    <a:lnTo>
                      <a:pt x="9576" y="1439"/>
                    </a:lnTo>
                    <a:lnTo>
                      <a:pt x="9198" y="1642"/>
                    </a:lnTo>
                    <a:lnTo>
                      <a:pt x="8827" y="1862"/>
                    </a:lnTo>
                    <a:lnTo>
                      <a:pt x="8460" y="2099"/>
                    </a:lnTo>
                    <a:lnTo>
                      <a:pt x="8098" y="2353"/>
                    </a:lnTo>
                    <a:lnTo>
                      <a:pt x="7739" y="2624"/>
                    </a:lnTo>
                    <a:lnTo>
                      <a:pt x="7388" y="2911"/>
                    </a:lnTo>
                    <a:lnTo>
                      <a:pt x="7041" y="3216"/>
                    </a:lnTo>
                    <a:lnTo>
                      <a:pt x="6702" y="3538"/>
                    </a:lnTo>
                    <a:lnTo>
                      <a:pt x="6367" y="3876"/>
                    </a:lnTo>
                    <a:lnTo>
                      <a:pt x="6040" y="4232"/>
                    </a:lnTo>
                    <a:lnTo>
                      <a:pt x="5717" y="4604"/>
                    </a:lnTo>
                    <a:lnTo>
                      <a:pt x="5401" y="4993"/>
                    </a:lnTo>
                    <a:lnTo>
                      <a:pt x="5094" y="5416"/>
                    </a:lnTo>
                    <a:lnTo>
                      <a:pt x="4790" y="5840"/>
                    </a:lnTo>
                    <a:lnTo>
                      <a:pt x="4498" y="6297"/>
                    </a:lnTo>
                    <a:lnTo>
                      <a:pt x="4211" y="6753"/>
                    </a:lnTo>
                    <a:lnTo>
                      <a:pt x="3931" y="7244"/>
                    </a:lnTo>
                    <a:lnTo>
                      <a:pt x="3659" y="7752"/>
                    </a:lnTo>
                    <a:lnTo>
                      <a:pt x="3395" y="8294"/>
                    </a:lnTo>
                    <a:lnTo>
                      <a:pt x="3138" y="8835"/>
                    </a:lnTo>
                    <a:lnTo>
                      <a:pt x="2890" y="9411"/>
                    </a:lnTo>
                    <a:lnTo>
                      <a:pt x="2653" y="10003"/>
                    </a:lnTo>
                    <a:lnTo>
                      <a:pt x="2425" y="10629"/>
                    </a:lnTo>
                    <a:lnTo>
                      <a:pt x="2204" y="11256"/>
                    </a:lnTo>
                    <a:lnTo>
                      <a:pt x="2098" y="11594"/>
                    </a:lnTo>
                    <a:lnTo>
                      <a:pt x="1991" y="11933"/>
                    </a:lnTo>
                    <a:lnTo>
                      <a:pt x="1889" y="12271"/>
                    </a:lnTo>
                    <a:lnTo>
                      <a:pt x="1790" y="12610"/>
                    </a:lnTo>
                    <a:lnTo>
                      <a:pt x="1692" y="12965"/>
                    </a:lnTo>
                    <a:lnTo>
                      <a:pt x="1597" y="13320"/>
                    </a:lnTo>
                    <a:lnTo>
                      <a:pt x="1506" y="13676"/>
                    </a:lnTo>
                    <a:lnTo>
                      <a:pt x="1416" y="14048"/>
                    </a:lnTo>
                    <a:lnTo>
                      <a:pt x="1329" y="14421"/>
                    </a:lnTo>
                    <a:lnTo>
                      <a:pt x="1242" y="14793"/>
                    </a:lnTo>
                    <a:lnTo>
                      <a:pt x="1159" y="15182"/>
                    </a:lnTo>
                    <a:lnTo>
                      <a:pt x="1080" y="15571"/>
                    </a:lnTo>
                    <a:lnTo>
                      <a:pt x="1002" y="15978"/>
                    </a:lnTo>
                    <a:lnTo>
                      <a:pt x="931" y="16384"/>
                    </a:lnTo>
                    <a:lnTo>
                      <a:pt x="856" y="16790"/>
                    </a:lnTo>
                    <a:lnTo>
                      <a:pt x="789" y="17196"/>
                    </a:lnTo>
                    <a:lnTo>
                      <a:pt x="722" y="17619"/>
                    </a:lnTo>
                    <a:lnTo>
                      <a:pt x="659" y="18059"/>
                    </a:lnTo>
                    <a:lnTo>
                      <a:pt x="596" y="18483"/>
                    </a:lnTo>
                    <a:lnTo>
                      <a:pt x="540" y="18923"/>
                    </a:lnTo>
                    <a:lnTo>
                      <a:pt x="485" y="19380"/>
                    </a:lnTo>
                    <a:lnTo>
                      <a:pt x="430" y="19837"/>
                    </a:lnTo>
                    <a:lnTo>
                      <a:pt x="383" y="20294"/>
                    </a:lnTo>
                    <a:lnTo>
                      <a:pt x="335" y="20751"/>
                    </a:lnTo>
                    <a:lnTo>
                      <a:pt x="292" y="21224"/>
                    </a:lnTo>
                    <a:lnTo>
                      <a:pt x="253" y="21715"/>
                    </a:lnTo>
                    <a:lnTo>
                      <a:pt x="213" y="22206"/>
                    </a:lnTo>
                    <a:lnTo>
                      <a:pt x="178" y="22697"/>
                    </a:lnTo>
                    <a:lnTo>
                      <a:pt x="146" y="23188"/>
                    </a:lnTo>
                    <a:lnTo>
                      <a:pt x="119" y="23696"/>
                    </a:lnTo>
                    <a:lnTo>
                      <a:pt x="91" y="24203"/>
                    </a:lnTo>
                    <a:lnTo>
                      <a:pt x="71" y="24728"/>
                    </a:lnTo>
                    <a:lnTo>
                      <a:pt x="52" y="25253"/>
                    </a:lnTo>
                    <a:lnTo>
                      <a:pt x="36" y="25794"/>
                    </a:lnTo>
                    <a:lnTo>
                      <a:pt x="20" y="26336"/>
                    </a:lnTo>
                    <a:lnTo>
                      <a:pt x="12" y="26877"/>
                    </a:lnTo>
                    <a:lnTo>
                      <a:pt x="4" y="27436"/>
                    </a:lnTo>
                    <a:lnTo>
                      <a:pt x="0" y="27995"/>
                    </a:lnTo>
                    <a:lnTo>
                      <a:pt x="40" y="29873"/>
                    </a:lnTo>
                    <a:lnTo>
                      <a:pt x="134" y="35238"/>
                    </a:lnTo>
                    <a:lnTo>
                      <a:pt x="284" y="43684"/>
                    </a:lnTo>
                    <a:lnTo>
                      <a:pt x="371" y="48948"/>
                    </a:lnTo>
                    <a:lnTo>
                      <a:pt x="469" y="54821"/>
                    </a:lnTo>
                    <a:lnTo>
                      <a:pt x="568" y="61269"/>
                    </a:lnTo>
                    <a:lnTo>
                      <a:pt x="674" y="68226"/>
                    </a:lnTo>
                    <a:lnTo>
                      <a:pt x="781" y="75673"/>
                    </a:lnTo>
                    <a:lnTo>
                      <a:pt x="891" y="83509"/>
                    </a:lnTo>
                    <a:lnTo>
                      <a:pt x="998" y="91735"/>
                    </a:lnTo>
                    <a:lnTo>
                      <a:pt x="1100" y="100265"/>
                    </a:lnTo>
                    <a:lnTo>
                      <a:pt x="1203" y="109066"/>
                    </a:lnTo>
                    <a:lnTo>
                      <a:pt x="1297" y="118087"/>
                    </a:lnTo>
                    <a:lnTo>
                      <a:pt x="1341" y="122657"/>
                    </a:lnTo>
                    <a:lnTo>
                      <a:pt x="1384" y="127277"/>
                    </a:lnTo>
                    <a:lnTo>
                      <a:pt x="1423" y="131915"/>
                    </a:lnTo>
                    <a:lnTo>
                      <a:pt x="1463" y="136569"/>
                    </a:lnTo>
                    <a:lnTo>
                      <a:pt x="1494" y="141241"/>
                    </a:lnTo>
                    <a:lnTo>
                      <a:pt x="1526" y="145929"/>
                    </a:lnTo>
                    <a:lnTo>
                      <a:pt x="1557" y="150617"/>
                    </a:lnTo>
                    <a:lnTo>
                      <a:pt x="1581" y="155305"/>
                    </a:lnTo>
                    <a:lnTo>
                      <a:pt x="1605" y="159994"/>
                    </a:lnTo>
                    <a:lnTo>
                      <a:pt x="1621" y="164648"/>
                    </a:lnTo>
                    <a:lnTo>
                      <a:pt x="1636" y="169302"/>
                    </a:lnTo>
                    <a:lnTo>
                      <a:pt x="1644" y="173906"/>
                    </a:lnTo>
                    <a:lnTo>
                      <a:pt x="1652" y="178493"/>
                    </a:lnTo>
                    <a:lnTo>
                      <a:pt x="1652" y="183029"/>
                    </a:lnTo>
                    <a:lnTo>
                      <a:pt x="1648" y="187514"/>
                    </a:lnTo>
                    <a:lnTo>
                      <a:pt x="1636" y="191965"/>
                    </a:lnTo>
                    <a:lnTo>
                      <a:pt x="1624" y="196332"/>
                    </a:lnTo>
                    <a:lnTo>
                      <a:pt x="1605" y="200648"/>
                    </a:lnTo>
                    <a:lnTo>
                      <a:pt x="1577" y="204896"/>
                    </a:lnTo>
                    <a:lnTo>
                      <a:pt x="1546" y="209060"/>
                    </a:lnTo>
                    <a:lnTo>
                      <a:pt x="1510" y="213138"/>
                    </a:lnTo>
                    <a:lnTo>
                      <a:pt x="1467" y="217116"/>
                    </a:lnTo>
                    <a:lnTo>
                      <a:pt x="1416" y="221009"/>
                    </a:lnTo>
                    <a:lnTo>
                      <a:pt x="1360" y="224800"/>
                    </a:lnTo>
                    <a:lnTo>
                      <a:pt x="1293" y="228473"/>
                    </a:lnTo>
                    <a:lnTo>
                      <a:pt x="1262" y="230267"/>
                    </a:lnTo>
                    <a:lnTo>
                      <a:pt x="1222" y="232044"/>
                    </a:lnTo>
                    <a:lnTo>
                      <a:pt x="1187" y="233770"/>
                    </a:lnTo>
                    <a:lnTo>
                      <a:pt x="1147" y="235480"/>
                    </a:lnTo>
                    <a:lnTo>
                      <a:pt x="1104" y="237138"/>
                    </a:lnTo>
                    <a:lnTo>
                      <a:pt x="1061" y="238780"/>
                    </a:lnTo>
                    <a:lnTo>
                      <a:pt x="1013" y="240388"/>
                    </a:lnTo>
                    <a:lnTo>
                      <a:pt x="966" y="241962"/>
                    </a:lnTo>
                    <a:lnTo>
                      <a:pt x="919" y="243485"/>
                    </a:lnTo>
                    <a:lnTo>
                      <a:pt x="864" y="244992"/>
                    </a:lnTo>
                    <a:lnTo>
                      <a:pt x="812" y="246447"/>
                    </a:lnTo>
                    <a:lnTo>
                      <a:pt x="757" y="247869"/>
                    </a:lnTo>
                    <a:lnTo>
                      <a:pt x="698" y="249257"/>
                    </a:lnTo>
                    <a:lnTo>
                      <a:pt x="639" y="250611"/>
                    </a:lnTo>
                    <a:lnTo>
                      <a:pt x="596" y="251559"/>
                    </a:lnTo>
                    <a:lnTo>
                      <a:pt x="556" y="252506"/>
                    </a:lnTo>
                    <a:lnTo>
                      <a:pt x="521" y="253437"/>
                    </a:lnTo>
                    <a:lnTo>
                      <a:pt x="485" y="254368"/>
                    </a:lnTo>
                    <a:lnTo>
                      <a:pt x="458" y="255299"/>
                    </a:lnTo>
                    <a:lnTo>
                      <a:pt x="430" y="256213"/>
                    </a:lnTo>
                    <a:lnTo>
                      <a:pt x="402" y="257127"/>
                    </a:lnTo>
                    <a:lnTo>
                      <a:pt x="383" y="258024"/>
                    </a:lnTo>
                    <a:lnTo>
                      <a:pt x="363" y="258921"/>
                    </a:lnTo>
                    <a:lnTo>
                      <a:pt x="347" y="259818"/>
                    </a:lnTo>
                    <a:lnTo>
                      <a:pt x="335" y="260698"/>
                    </a:lnTo>
                    <a:lnTo>
                      <a:pt x="324" y="261578"/>
                    </a:lnTo>
                    <a:lnTo>
                      <a:pt x="316" y="262458"/>
                    </a:lnTo>
                    <a:lnTo>
                      <a:pt x="312" y="263321"/>
                    </a:lnTo>
                    <a:lnTo>
                      <a:pt x="308" y="264168"/>
                    </a:lnTo>
                    <a:lnTo>
                      <a:pt x="308" y="265031"/>
                    </a:lnTo>
                    <a:lnTo>
                      <a:pt x="312" y="265877"/>
                    </a:lnTo>
                    <a:lnTo>
                      <a:pt x="320" y="266707"/>
                    </a:lnTo>
                    <a:lnTo>
                      <a:pt x="328" y="267536"/>
                    </a:lnTo>
                    <a:lnTo>
                      <a:pt x="335" y="268365"/>
                    </a:lnTo>
                    <a:lnTo>
                      <a:pt x="351" y="269178"/>
                    </a:lnTo>
                    <a:lnTo>
                      <a:pt x="367" y="269990"/>
                    </a:lnTo>
                    <a:lnTo>
                      <a:pt x="383" y="270802"/>
                    </a:lnTo>
                    <a:lnTo>
                      <a:pt x="402" y="271598"/>
                    </a:lnTo>
                    <a:lnTo>
                      <a:pt x="426" y="272393"/>
                    </a:lnTo>
                    <a:lnTo>
                      <a:pt x="450" y="273172"/>
                    </a:lnTo>
                    <a:lnTo>
                      <a:pt x="477" y="273950"/>
                    </a:lnTo>
                    <a:lnTo>
                      <a:pt x="509" y="274712"/>
                    </a:lnTo>
                    <a:lnTo>
                      <a:pt x="540" y="275491"/>
                    </a:lnTo>
                    <a:lnTo>
                      <a:pt x="572" y="276235"/>
                    </a:lnTo>
                    <a:lnTo>
                      <a:pt x="607" y="276997"/>
                    </a:lnTo>
                    <a:lnTo>
                      <a:pt x="647" y="277742"/>
                    </a:lnTo>
                    <a:lnTo>
                      <a:pt x="686" y="278469"/>
                    </a:lnTo>
                    <a:lnTo>
                      <a:pt x="730" y="279197"/>
                    </a:lnTo>
                    <a:lnTo>
                      <a:pt x="773" y="279925"/>
                    </a:lnTo>
                    <a:lnTo>
                      <a:pt x="820" y="280636"/>
                    </a:lnTo>
                    <a:lnTo>
                      <a:pt x="919" y="282058"/>
                    </a:lnTo>
                    <a:lnTo>
                      <a:pt x="1025" y="283429"/>
                    </a:lnTo>
                    <a:lnTo>
                      <a:pt x="1140" y="284799"/>
                    </a:lnTo>
                    <a:lnTo>
                      <a:pt x="1262" y="286120"/>
                    </a:lnTo>
                    <a:lnTo>
                      <a:pt x="1392" y="287423"/>
                    </a:lnTo>
                    <a:lnTo>
                      <a:pt x="1526" y="288692"/>
                    </a:lnTo>
                    <a:lnTo>
                      <a:pt x="1668" y="289945"/>
                    </a:lnTo>
                    <a:lnTo>
                      <a:pt x="1814" y="291163"/>
                    </a:lnTo>
                    <a:lnTo>
                      <a:pt x="1967" y="292348"/>
                    </a:lnTo>
                    <a:lnTo>
                      <a:pt x="2129" y="293516"/>
                    </a:lnTo>
                    <a:lnTo>
                      <a:pt x="2295" y="294650"/>
                    </a:lnTo>
                    <a:lnTo>
                      <a:pt x="2464" y="295767"/>
                    </a:lnTo>
                    <a:lnTo>
                      <a:pt x="2638" y="296833"/>
                    </a:lnTo>
                    <a:lnTo>
                      <a:pt x="2819" y="297883"/>
                    </a:lnTo>
                    <a:lnTo>
                      <a:pt x="3004" y="298915"/>
                    </a:lnTo>
                    <a:lnTo>
                      <a:pt x="3194" y="299897"/>
                    </a:lnTo>
                    <a:lnTo>
                      <a:pt x="3383" y="300878"/>
                    </a:lnTo>
                    <a:lnTo>
                      <a:pt x="3580" y="301809"/>
                    </a:lnTo>
                    <a:lnTo>
                      <a:pt x="3781" y="302723"/>
                    </a:lnTo>
                    <a:lnTo>
                      <a:pt x="3986" y="303603"/>
                    </a:lnTo>
                    <a:lnTo>
                      <a:pt x="4191" y="304450"/>
                    </a:lnTo>
                    <a:lnTo>
                      <a:pt x="4400" y="305279"/>
                    </a:lnTo>
                    <a:lnTo>
                      <a:pt x="4613" y="306074"/>
                    </a:lnTo>
                    <a:lnTo>
                      <a:pt x="4826" y="306836"/>
                    </a:lnTo>
                    <a:lnTo>
                      <a:pt x="5042" y="307564"/>
                    </a:lnTo>
                    <a:lnTo>
                      <a:pt x="5259" y="308275"/>
                    </a:lnTo>
                    <a:lnTo>
                      <a:pt x="5480" y="308952"/>
                    </a:lnTo>
                    <a:lnTo>
                      <a:pt x="5701" y="309612"/>
                    </a:lnTo>
                    <a:lnTo>
                      <a:pt x="5922" y="310221"/>
                    </a:lnTo>
                    <a:lnTo>
                      <a:pt x="6146" y="310813"/>
                    </a:lnTo>
                    <a:lnTo>
                      <a:pt x="6371" y="311389"/>
                    </a:lnTo>
                    <a:lnTo>
                      <a:pt x="6592" y="311914"/>
                    </a:lnTo>
                    <a:lnTo>
                      <a:pt x="6816" y="312421"/>
                    </a:lnTo>
                    <a:lnTo>
                      <a:pt x="7041" y="312895"/>
                    </a:lnTo>
                    <a:lnTo>
                      <a:pt x="7266" y="313352"/>
                    </a:lnTo>
                    <a:lnTo>
                      <a:pt x="7487" y="313758"/>
                    </a:lnTo>
                    <a:lnTo>
                      <a:pt x="7707" y="314148"/>
                    </a:lnTo>
                    <a:lnTo>
                      <a:pt x="7928" y="314503"/>
                    </a:lnTo>
                    <a:lnTo>
                      <a:pt x="8149" y="314825"/>
                    </a:lnTo>
                    <a:lnTo>
                      <a:pt x="8366" y="315129"/>
                    </a:lnTo>
                    <a:lnTo>
                      <a:pt x="8583" y="315400"/>
                    </a:lnTo>
                    <a:lnTo>
                      <a:pt x="8795" y="315637"/>
                    </a:lnTo>
                    <a:lnTo>
                      <a:pt x="9008" y="315840"/>
                    </a:lnTo>
                    <a:lnTo>
                      <a:pt x="9217" y="316026"/>
                    </a:lnTo>
                    <a:lnTo>
                      <a:pt x="9422" y="316179"/>
                    </a:lnTo>
                    <a:lnTo>
                      <a:pt x="9623" y="316297"/>
                    </a:lnTo>
                    <a:lnTo>
                      <a:pt x="9596" y="315976"/>
                    </a:lnTo>
                    <a:lnTo>
                      <a:pt x="9517" y="315112"/>
                    </a:lnTo>
                    <a:lnTo>
                      <a:pt x="9466" y="314486"/>
                    </a:lnTo>
                    <a:lnTo>
                      <a:pt x="9410" y="313758"/>
                    </a:lnTo>
                    <a:lnTo>
                      <a:pt x="9347" y="312929"/>
                    </a:lnTo>
                    <a:lnTo>
                      <a:pt x="9280" y="312015"/>
                    </a:lnTo>
                    <a:lnTo>
                      <a:pt x="9213" y="311017"/>
                    </a:lnTo>
                    <a:lnTo>
                      <a:pt x="9146" y="309950"/>
                    </a:lnTo>
                    <a:lnTo>
                      <a:pt x="9083" y="308833"/>
                    </a:lnTo>
                    <a:lnTo>
                      <a:pt x="9028" y="307665"/>
                    </a:lnTo>
                    <a:lnTo>
                      <a:pt x="8977" y="306447"/>
                    </a:lnTo>
                    <a:lnTo>
                      <a:pt x="8953" y="305837"/>
                    </a:lnTo>
                    <a:lnTo>
                      <a:pt x="8933" y="305211"/>
                    </a:lnTo>
                    <a:lnTo>
                      <a:pt x="8914" y="304602"/>
                    </a:lnTo>
                    <a:lnTo>
                      <a:pt x="8898" y="303959"/>
                    </a:lnTo>
                    <a:lnTo>
                      <a:pt x="8886" y="303332"/>
                    </a:lnTo>
                    <a:lnTo>
                      <a:pt x="8878" y="302706"/>
                    </a:lnTo>
                    <a:lnTo>
                      <a:pt x="8874" y="302080"/>
                    </a:lnTo>
                    <a:lnTo>
                      <a:pt x="8870" y="301454"/>
                    </a:lnTo>
                    <a:lnTo>
                      <a:pt x="8874" y="300828"/>
                    </a:lnTo>
                    <a:lnTo>
                      <a:pt x="8882" y="300218"/>
                    </a:lnTo>
                    <a:lnTo>
                      <a:pt x="8890" y="299609"/>
                    </a:lnTo>
                    <a:lnTo>
                      <a:pt x="8906" y="299000"/>
                    </a:lnTo>
                    <a:lnTo>
                      <a:pt x="8929" y="298407"/>
                    </a:lnTo>
                    <a:lnTo>
                      <a:pt x="8953" y="297832"/>
                    </a:lnTo>
                    <a:lnTo>
                      <a:pt x="8985" y="297256"/>
                    </a:lnTo>
                    <a:lnTo>
                      <a:pt x="9020" y="296698"/>
                    </a:lnTo>
                    <a:lnTo>
                      <a:pt x="9063" y="296139"/>
                    </a:lnTo>
                    <a:lnTo>
                      <a:pt x="9111" y="295615"/>
                    </a:lnTo>
                    <a:lnTo>
                      <a:pt x="9166" y="295090"/>
                    </a:lnTo>
                    <a:lnTo>
                      <a:pt x="9229" y="294599"/>
                    </a:lnTo>
                    <a:lnTo>
                      <a:pt x="9296" y="294125"/>
                    </a:lnTo>
                    <a:lnTo>
                      <a:pt x="9371" y="293668"/>
                    </a:lnTo>
                    <a:lnTo>
                      <a:pt x="9454" y="293228"/>
                    </a:lnTo>
                    <a:lnTo>
                      <a:pt x="9540" y="292822"/>
                    </a:lnTo>
                    <a:lnTo>
                      <a:pt x="9588" y="292619"/>
                    </a:lnTo>
                    <a:lnTo>
                      <a:pt x="9639" y="292433"/>
                    </a:lnTo>
                    <a:lnTo>
                      <a:pt x="9690" y="292247"/>
                    </a:lnTo>
                    <a:lnTo>
                      <a:pt x="9745" y="292060"/>
                    </a:lnTo>
                    <a:lnTo>
                      <a:pt x="9801" y="291891"/>
                    </a:lnTo>
                    <a:lnTo>
                      <a:pt x="9856" y="291722"/>
                    </a:lnTo>
                    <a:lnTo>
                      <a:pt x="9915" y="291570"/>
                    </a:lnTo>
                    <a:lnTo>
                      <a:pt x="9978" y="291417"/>
                    </a:lnTo>
                    <a:lnTo>
                      <a:pt x="10041" y="291282"/>
                    </a:lnTo>
                    <a:lnTo>
                      <a:pt x="10108" y="291146"/>
                    </a:lnTo>
                    <a:lnTo>
                      <a:pt x="10175" y="291011"/>
                    </a:lnTo>
                    <a:lnTo>
                      <a:pt x="10246" y="290893"/>
                    </a:lnTo>
                    <a:lnTo>
                      <a:pt x="10321" y="290774"/>
                    </a:lnTo>
                    <a:lnTo>
                      <a:pt x="10396" y="290672"/>
                    </a:lnTo>
                    <a:lnTo>
                      <a:pt x="10475" y="290571"/>
                    </a:lnTo>
                    <a:lnTo>
                      <a:pt x="10554" y="290486"/>
                    </a:lnTo>
                    <a:lnTo>
                      <a:pt x="10636" y="290419"/>
                    </a:lnTo>
                    <a:lnTo>
                      <a:pt x="10719" y="290351"/>
                    </a:lnTo>
                    <a:lnTo>
                      <a:pt x="10806" y="290283"/>
                    </a:lnTo>
                    <a:lnTo>
                      <a:pt x="10897" y="290232"/>
                    </a:lnTo>
                    <a:lnTo>
                      <a:pt x="10987" y="290182"/>
                    </a:lnTo>
                    <a:lnTo>
                      <a:pt x="11082" y="290148"/>
                    </a:lnTo>
                    <a:lnTo>
                      <a:pt x="11180" y="290131"/>
                    </a:lnTo>
                    <a:lnTo>
                      <a:pt x="11279" y="290114"/>
                    </a:lnTo>
                    <a:lnTo>
                      <a:pt x="11488" y="290114"/>
                    </a:lnTo>
                    <a:lnTo>
                      <a:pt x="11705" y="290165"/>
                    </a:lnTo>
                    <a:lnTo>
                      <a:pt x="11815" y="290199"/>
                    </a:lnTo>
                    <a:lnTo>
                      <a:pt x="11926" y="290249"/>
                    </a:lnTo>
                    <a:lnTo>
                      <a:pt x="12036" y="290317"/>
                    </a:lnTo>
                    <a:lnTo>
                      <a:pt x="12146" y="290385"/>
                    </a:lnTo>
                    <a:lnTo>
                      <a:pt x="12253" y="290452"/>
                    </a:lnTo>
                    <a:lnTo>
                      <a:pt x="12363" y="290554"/>
                    </a:lnTo>
                    <a:lnTo>
                      <a:pt x="12576" y="290757"/>
                    </a:lnTo>
                    <a:lnTo>
                      <a:pt x="12785" y="290994"/>
                    </a:lnTo>
                    <a:lnTo>
                      <a:pt x="12994" y="291282"/>
                    </a:lnTo>
                    <a:lnTo>
                      <a:pt x="13199" y="291603"/>
                    </a:lnTo>
                    <a:lnTo>
                      <a:pt x="13404" y="291942"/>
                    </a:lnTo>
                    <a:lnTo>
                      <a:pt x="13605" y="292331"/>
                    </a:lnTo>
                    <a:lnTo>
                      <a:pt x="13802" y="292737"/>
                    </a:lnTo>
                    <a:lnTo>
                      <a:pt x="13995" y="293177"/>
                    </a:lnTo>
                    <a:lnTo>
                      <a:pt x="14184" y="293651"/>
                    </a:lnTo>
                    <a:lnTo>
                      <a:pt x="14374" y="294142"/>
                    </a:lnTo>
                    <a:lnTo>
                      <a:pt x="14559" y="294667"/>
                    </a:lnTo>
                    <a:lnTo>
                      <a:pt x="14740" y="295208"/>
                    </a:lnTo>
                    <a:lnTo>
                      <a:pt x="14922" y="295784"/>
                    </a:lnTo>
                    <a:lnTo>
                      <a:pt x="15099" y="296376"/>
                    </a:lnTo>
                    <a:lnTo>
                      <a:pt x="15272" y="296986"/>
                    </a:lnTo>
                    <a:lnTo>
                      <a:pt x="15442" y="297612"/>
                    </a:lnTo>
                    <a:lnTo>
                      <a:pt x="15608" y="298255"/>
                    </a:lnTo>
                    <a:lnTo>
                      <a:pt x="15773" y="298915"/>
                    </a:lnTo>
                    <a:lnTo>
                      <a:pt x="15935" y="299592"/>
                    </a:lnTo>
                    <a:lnTo>
                      <a:pt x="16089" y="300269"/>
                    </a:lnTo>
                    <a:lnTo>
                      <a:pt x="16246" y="300980"/>
                    </a:lnTo>
                    <a:lnTo>
                      <a:pt x="16396" y="301674"/>
                    </a:lnTo>
                    <a:lnTo>
                      <a:pt x="16542" y="302402"/>
                    </a:lnTo>
                    <a:lnTo>
                      <a:pt x="16688" y="303129"/>
                    </a:lnTo>
                    <a:lnTo>
                      <a:pt x="16830" y="303857"/>
                    </a:lnTo>
                    <a:lnTo>
                      <a:pt x="16968" y="304585"/>
                    </a:lnTo>
                    <a:lnTo>
                      <a:pt x="17102" y="305330"/>
                    </a:lnTo>
                    <a:lnTo>
                      <a:pt x="17232" y="306057"/>
                    </a:lnTo>
                    <a:lnTo>
                      <a:pt x="17358" y="306802"/>
                    </a:lnTo>
                    <a:lnTo>
                      <a:pt x="17480" y="307547"/>
                    </a:lnTo>
                    <a:lnTo>
                      <a:pt x="17602" y="308275"/>
                    </a:lnTo>
                    <a:lnTo>
                      <a:pt x="17831" y="309747"/>
                    </a:lnTo>
                    <a:lnTo>
                      <a:pt x="18048" y="311169"/>
                    </a:lnTo>
                    <a:lnTo>
                      <a:pt x="18249" y="312574"/>
                    </a:lnTo>
                    <a:lnTo>
                      <a:pt x="18434" y="313911"/>
                    </a:lnTo>
                    <a:lnTo>
                      <a:pt x="18608" y="315214"/>
                    </a:lnTo>
                    <a:lnTo>
                      <a:pt x="18761" y="316433"/>
                    </a:lnTo>
                    <a:lnTo>
                      <a:pt x="18903" y="317567"/>
                    </a:lnTo>
                    <a:lnTo>
                      <a:pt x="19025" y="318616"/>
                    </a:lnTo>
                    <a:lnTo>
                      <a:pt x="19136" y="319547"/>
                    </a:lnTo>
                    <a:lnTo>
                      <a:pt x="19227" y="320376"/>
                    </a:lnTo>
                    <a:lnTo>
                      <a:pt x="19305" y="321087"/>
                    </a:lnTo>
                    <a:lnTo>
                      <a:pt x="19408" y="322069"/>
                    </a:lnTo>
                    <a:lnTo>
                      <a:pt x="19443" y="322407"/>
                    </a:lnTo>
                    <a:lnTo>
                      <a:pt x="19435" y="322898"/>
                    </a:lnTo>
                    <a:lnTo>
                      <a:pt x="19767" y="322712"/>
                    </a:lnTo>
                    <a:lnTo>
                      <a:pt x="19980" y="322559"/>
                    </a:lnTo>
                    <a:lnTo>
                      <a:pt x="20224" y="322390"/>
                    </a:lnTo>
                    <a:lnTo>
                      <a:pt x="20496" y="322187"/>
                    </a:lnTo>
                    <a:lnTo>
                      <a:pt x="20792" y="321950"/>
                    </a:lnTo>
                    <a:lnTo>
                      <a:pt x="21111" y="321662"/>
                    </a:lnTo>
                    <a:lnTo>
                      <a:pt x="21450" y="321341"/>
                    </a:lnTo>
                    <a:lnTo>
                      <a:pt x="21809" y="320968"/>
                    </a:lnTo>
                    <a:lnTo>
                      <a:pt x="22187" y="320562"/>
                    </a:lnTo>
                    <a:lnTo>
                      <a:pt x="22581" y="320088"/>
                    </a:lnTo>
                    <a:lnTo>
                      <a:pt x="22987" y="319564"/>
                    </a:lnTo>
                    <a:lnTo>
                      <a:pt x="23192" y="319293"/>
                    </a:lnTo>
                    <a:lnTo>
                      <a:pt x="23401" y="318988"/>
                    </a:lnTo>
                    <a:lnTo>
                      <a:pt x="23614" y="318684"/>
                    </a:lnTo>
                    <a:lnTo>
                      <a:pt x="23831" y="318362"/>
                    </a:lnTo>
                    <a:lnTo>
                      <a:pt x="24044" y="318024"/>
                    </a:lnTo>
                    <a:lnTo>
                      <a:pt x="24265" y="317668"/>
                    </a:lnTo>
                    <a:lnTo>
                      <a:pt x="24482" y="317296"/>
                    </a:lnTo>
                    <a:lnTo>
                      <a:pt x="24702" y="316906"/>
                    </a:lnTo>
                    <a:lnTo>
                      <a:pt x="24923" y="316500"/>
                    </a:lnTo>
                    <a:lnTo>
                      <a:pt x="25144" y="316094"/>
                    </a:lnTo>
                    <a:lnTo>
                      <a:pt x="25369" y="315654"/>
                    </a:lnTo>
                    <a:lnTo>
                      <a:pt x="25589" y="315197"/>
                    </a:lnTo>
                    <a:lnTo>
                      <a:pt x="25810" y="314723"/>
                    </a:lnTo>
                    <a:lnTo>
                      <a:pt x="26031" y="314232"/>
                    </a:lnTo>
                    <a:lnTo>
                      <a:pt x="26252" y="313725"/>
                    </a:lnTo>
                    <a:lnTo>
                      <a:pt x="26472" y="313200"/>
                    </a:lnTo>
                    <a:lnTo>
                      <a:pt x="26693" y="312641"/>
                    </a:lnTo>
                    <a:lnTo>
                      <a:pt x="26910" y="312083"/>
                    </a:lnTo>
                    <a:lnTo>
                      <a:pt x="27123" y="311490"/>
                    </a:lnTo>
                    <a:lnTo>
                      <a:pt x="27336" y="310898"/>
                    </a:lnTo>
                    <a:lnTo>
                      <a:pt x="27549" y="310272"/>
                    </a:lnTo>
                    <a:lnTo>
                      <a:pt x="27758" y="309612"/>
                    </a:lnTo>
                    <a:lnTo>
                      <a:pt x="27963" y="308952"/>
                    </a:lnTo>
                    <a:lnTo>
                      <a:pt x="28168" y="308258"/>
                    </a:lnTo>
                    <a:lnTo>
                      <a:pt x="28369" y="307547"/>
                    </a:lnTo>
                    <a:lnTo>
                      <a:pt x="28566" y="306819"/>
                    </a:lnTo>
                    <a:lnTo>
                      <a:pt x="28759" y="306057"/>
                    </a:lnTo>
                    <a:lnTo>
                      <a:pt x="28948" y="305296"/>
                    </a:lnTo>
                    <a:lnTo>
                      <a:pt x="29133" y="304483"/>
                    </a:lnTo>
                    <a:lnTo>
                      <a:pt x="29315" y="303671"/>
                    </a:lnTo>
                    <a:lnTo>
                      <a:pt x="29488" y="302825"/>
                    </a:lnTo>
                    <a:lnTo>
                      <a:pt x="29662" y="301945"/>
                    </a:lnTo>
                    <a:lnTo>
                      <a:pt x="29827" y="301048"/>
                    </a:lnTo>
                    <a:lnTo>
                      <a:pt x="29985" y="300134"/>
                    </a:lnTo>
                    <a:lnTo>
                      <a:pt x="30143" y="299186"/>
                    </a:lnTo>
                    <a:lnTo>
                      <a:pt x="30288" y="298221"/>
                    </a:lnTo>
                    <a:lnTo>
                      <a:pt x="30434" y="297223"/>
                    </a:lnTo>
                    <a:lnTo>
                      <a:pt x="30568" y="296207"/>
                    </a:lnTo>
                    <a:lnTo>
                      <a:pt x="30698" y="295158"/>
                    </a:lnTo>
                    <a:lnTo>
                      <a:pt x="30821" y="294074"/>
                    </a:lnTo>
                    <a:lnTo>
                      <a:pt x="30959" y="292805"/>
                    </a:lnTo>
                    <a:lnTo>
                      <a:pt x="31104" y="291400"/>
                    </a:lnTo>
                    <a:lnTo>
                      <a:pt x="31262" y="289860"/>
                    </a:lnTo>
                    <a:lnTo>
                      <a:pt x="31424" y="288185"/>
                    </a:lnTo>
                    <a:lnTo>
                      <a:pt x="31597" y="286390"/>
                    </a:lnTo>
                    <a:lnTo>
                      <a:pt x="31779" y="284444"/>
                    </a:lnTo>
                    <a:lnTo>
                      <a:pt x="31964" y="282396"/>
                    </a:lnTo>
                    <a:lnTo>
                      <a:pt x="32157" y="280196"/>
                    </a:lnTo>
                    <a:lnTo>
                      <a:pt x="32358" y="277894"/>
                    </a:lnTo>
                    <a:lnTo>
                      <a:pt x="32563" y="275457"/>
                    </a:lnTo>
                    <a:lnTo>
                      <a:pt x="32772" y="272901"/>
                    </a:lnTo>
                    <a:lnTo>
                      <a:pt x="32989" y="270227"/>
                    </a:lnTo>
                    <a:lnTo>
                      <a:pt x="33206" y="267434"/>
                    </a:lnTo>
                    <a:lnTo>
                      <a:pt x="33426" y="264540"/>
                    </a:lnTo>
                    <a:lnTo>
                      <a:pt x="33651" y="261510"/>
                    </a:lnTo>
                    <a:lnTo>
                      <a:pt x="33876" y="258379"/>
                    </a:lnTo>
                    <a:lnTo>
                      <a:pt x="34105" y="255130"/>
                    </a:lnTo>
                    <a:lnTo>
                      <a:pt x="34329" y="251779"/>
                    </a:lnTo>
                    <a:lnTo>
                      <a:pt x="34558" y="248326"/>
                    </a:lnTo>
                    <a:lnTo>
                      <a:pt x="34787" y="244755"/>
                    </a:lnTo>
                    <a:lnTo>
                      <a:pt x="35015" y="241082"/>
                    </a:lnTo>
                    <a:lnTo>
                      <a:pt x="35240" y="237308"/>
                    </a:lnTo>
                    <a:lnTo>
                      <a:pt x="35465" y="233432"/>
                    </a:lnTo>
                    <a:lnTo>
                      <a:pt x="35689" y="229471"/>
                    </a:lnTo>
                    <a:lnTo>
                      <a:pt x="35906" y="225392"/>
                    </a:lnTo>
                    <a:lnTo>
                      <a:pt x="36123" y="221229"/>
                    </a:lnTo>
                    <a:lnTo>
                      <a:pt x="36332" y="216964"/>
                    </a:lnTo>
                    <a:lnTo>
                      <a:pt x="36541" y="212614"/>
                    </a:lnTo>
                    <a:lnTo>
                      <a:pt x="36742" y="208179"/>
                    </a:lnTo>
                    <a:lnTo>
                      <a:pt x="36840" y="205911"/>
                    </a:lnTo>
                    <a:lnTo>
                      <a:pt x="36935" y="203643"/>
                    </a:lnTo>
                    <a:lnTo>
                      <a:pt x="37034" y="201342"/>
                    </a:lnTo>
                    <a:lnTo>
                      <a:pt x="37124" y="199023"/>
                    </a:lnTo>
                    <a:lnTo>
                      <a:pt x="37219" y="196687"/>
                    </a:lnTo>
                    <a:lnTo>
                      <a:pt x="37310" y="194318"/>
                    </a:lnTo>
                    <a:lnTo>
                      <a:pt x="37396" y="191931"/>
                    </a:lnTo>
                    <a:lnTo>
                      <a:pt x="37483" y="189528"/>
                    </a:lnTo>
                    <a:lnTo>
                      <a:pt x="37570" y="187108"/>
                    </a:lnTo>
                    <a:lnTo>
                      <a:pt x="37653" y="184653"/>
                    </a:lnTo>
                    <a:lnTo>
                      <a:pt x="37731" y="182182"/>
                    </a:lnTo>
                    <a:lnTo>
                      <a:pt x="37810" y="179694"/>
                    </a:lnTo>
                    <a:lnTo>
                      <a:pt x="37885" y="177190"/>
                    </a:lnTo>
                    <a:lnTo>
                      <a:pt x="37960" y="174668"/>
                    </a:lnTo>
                    <a:lnTo>
                      <a:pt x="38031" y="172129"/>
                    </a:lnTo>
                    <a:lnTo>
                      <a:pt x="38098" y="169556"/>
                    </a:lnTo>
                    <a:lnTo>
                      <a:pt x="38165" y="166984"/>
                    </a:lnTo>
                    <a:lnTo>
                      <a:pt x="38228" y="164377"/>
                    </a:lnTo>
                    <a:lnTo>
                      <a:pt x="38291" y="161754"/>
                    </a:lnTo>
                    <a:lnTo>
                      <a:pt x="38346" y="159113"/>
                    </a:lnTo>
                    <a:lnTo>
                      <a:pt x="38402" y="156456"/>
                    </a:lnTo>
                    <a:lnTo>
                      <a:pt x="38457" y="153782"/>
                    </a:lnTo>
                    <a:lnTo>
                      <a:pt x="38504" y="151091"/>
                    </a:lnTo>
                    <a:lnTo>
                      <a:pt x="38551" y="148383"/>
                    </a:lnTo>
                    <a:lnTo>
                      <a:pt x="38595" y="145658"/>
                    </a:lnTo>
                    <a:lnTo>
                      <a:pt x="38634" y="142916"/>
                    </a:lnTo>
                    <a:lnTo>
                      <a:pt x="38674" y="140157"/>
                    </a:lnTo>
                    <a:lnTo>
                      <a:pt x="38705" y="137382"/>
                    </a:lnTo>
                    <a:lnTo>
                      <a:pt x="38737" y="134589"/>
                    </a:lnTo>
                    <a:lnTo>
                      <a:pt x="38760" y="131779"/>
                    </a:lnTo>
                    <a:lnTo>
                      <a:pt x="38784" y="128953"/>
                    </a:lnTo>
                    <a:lnTo>
                      <a:pt x="38804" y="126109"/>
                    </a:lnTo>
                    <a:lnTo>
                      <a:pt x="38819" y="123249"/>
                    </a:lnTo>
                    <a:lnTo>
                      <a:pt x="38831" y="120372"/>
                    </a:lnTo>
                    <a:lnTo>
                      <a:pt x="38843" y="117495"/>
                    </a:lnTo>
                    <a:lnTo>
                      <a:pt x="38847" y="114583"/>
                    </a:lnTo>
                    <a:lnTo>
                      <a:pt x="38847" y="111672"/>
                    </a:lnTo>
                    <a:lnTo>
                      <a:pt x="38843" y="108727"/>
                    </a:lnTo>
                    <a:lnTo>
                      <a:pt x="38835" y="105782"/>
                    </a:lnTo>
                    <a:lnTo>
                      <a:pt x="38823" y="102821"/>
                    </a:lnTo>
                    <a:lnTo>
                      <a:pt x="38808" y="99859"/>
                    </a:lnTo>
                    <a:lnTo>
                      <a:pt x="38788" y="96863"/>
                    </a:lnTo>
                    <a:lnTo>
                      <a:pt x="38764" y="93867"/>
                    </a:lnTo>
                    <a:lnTo>
                      <a:pt x="38737" y="90854"/>
                    </a:lnTo>
                    <a:lnTo>
                      <a:pt x="38701" y="87825"/>
                    </a:lnTo>
                    <a:lnTo>
                      <a:pt x="38666" y="84778"/>
                    </a:lnTo>
                    <a:lnTo>
                      <a:pt x="38622" y="81732"/>
                    </a:lnTo>
                    <a:lnTo>
                      <a:pt x="38575" y="78668"/>
                    </a:lnTo>
                    <a:lnTo>
                      <a:pt x="38524" y="75588"/>
                    </a:lnTo>
                    <a:lnTo>
                      <a:pt x="38465" y="72491"/>
                    </a:lnTo>
                    <a:lnTo>
                      <a:pt x="38402" y="69393"/>
                    </a:lnTo>
                    <a:lnTo>
                      <a:pt x="38335" y="66279"/>
                    </a:lnTo>
                    <a:lnTo>
                      <a:pt x="38264" y="63148"/>
                    </a:lnTo>
                    <a:lnTo>
                      <a:pt x="38189" y="60017"/>
                    </a:lnTo>
                    <a:lnTo>
                      <a:pt x="38106" y="56869"/>
                    </a:lnTo>
                    <a:lnTo>
                      <a:pt x="38019" y="53704"/>
                    </a:lnTo>
                    <a:lnTo>
                      <a:pt x="37925" y="50539"/>
                    </a:lnTo>
                    <a:lnTo>
                      <a:pt x="37826" y="47357"/>
                    </a:lnTo>
                    <a:lnTo>
                      <a:pt x="37723" y="44175"/>
                    </a:lnTo>
                    <a:lnTo>
                      <a:pt x="37613" y="40976"/>
                    </a:lnTo>
                    <a:lnTo>
                      <a:pt x="37499" y="37760"/>
                    </a:lnTo>
                    <a:lnTo>
                      <a:pt x="37380" y="34545"/>
                    </a:lnTo>
                    <a:lnTo>
                      <a:pt x="37254" y="31329"/>
                    </a:lnTo>
                    <a:lnTo>
                      <a:pt x="37120" y="28079"/>
                    </a:lnTo>
                    <a:lnTo>
                      <a:pt x="36982" y="24846"/>
                    </a:lnTo>
                    <a:lnTo>
                      <a:pt x="36840" y="21580"/>
                    </a:lnTo>
                    <a:lnTo>
                      <a:pt x="36691" y="18330"/>
                    </a:lnTo>
                    <a:lnTo>
                      <a:pt x="36533" y="15047"/>
                    </a:lnTo>
                    <a:lnTo>
                      <a:pt x="36371" y="11780"/>
                    </a:lnTo>
                    <a:lnTo>
                      <a:pt x="36202" y="8480"/>
                    </a:lnTo>
                    <a:lnTo>
                      <a:pt x="35800" y="8175"/>
                    </a:lnTo>
                    <a:lnTo>
                      <a:pt x="35311" y="7820"/>
                    </a:lnTo>
                    <a:lnTo>
                      <a:pt x="34652" y="7346"/>
                    </a:lnTo>
                    <a:lnTo>
                      <a:pt x="33836" y="6787"/>
                    </a:lnTo>
                    <a:lnTo>
                      <a:pt x="32875" y="6161"/>
                    </a:lnTo>
                    <a:lnTo>
                      <a:pt x="31779" y="5467"/>
                    </a:lnTo>
                    <a:lnTo>
                      <a:pt x="31187" y="5112"/>
                    </a:lnTo>
                    <a:lnTo>
                      <a:pt x="30568" y="4756"/>
                    </a:lnTo>
                    <a:lnTo>
                      <a:pt x="29918" y="4384"/>
                    </a:lnTo>
                    <a:lnTo>
                      <a:pt x="29248" y="4029"/>
                    </a:lnTo>
                    <a:lnTo>
                      <a:pt x="28554" y="3656"/>
                    </a:lnTo>
                    <a:lnTo>
                      <a:pt x="27836" y="3301"/>
                    </a:lnTo>
                    <a:lnTo>
                      <a:pt x="27099" y="2945"/>
                    </a:lnTo>
                    <a:lnTo>
                      <a:pt x="26342" y="2607"/>
                    </a:lnTo>
                    <a:lnTo>
                      <a:pt x="25574" y="2268"/>
                    </a:lnTo>
                    <a:lnTo>
                      <a:pt x="24785" y="1947"/>
                    </a:lnTo>
                    <a:lnTo>
                      <a:pt x="23985" y="1642"/>
                    </a:lnTo>
                    <a:lnTo>
                      <a:pt x="23177" y="1354"/>
                    </a:lnTo>
                    <a:lnTo>
                      <a:pt x="22353" y="1084"/>
                    </a:lnTo>
                    <a:lnTo>
                      <a:pt x="21525" y="847"/>
                    </a:lnTo>
                    <a:lnTo>
                      <a:pt x="20689" y="627"/>
                    </a:lnTo>
                    <a:lnTo>
                      <a:pt x="19845" y="440"/>
                    </a:lnTo>
                    <a:lnTo>
                      <a:pt x="19002" y="288"/>
                    </a:lnTo>
                    <a:lnTo>
                      <a:pt x="18154" y="153"/>
                    </a:lnTo>
                    <a:lnTo>
                      <a:pt x="17307" y="68"/>
                    </a:lnTo>
                    <a:lnTo>
                      <a:pt x="16463" y="17"/>
                    </a:lnTo>
                    <a:lnTo>
                      <a:pt x="1604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accent3"/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" name="Google Shape;441;p38"/>
              <p:cNvSpPr/>
              <p:nvPr/>
            </p:nvSpPr>
            <p:spPr>
              <a:xfrm>
                <a:off x="4007100" y="-2563850"/>
                <a:ext cx="43300" cy="655025"/>
              </a:xfrm>
              <a:custGeom>
                <a:avLst/>
                <a:gdLst/>
                <a:ahLst/>
                <a:cxnLst/>
                <a:rect l="l" t="t" r="r" b="b"/>
                <a:pathLst>
                  <a:path w="1732" h="26201" extrusionOk="0">
                    <a:moveTo>
                      <a:pt x="0" y="1"/>
                    </a:moveTo>
                    <a:lnTo>
                      <a:pt x="32" y="1896"/>
                    </a:lnTo>
                    <a:lnTo>
                      <a:pt x="56" y="3809"/>
                    </a:lnTo>
                    <a:lnTo>
                      <a:pt x="71" y="5705"/>
                    </a:lnTo>
                    <a:lnTo>
                      <a:pt x="83" y="7566"/>
                    </a:lnTo>
                    <a:lnTo>
                      <a:pt x="91" y="9394"/>
                    </a:lnTo>
                    <a:lnTo>
                      <a:pt x="95" y="11154"/>
                    </a:lnTo>
                    <a:lnTo>
                      <a:pt x="95" y="12830"/>
                    </a:lnTo>
                    <a:lnTo>
                      <a:pt x="91" y="14404"/>
                    </a:lnTo>
                    <a:lnTo>
                      <a:pt x="79" y="17180"/>
                    </a:lnTo>
                    <a:lnTo>
                      <a:pt x="67" y="19346"/>
                    </a:lnTo>
                    <a:lnTo>
                      <a:pt x="56" y="20751"/>
                    </a:lnTo>
                    <a:lnTo>
                      <a:pt x="52" y="21242"/>
                    </a:lnTo>
                    <a:lnTo>
                      <a:pt x="87" y="21310"/>
                    </a:lnTo>
                    <a:lnTo>
                      <a:pt x="198" y="21513"/>
                    </a:lnTo>
                    <a:lnTo>
                      <a:pt x="272" y="21665"/>
                    </a:lnTo>
                    <a:lnTo>
                      <a:pt x="363" y="21851"/>
                    </a:lnTo>
                    <a:lnTo>
                      <a:pt x="466" y="22088"/>
                    </a:lnTo>
                    <a:lnTo>
                      <a:pt x="580" y="22359"/>
                    </a:lnTo>
                    <a:lnTo>
                      <a:pt x="702" y="22664"/>
                    </a:lnTo>
                    <a:lnTo>
                      <a:pt x="832" y="23019"/>
                    </a:lnTo>
                    <a:lnTo>
                      <a:pt x="970" y="23425"/>
                    </a:lnTo>
                    <a:lnTo>
                      <a:pt x="1116" y="23882"/>
                    </a:lnTo>
                    <a:lnTo>
                      <a:pt x="1262" y="24390"/>
                    </a:lnTo>
                    <a:lnTo>
                      <a:pt x="1412" y="24932"/>
                    </a:lnTo>
                    <a:lnTo>
                      <a:pt x="1566" y="25541"/>
                    </a:lnTo>
                    <a:lnTo>
                      <a:pt x="1719" y="26184"/>
                    </a:lnTo>
                    <a:lnTo>
                      <a:pt x="1731" y="26201"/>
                    </a:lnTo>
                    <a:lnTo>
                      <a:pt x="1715" y="25422"/>
                    </a:lnTo>
                    <a:lnTo>
                      <a:pt x="1692" y="24508"/>
                    </a:lnTo>
                    <a:lnTo>
                      <a:pt x="1660" y="23307"/>
                    </a:lnTo>
                    <a:lnTo>
                      <a:pt x="1613" y="21834"/>
                    </a:lnTo>
                    <a:lnTo>
                      <a:pt x="1558" y="20159"/>
                    </a:lnTo>
                    <a:lnTo>
                      <a:pt x="1483" y="18297"/>
                    </a:lnTo>
                    <a:lnTo>
                      <a:pt x="1439" y="17315"/>
                    </a:lnTo>
                    <a:lnTo>
                      <a:pt x="1396" y="16300"/>
                    </a:lnTo>
                    <a:lnTo>
                      <a:pt x="1345" y="15267"/>
                    </a:lnTo>
                    <a:lnTo>
                      <a:pt x="1290" y="14201"/>
                    </a:lnTo>
                    <a:lnTo>
                      <a:pt x="1230" y="13118"/>
                    </a:lnTo>
                    <a:lnTo>
                      <a:pt x="1167" y="12035"/>
                    </a:lnTo>
                    <a:lnTo>
                      <a:pt x="1100" y="10951"/>
                    </a:lnTo>
                    <a:lnTo>
                      <a:pt x="1025" y="9851"/>
                    </a:lnTo>
                    <a:lnTo>
                      <a:pt x="951" y="8768"/>
                    </a:lnTo>
                    <a:lnTo>
                      <a:pt x="868" y="7702"/>
                    </a:lnTo>
                    <a:lnTo>
                      <a:pt x="777" y="6635"/>
                    </a:lnTo>
                    <a:lnTo>
                      <a:pt x="682" y="5586"/>
                    </a:lnTo>
                    <a:lnTo>
                      <a:pt x="584" y="4571"/>
                    </a:lnTo>
                    <a:lnTo>
                      <a:pt x="481" y="3572"/>
                    </a:lnTo>
                    <a:lnTo>
                      <a:pt x="371" y="2624"/>
                    </a:lnTo>
                    <a:lnTo>
                      <a:pt x="312" y="2150"/>
                    </a:lnTo>
                    <a:lnTo>
                      <a:pt x="253" y="1693"/>
                    </a:lnTo>
                    <a:lnTo>
                      <a:pt x="194" y="1253"/>
                    </a:lnTo>
                    <a:lnTo>
                      <a:pt x="131" y="830"/>
                    </a:lnTo>
                    <a:lnTo>
                      <a:pt x="67" y="40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442;p38"/>
              <p:cNvSpPr/>
              <p:nvPr/>
            </p:nvSpPr>
            <p:spPr>
              <a:xfrm>
                <a:off x="4007100" y="-2563850"/>
                <a:ext cx="43300" cy="655025"/>
              </a:xfrm>
              <a:custGeom>
                <a:avLst/>
                <a:gdLst/>
                <a:ahLst/>
                <a:cxnLst/>
                <a:rect l="l" t="t" r="r" b="b"/>
                <a:pathLst>
                  <a:path w="1732" h="26201" fill="none" extrusionOk="0">
                    <a:moveTo>
                      <a:pt x="52" y="21242"/>
                    </a:moveTo>
                    <a:lnTo>
                      <a:pt x="52" y="21242"/>
                    </a:lnTo>
                    <a:lnTo>
                      <a:pt x="56" y="20751"/>
                    </a:lnTo>
                    <a:lnTo>
                      <a:pt x="67" y="19346"/>
                    </a:lnTo>
                    <a:lnTo>
                      <a:pt x="79" y="17180"/>
                    </a:lnTo>
                    <a:lnTo>
                      <a:pt x="91" y="14404"/>
                    </a:lnTo>
                    <a:lnTo>
                      <a:pt x="95" y="12830"/>
                    </a:lnTo>
                    <a:lnTo>
                      <a:pt x="95" y="11154"/>
                    </a:lnTo>
                    <a:lnTo>
                      <a:pt x="91" y="9394"/>
                    </a:lnTo>
                    <a:lnTo>
                      <a:pt x="83" y="7566"/>
                    </a:lnTo>
                    <a:lnTo>
                      <a:pt x="71" y="5705"/>
                    </a:lnTo>
                    <a:lnTo>
                      <a:pt x="56" y="3809"/>
                    </a:lnTo>
                    <a:lnTo>
                      <a:pt x="32" y="1896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67" y="407"/>
                    </a:lnTo>
                    <a:lnTo>
                      <a:pt x="131" y="830"/>
                    </a:lnTo>
                    <a:lnTo>
                      <a:pt x="194" y="1253"/>
                    </a:lnTo>
                    <a:lnTo>
                      <a:pt x="253" y="1693"/>
                    </a:lnTo>
                    <a:lnTo>
                      <a:pt x="312" y="2150"/>
                    </a:lnTo>
                    <a:lnTo>
                      <a:pt x="371" y="2624"/>
                    </a:lnTo>
                    <a:lnTo>
                      <a:pt x="481" y="3572"/>
                    </a:lnTo>
                    <a:lnTo>
                      <a:pt x="584" y="4571"/>
                    </a:lnTo>
                    <a:lnTo>
                      <a:pt x="682" y="5586"/>
                    </a:lnTo>
                    <a:lnTo>
                      <a:pt x="777" y="6635"/>
                    </a:lnTo>
                    <a:lnTo>
                      <a:pt x="868" y="7702"/>
                    </a:lnTo>
                    <a:lnTo>
                      <a:pt x="951" y="8768"/>
                    </a:lnTo>
                    <a:lnTo>
                      <a:pt x="1025" y="9851"/>
                    </a:lnTo>
                    <a:lnTo>
                      <a:pt x="1100" y="10951"/>
                    </a:lnTo>
                    <a:lnTo>
                      <a:pt x="1167" y="12035"/>
                    </a:lnTo>
                    <a:lnTo>
                      <a:pt x="1230" y="13118"/>
                    </a:lnTo>
                    <a:lnTo>
                      <a:pt x="1290" y="14201"/>
                    </a:lnTo>
                    <a:lnTo>
                      <a:pt x="1345" y="15267"/>
                    </a:lnTo>
                    <a:lnTo>
                      <a:pt x="1396" y="16300"/>
                    </a:lnTo>
                    <a:lnTo>
                      <a:pt x="1439" y="17315"/>
                    </a:lnTo>
                    <a:lnTo>
                      <a:pt x="1483" y="18297"/>
                    </a:lnTo>
                    <a:lnTo>
                      <a:pt x="1558" y="20159"/>
                    </a:lnTo>
                    <a:lnTo>
                      <a:pt x="1613" y="21834"/>
                    </a:lnTo>
                    <a:lnTo>
                      <a:pt x="1660" y="23307"/>
                    </a:lnTo>
                    <a:lnTo>
                      <a:pt x="1692" y="24508"/>
                    </a:lnTo>
                    <a:lnTo>
                      <a:pt x="1715" y="25422"/>
                    </a:lnTo>
                    <a:lnTo>
                      <a:pt x="1731" y="26201"/>
                    </a:lnTo>
                    <a:lnTo>
                      <a:pt x="1719" y="26184"/>
                    </a:lnTo>
                    <a:lnTo>
                      <a:pt x="1719" y="26184"/>
                    </a:lnTo>
                    <a:lnTo>
                      <a:pt x="1566" y="25541"/>
                    </a:lnTo>
                    <a:lnTo>
                      <a:pt x="1412" y="24932"/>
                    </a:lnTo>
                    <a:lnTo>
                      <a:pt x="1262" y="24390"/>
                    </a:lnTo>
                    <a:lnTo>
                      <a:pt x="1116" y="23882"/>
                    </a:lnTo>
                    <a:lnTo>
                      <a:pt x="970" y="23425"/>
                    </a:lnTo>
                    <a:lnTo>
                      <a:pt x="832" y="23019"/>
                    </a:lnTo>
                    <a:lnTo>
                      <a:pt x="702" y="22664"/>
                    </a:lnTo>
                    <a:lnTo>
                      <a:pt x="580" y="22359"/>
                    </a:lnTo>
                    <a:lnTo>
                      <a:pt x="466" y="22088"/>
                    </a:lnTo>
                    <a:lnTo>
                      <a:pt x="363" y="21851"/>
                    </a:lnTo>
                    <a:lnTo>
                      <a:pt x="272" y="21665"/>
                    </a:lnTo>
                    <a:lnTo>
                      <a:pt x="198" y="21513"/>
                    </a:lnTo>
                    <a:lnTo>
                      <a:pt x="87" y="21310"/>
                    </a:lnTo>
                    <a:lnTo>
                      <a:pt x="52" y="21242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38"/>
              <p:cNvSpPr/>
              <p:nvPr/>
            </p:nvSpPr>
            <p:spPr>
              <a:xfrm>
                <a:off x="3257775" y="-5157200"/>
                <a:ext cx="6050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242" h="2049" extrusionOk="0">
                    <a:moveTo>
                      <a:pt x="241" y="1"/>
                    </a:moveTo>
                    <a:lnTo>
                      <a:pt x="186" y="441"/>
                    </a:lnTo>
                    <a:lnTo>
                      <a:pt x="127" y="915"/>
                    </a:lnTo>
                    <a:lnTo>
                      <a:pt x="1" y="1964"/>
                    </a:lnTo>
                    <a:lnTo>
                      <a:pt x="170" y="2049"/>
                    </a:lnTo>
                    <a:lnTo>
                      <a:pt x="241" y="1"/>
                    </a:lnTo>
                    <a:close/>
                  </a:path>
                </a:pathLst>
              </a:custGeom>
              <a:solidFill>
                <a:srgbClr val="FFBC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38"/>
              <p:cNvSpPr/>
              <p:nvPr/>
            </p:nvSpPr>
            <p:spPr>
              <a:xfrm>
                <a:off x="3172925" y="-5627300"/>
                <a:ext cx="104800" cy="244600"/>
              </a:xfrm>
              <a:custGeom>
                <a:avLst/>
                <a:gdLst/>
                <a:ahLst/>
                <a:cxnLst/>
                <a:rect l="l" t="t" r="r" b="b"/>
                <a:pathLst>
                  <a:path w="4192" h="9784" extrusionOk="0">
                    <a:moveTo>
                      <a:pt x="150" y="1"/>
                    </a:moveTo>
                    <a:lnTo>
                      <a:pt x="0" y="8616"/>
                    </a:lnTo>
                    <a:lnTo>
                      <a:pt x="4" y="8616"/>
                    </a:lnTo>
                    <a:lnTo>
                      <a:pt x="3943" y="9784"/>
                    </a:lnTo>
                    <a:lnTo>
                      <a:pt x="4191" y="2506"/>
                    </a:lnTo>
                    <a:lnTo>
                      <a:pt x="150" y="1"/>
                    </a:lnTo>
                    <a:close/>
                  </a:path>
                </a:pathLst>
              </a:custGeom>
              <a:solidFill>
                <a:srgbClr val="FFBC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" name="Google Shape;445;p38"/>
              <p:cNvSpPr/>
              <p:nvPr/>
            </p:nvSpPr>
            <p:spPr>
              <a:xfrm>
                <a:off x="3682950" y="-7894825"/>
                <a:ext cx="299425" cy="2142725"/>
              </a:xfrm>
              <a:custGeom>
                <a:avLst/>
                <a:gdLst/>
                <a:ahLst/>
                <a:cxnLst/>
                <a:rect l="l" t="t" r="r" b="b"/>
                <a:pathLst>
                  <a:path w="11977" h="85709" extrusionOk="0">
                    <a:moveTo>
                      <a:pt x="8417" y="0"/>
                    </a:moveTo>
                    <a:lnTo>
                      <a:pt x="0" y="49946"/>
                    </a:lnTo>
                    <a:lnTo>
                      <a:pt x="746" y="47120"/>
                    </a:lnTo>
                    <a:lnTo>
                      <a:pt x="1479" y="44310"/>
                    </a:lnTo>
                    <a:lnTo>
                      <a:pt x="2192" y="41517"/>
                    </a:lnTo>
                    <a:lnTo>
                      <a:pt x="2890" y="38759"/>
                    </a:lnTo>
                    <a:lnTo>
                      <a:pt x="3225" y="37388"/>
                    </a:lnTo>
                    <a:lnTo>
                      <a:pt x="3560" y="36034"/>
                    </a:lnTo>
                    <a:lnTo>
                      <a:pt x="3884" y="34697"/>
                    </a:lnTo>
                    <a:lnTo>
                      <a:pt x="4199" y="33393"/>
                    </a:lnTo>
                    <a:lnTo>
                      <a:pt x="4506" y="32090"/>
                    </a:lnTo>
                    <a:lnTo>
                      <a:pt x="4806" y="30804"/>
                    </a:lnTo>
                    <a:lnTo>
                      <a:pt x="5094" y="29551"/>
                    </a:lnTo>
                    <a:lnTo>
                      <a:pt x="5370" y="28333"/>
                    </a:lnTo>
                    <a:lnTo>
                      <a:pt x="5638" y="27114"/>
                    </a:lnTo>
                    <a:lnTo>
                      <a:pt x="5894" y="25946"/>
                    </a:lnTo>
                    <a:lnTo>
                      <a:pt x="6135" y="24795"/>
                    </a:lnTo>
                    <a:lnTo>
                      <a:pt x="6367" y="23678"/>
                    </a:lnTo>
                    <a:lnTo>
                      <a:pt x="6584" y="22595"/>
                    </a:lnTo>
                    <a:lnTo>
                      <a:pt x="6785" y="21563"/>
                    </a:lnTo>
                    <a:lnTo>
                      <a:pt x="6974" y="20547"/>
                    </a:lnTo>
                    <a:lnTo>
                      <a:pt x="7148" y="19583"/>
                    </a:lnTo>
                    <a:lnTo>
                      <a:pt x="7305" y="18652"/>
                    </a:lnTo>
                    <a:lnTo>
                      <a:pt x="7447" y="17755"/>
                    </a:lnTo>
                    <a:lnTo>
                      <a:pt x="7570" y="16908"/>
                    </a:lnTo>
                    <a:lnTo>
                      <a:pt x="7625" y="16519"/>
                    </a:lnTo>
                    <a:lnTo>
                      <a:pt x="7676" y="16113"/>
                    </a:lnTo>
                    <a:lnTo>
                      <a:pt x="7723" y="15741"/>
                    </a:lnTo>
                    <a:lnTo>
                      <a:pt x="7767" y="15368"/>
                    </a:lnTo>
                    <a:lnTo>
                      <a:pt x="7806" y="15013"/>
                    </a:lnTo>
                    <a:lnTo>
                      <a:pt x="7838" y="14674"/>
                    </a:lnTo>
                    <a:lnTo>
                      <a:pt x="7865" y="14336"/>
                    </a:lnTo>
                    <a:lnTo>
                      <a:pt x="7889" y="14014"/>
                    </a:lnTo>
                    <a:lnTo>
                      <a:pt x="7905" y="13709"/>
                    </a:lnTo>
                    <a:lnTo>
                      <a:pt x="7920" y="13422"/>
                    </a:lnTo>
                    <a:lnTo>
                      <a:pt x="7976" y="15368"/>
                    </a:lnTo>
                    <a:lnTo>
                      <a:pt x="8051" y="17670"/>
                    </a:lnTo>
                    <a:lnTo>
                      <a:pt x="8153" y="20750"/>
                    </a:lnTo>
                    <a:lnTo>
                      <a:pt x="8283" y="24508"/>
                    </a:lnTo>
                    <a:lnTo>
                      <a:pt x="8362" y="26623"/>
                    </a:lnTo>
                    <a:lnTo>
                      <a:pt x="8449" y="28857"/>
                    </a:lnTo>
                    <a:lnTo>
                      <a:pt x="8543" y="31244"/>
                    </a:lnTo>
                    <a:lnTo>
                      <a:pt x="8646" y="33715"/>
                    </a:lnTo>
                    <a:lnTo>
                      <a:pt x="8756" y="36305"/>
                    </a:lnTo>
                    <a:lnTo>
                      <a:pt x="8874" y="38996"/>
                    </a:lnTo>
                    <a:lnTo>
                      <a:pt x="9005" y="41754"/>
                    </a:lnTo>
                    <a:lnTo>
                      <a:pt x="9139" y="44598"/>
                    </a:lnTo>
                    <a:lnTo>
                      <a:pt x="9280" y="47492"/>
                    </a:lnTo>
                    <a:lnTo>
                      <a:pt x="9434" y="50437"/>
                    </a:lnTo>
                    <a:lnTo>
                      <a:pt x="9596" y="53433"/>
                    </a:lnTo>
                    <a:lnTo>
                      <a:pt x="9765" y="56429"/>
                    </a:lnTo>
                    <a:lnTo>
                      <a:pt x="9947" y="59458"/>
                    </a:lnTo>
                    <a:lnTo>
                      <a:pt x="10132" y="62488"/>
                    </a:lnTo>
                    <a:lnTo>
                      <a:pt x="10231" y="64011"/>
                    </a:lnTo>
                    <a:lnTo>
                      <a:pt x="10329" y="65517"/>
                    </a:lnTo>
                    <a:lnTo>
                      <a:pt x="10432" y="67024"/>
                    </a:lnTo>
                    <a:lnTo>
                      <a:pt x="10534" y="68530"/>
                    </a:lnTo>
                    <a:lnTo>
                      <a:pt x="10641" y="70019"/>
                    </a:lnTo>
                    <a:lnTo>
                      <a:pt x="10751" y="71509"/>
                    </a:lnTo>
                    <a:lnTo>
                      <a:pt x="10861" y="72981"/>
                    </a:lnTo>
                    <a:lnTo>
                      <a:pt x="10976" y="74454"/>
                    </a:lnTo>
                    <a:lnTo>
                      <a:pt x="11090" y="75909"/>
                    </a:lnTo>
                    <a:lnTo>
                      <a:pt x="11208" y="77348"/>
                    </a:lnTo>
                    <a:lnTo>
                      <a:pt x="11330" y="78770"/>
                    </a:lnTo>
                    <a:lnTo>
                      <a:pt x="11453" y="80174"/>
                    </a:lnTo>
                    <a:lnTo>
                      <a:pt x="11575" y="81562"/>
                    </a:lnTo>
                    <a:lnTo>
                      <a:pt x="11705" y="82933"/>
                    </a:lnTo>
                    <a:lnTo>
                      <a:pt x="11835" y="84270"/>
                    </a:lnTo>
                    <a:lnTo>
                      <a:pt x="11965" y="85607"/>
                    </a:lnTo>
                    <a:lnTo>
                      <a:pt x="11977" y="85709"/>
                    </a:lnTo>
                    <a:lnTo>
                      <a:pt x="11851" y="83949"/>
                    </a:lnTo>
                    <a:lnTo>
                      <a:pt x="11725" y="82172"/>
                    </a:lnTo>
                    <a:lnTo>
                      <a:pt x="11602" y="80378"/>
                    </a:lnTo>
                    <a:lnTo>
                      <a:pt x="11484" y="78567"/>
                    </a:lnTo>
                    <a:lnTo>
                      <a:pt x="11370" y="76756"/>
                    </a:lnTo>
                    <a:lnTo>
                      <a:pt x="11256" y="74945"/>
                    </a:lnTo>
                    <a:lnTo>
                      <a:pt x="11145" y="73117"/>
                    </a:lnTo>
                    <a:lnTo>
                      <a:pt x="11035" y="71272"/>
                    </a:lnTo>
                    <a:lnTo>
                      <a:pt x="10932" y="69427"/>
                    </a:lnTo>
                    <a:lnTo>
                      <a:pt x="10830" y="67582"/>
                    </a:lnTo>
                    <a:lnTo>
                      <a:pt x="10727" y="65737"/>
                    </a:lnTo>
                    <a:lnTo>
                      <a:pt x="10629" y="63892"/>
                    </a:lnTo>
                    <a:lnTo>
                      <a:pt x="10534" y="62048"/>
                    </a:lnTo>
                    <a:lnTo>
                      <a:pt x="10443" y="60203"/>
                    </a:lnTo>
                    <a:lnTo>
                      <a:pt x="10262" y="56513"/>
                    </a:lnTo>
                    <a:lnTo>
                      <a:pt x="10097" y="52857"/>
                    </a:lnTo>
                    <a:lnTo>
                      <a:pt x="9935" y="49235"/>
                    </a:lnTo>
                    <a:lnTo>
                      <a:pt x="9785" y="45664"/>
                    </a:lnTo>
                    <a:lnTo>
                      <a:pt x="9643" y="42127"/>
                    </a:lnTo>
                    <a:lnTo>
                      <a:pt x="9513" y="38674"/>
                    </a:lnTo>
                    <a:lnTo>
                      <a:pt x="9391" y="35306"/>
                    </a:lnTo>
                    <a:lnTo>
                      <a:pt x="9277" y="32006"/>
                    </a:lnTo>
                    <a:lnTo>
                      <a:pt x="9170" y="28807"/>
                    </a:lnTo>
                    <a:lnTo>
                      <a:pt x="9072" y="25726"/>
                    </a:lnTo>
                    <a:lnTo>
                      <a:pt x="8981" y="22764"/>
                    </a:lnTo>
                    <a:lnTo>
                      <a:pt x="8894" y="19938"/>
                    </a:lnTo>
                    <a:lnTo>
                      <a:pt x="8819" y="17247"/>
                    </a:lnTo>
                    <a:lnTo>
                      <a:pt x="8752" y="14708"/>
                    </a:lnTo>
                    <a:lnTo>
                      <a:pt x="8689" y="12339"/>
                    </a:lnTo>
                    <a:lnTo>
                      <a:pt x="8587" y="8124"/>
                    </a:lnTo>
                    <a:lnTo>
                      <a:pt x="8512" y="4705"/>
                    </a:lnTo>
                    <a:lnTo>
                      <a:pt x="8457" y="2150"/>
                    </a:lnTo>
                    <a:lnTo>
                      <a:pt x="8417" y="0"/>
                    </a:lnTo>
                    <a:close/>
                  </a:path>
                </a:pathLst>
              </a:custGeom>
              <a:solidFill>
                <a:srgbClr val="000000">
                  <a:alpha val="115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446;p38"/>
              <p:cNvSpPr/>
              <p:nvPr/>
            </p:nvSpPr>
            <p:spPr>
              <a:xfrm>
                <a:off x="3579750" y="-9724875"/>
                <a:ext cx="729850" cy="3992250"/>
              </a:xfrm>
              <a:custGeom>
                <a:avLst/>
                <a:gdLst/>
                <a:ahLst/>
                <a:cxnLst/>
                <a:rect l="l" t="t" r="r" b="b"/>
                <a:pathLst>
                  <a:path w="29194" h="159690" extrusionOk="0">
                    <a:moveTo>
                      <a:pt x="13842" y="1"/>
                    </a:moveTo>
                    <a:lnTo>
                      <a:pt x="13586" y="35"/>
                    </a:lnTo>
                    <a:lnTo>
                      <a:pt x="13330" y="103"/>
                    </a:lnTo>
                    <a:lnTo>
                      <a:pt x="13069" y="221"/>
                    </a:lnTo>
                    <a:lnTo>
                      <a:pt x="12813" y="356"/>
                    </a:lnTo>
                    <a:lnTo>
                      <a:pt x="12553" y="543"/>
                    </a:lnTo>
                    <a:lnTo>
                      <a:pt x="12297" y="763"/>
                    </a:lnTo>
                    <a:lnTo>
                      <a:pt x="12037" y="1016"/>
                    </a:lnTo>
                    <a:lnTo>
                      <a:pt x="11780" y="1287"/>
                    </a:lnTo>
                    <a:lnTo>
                      <a:pt x="11520" y="1592"/>
                    </a:lnTo>
                    <a:lnTo>
                      <a:pt x="11264" y="1930"/>
                    </a:lnTo>
                    <a:lnTo>
                      <a:pt x="11008" y="2303"/>
                    </a:lnTo>
                    <a:lnTo>
                      <a:pt x="10747" y="2692"/>
                    </a:lnTo>
                    <a:lnTo>
                      <a:pt x="10491" y="3115"/>
                    </a:lnTo>
                    <a:lnTo>
                      <a:pt x="10231" y="3555"/>
                    </a:lnTo>
                    <a:lnTo>
                      <a:pt x="9975" y="4012"/>
                    </a:lnTo>
                    <a:lnTo>
                      <a:pt x="9719" y="4503"/>
                    </a:lnTo>
                    <a:lnTo>
                      <a:pt x="9458" y="5011"/>
                    </a:lnTo>
                    <a:lnTo>
                      <a:pt x="9202" y="5535"/>
                    </a:lnTo>
                    <a:lnTo>
                      <a:pt x="8946" y="6077"/>
                    </a:lnTo>
                    <a:lnTo>
                      <a:pt x="8690" y="6636"/>
                    </a:lnTo>
                    <a:lnTo>
                      <a:pt x="8402" y="7296"/>
                    </a:lnTo>
                    <a:lnTo>
                      <a:pt x="8110" y="7990"/>
                    </a:lnTo>
                    <a:lnTo>
                      <a:pt x="7822" y="8734"/>
                    </a:lnTo>
                    <a:lnTo>
                      <a:pt x="7531" y="9530"/>
                    </a:lnTo>
                    <a:lnTo>
                      <a:pt x="7239" y="10342"/>
                    </a:lnTo>
                    <a:lnTo>
                      <a:pt x="6943" y="11205"/>
                    </a:lnTo>
                    <a:lnTo>
                      <a:pt x="6652" y="12086"/>
                    </a:lnTo>
                    <a:lnTo>
                      <a:pt x="6360" y="13016"/>
                    </a:lnTo>
                    <a:lnTo>
                      <a:pt x="6068" y="13964"/>
                    </a:lnTo>
                    <a:lnTo>
                      <a:pt x="5780" y="14929"/>
                    </a:lnTo>
                    <a:lnTo>
                      <a:pt x="5489" y="15928"/>
                    </a:lnTo>
                    <a:lnTo>
                      <a:pt x="5201" y="16960"/>
                    </a:lnTo>
                    <a:lnTo>
                      <a:pt x="4913" y="18009"/>
                    </a:lnTo>
                    <a:lnTo>
                      <a:pt x="4625" y="19076"/>
                    </a:lnTo>
                    <a:lnTo>
                      <a:pt x="4341" y="20159"/>
                    </a:lnTo>
                    <a:lnTo>
                      <a:pt x="4061" y="21259"/>
                    </a:lnTo>
                    <a:lnTo>
                      <a:pt x="3782" y="22376"/>
                    </a:lnTo>
                    <a:lnTo>
                      <a:pt x="3502" y="23493"/>
                    </a:lnTo>
                    <a:lnTo>
                      <a:pt x="3230" y="24627"/>
                    </a:lnTo>
                    <a:lnTo>
                      <a:pt x="2958" y="25761"/>
                    </a:lnTo>
                    <a:lnTo>
                      <a:pt x="2686" y="26912"/>
                    </a:lnTo>
                    <a:lnTo>
                      <a:pt x="2421" y="28063"/>
                    </a:lnTo>
                    <a:lnTo>
                      <a:pt x="2161" y="29214"/>
                    </a:lnTo>
                    <a:lnTo>
                      <a:pt x="1901" y="30365"/>
                    </a:lnTo>
                    <a:lnTo>
                      <a:pt x="1649" y="31516"/>
                    </a:lnTo>
                    <a:lnTo>
                      <a:pt x="1397" y="32666"/>
                    </a:lnTo>
                    <a:lnTo>
                      <a:pt x="912" y="34934"/>
                    </a:lnTo>
                    <a:lnTo>
                      <a:pt x="446" y="37169"/>
                    </a:lnTo>
                    <a:lnTo>
                      <a:pt x="1" y="39335"/>
                    </a:lnTo>
                    <a:lnTo>
                      <a:pt x="56" y="45970"/>
                    </a:lnTo>
                    <a:lnTo>
                      <a:pt x="107" y="52638"/>
                    </a:lnTo>
                    <a:lnTo>
                      <a:pt x="151" y="59324"/>
                    </a:lnTo>
                    <a:lnTo>
                      <a:pt x="186" y="66009"/>
                    </a:lnTo>
                    <a:lnTo>
                      <a:pt x="655" y="62979"/>
                    </a:lnTo>
                    <a:lnTo>
                      <a:pt x="1124" y="59984"/>
                    </a:lnTo>
                    <a:lnTo>
                      <a:pt x="1598" y="57056"/>
                    </a:lnTo>
                    <a:lnTo>
                      <a:pt x="2071" y="54144"/>
                    </a:lnTo>
                    <a:lnTo>
                      <a:pt x="2548" y="51301"/>
                    </a:lnTo>
                    <a:lnTo>
                      <a:pt x="2788" y="49913"/>
                    </a:lnTo>
                    <a:lnTo>
                      <a:pt x="3029" y="48525"/>
                    </a:lnTo>
                    <a:lnTo>
                      <a:pt x="3269" y="47154"/>
                    </a:lnTo>
                    <a:lnTo>
                      <a:pt x="3510" y="45800"/>
                    </a:lnTo>
                    <a:lnTo>
                      <a:pt x="3754" y="44463"/>
                    </a:lnTo>
                    <a:lnTo>
                      <a:pt x="3994" y="43143"/>
                    </a:lnTo>
                    <a:lnTo>
                      <a:pt x="4235" y="41840"/>
                    </a:lnTo>
                    <a:lnTo>
                      <a:pt x="4479" y="40554"/>
                    </a:lnTo>
                    <a:lnTo>
                      <a:pt x="4724" y="39284"/>
                    </a:lnTo>
                    <a:lnTo>
                      <a:pt x="4964" y="38032"/>
                    </a:lnTo>
                    <a:lnTo>
                      <a:pt x="5209" y="36813"/>
                    </a:lnTo>
                    <a:lnTo>
                      <a:pt x="5449" y="35611"/>
                    </a:lnTo>
                    <a:lnTo>
                      <a:pt x="5694" y="34427"/>
                    </a:lnTo>
                    <a:lnTo>
                      <a:pt x="5938" y="33259"/>
                    </a:lnTo>
                    <a:lnTo>
                      <a:pt x="6182" y="32125"/>
                    </a:lnTo>
                    <a:lnTo>
                      <a:pt x="6423" y="31008"/>
                    </a:lnTo>
                    <a:lnTo>
                      <a:pt x="6667" y="29925"/>
                    </a:lnTo>
                    <a:lnTo>
                      <a:pt x="6912" y="28858"/>
                    </a:lnTo>
                    <a:lnTo>
                      <a:pt x="7152" y="27809"/>
                    </a:lnTo>
                    <a:lnTo>
                      <a:pt x="7397" y="26793"/>
                    </a:lnTo>
                    <a:lnTo>
                      <a:pt x="7637" y="25812"/>
                    </a:lnTo>
                    <a:lnTo>
                      <a:pt x="7881" y="24847"/>
                    </a:lnTo>
                    <a:lnTo>
                      <a:pt x="8122" y="23899"/>
                    </a:lnTo>
                    <a:lnTo>
                      <a:pt x="8362" y="23002"/>
                    </a:lnTo>
                    <a:lnTo>
                      <a:pt x="8603" y="22122"/>
                    </a:lnTo>
                    <a:lnTo>
                      <a:pt x="8843" y="21276"/>
                    </a:lnTo>
                    <a:lnTo>
                      <a:pt x="9084" y="20447"/>
                    </a:lnTo>
                    <a:lnTo>
                      <a:pt x="9324" y="19668"/>
                    </a:lnTo>
                    <a:lnTo>
                      <a:pt x="9565" y="18906"/>
                    </a:lnTo>
                    <a:lnTo>
                      <a:pt x="9801" y="18179"/>
                    </a:lnTo>
                    <a:lnTo>
                      <a:pt x="10042" y="17485"/>
                    </a:lnTo>
                    <a:lnTo>
                      <a:pt x="10278" y="16825"/>
                    </a:lnTo>
                    <a:lnTo>
                      <a:pt x="10515" y="16198"/>
                    </a:lnTo>
                    <a:lnTo>
                      <a:pt x="10747" y="15606"/>
                    </a:lnTo>
                    <a:lnTo>
                      <a:pt x="10984" y="15047"/>
                    </a:lnTo>
                    <a:lnTo>
                      <a:pt x="11217" y="14523"/>
                    </a:lnTo>
                    <a:lnTo>
                      <a:pt x="11449" y="14032"/>
                    </a:lnTo>
                    <a:lnTo>
                      <a:pt x="11682" y="13575"/>
                    </a:lnTo>
                    <a:lnTo>
                      <a:pt x="11914" y="13169"/>
                    </a:lnTo>
                    <a:lnTo>
                      <a:pt x="12143" y="12779"/>
                    </a:lnTo>
                    <a:lnTo>
                      <a:pt x="12372" y="12441"/>
                    </a:lnTo>
                    <a:lnTo>
                      <a:pt x="12600" y="12153"/>
                    </a:lnTo>
                    <a:lnTo>
                      <a:pt x="12829" y="11882"/>
                    </a:lnTo>
                    <a:lnTo>
                      <a:pt x="13054" y="11662"/>
                    </a:lnTo>
                    <a:lnTo>
                      <a:pt x="13278" y="11493"/>
                    </a:lnTo>
                    <a:lnTo>
                      <a:pt x="13503" y="11358"/>
                    </a:lnTo>
                    <a:lnTo>
                      <a:pt x="13613" y="11290"/>
                    </a:lnTo>
                    <a:lnTo>
                      <a:pt x="13724" y="11256"/>
                    </a:lnTo>
                    <a:lnTo>
                      <a:pt x="13834" y="11222"/>
                    </a:lnTo>
                    <a:lnTo>
                      <a:pt x="13945" y="11205"/>
                    </a:lnTo>
                    <a:lnTo>
                      <a:pt x="14055" y="11188"/>
                    </a:lnTo>
                    <a:lnTo>
                      <a:pt x="14165" y="11188"/>
                    </a:lnTo>
                    <a:lnTo>
                      <a:pt x="14272" y="11205"/>
                    </a:lnTo>
                    <a:lnTo>
                      <a:pt x="14382" y="11222"/>
                    </a:lnTo>
                    <a:lnTo>
                      <a:pt x="14489" y="11256"/>
                    </a:lnTo>
                    <a:lnTo>
                      <a:pt x="14599" y="11307"/>
                    </a:lnTo>
                    <a:lnTo>
                      <a:pt x="14705" y="11358"/>
                    </a:lnTo>
                    <a:lnTo>
                      <a:pt x="14812" y="11425"/>
                    </a:lnTo>
                    <a:lnTo>
                      <a:pt x="14918" y="11493"/>
                    </a:lnTo>
                    <a:lnTo>
                      <a:pt x="15029" y="11595"/>
                    </a:lnTo>
                    <a:lnTo>
                      <a:pt x="15131" y="11696"/>
                    </a:lnTo>
                    <a:lnTo>
                      <a:pt x="15238" y="11798"/>
                    </a:lnTo>
                    <a:lnTo>
                      <a:pt x="15364" y="11950"/>
                    </a:lnTo>
                    <a:lnTo>
                      <a:pt x="15486" y="12136"/>
                    </a:lnTo>
                    <a:lnTo>
                      <a:pt x="15612" y="12356"/>
                    </a:lnTo>
                    <a:lnTo>
                      <a:pt x="15738" y="12593"/>
                    </a:lnTo>
                    <a:lnTo>
                      <a:pt x="15864" y="12864"/>
                    </a:lnTo>
                    <a:lnTo>
                      <a:pt x="15995" y="13169"/>
                    </a:lnTo>
                    <a:lnTo>
                      <a:pt x="16121" y="13490"/>
                    </a:lnTo>
                    <a:lnTo>
                      <a:pt x="16251" y="13846"/>
                    </a:lnTo>
                    <a:lnTo>
                      <a:pt x="16381" y="14235"/>
                    </a:lnTo>
                    <a:lnTo>
                      <a:pt x="16511" y="14641"/>
                    </a:lnTo>
                    <a:lnTo>
                      <a:pt x="16645" y="15081"/>
                    </a:lnTo>
                    <a:lnTo>
                      <a:pt x="16775" y="15555"/>
                    </a:lnTo>
                    <a:lnTo>
                      <a:pt x="16909" y="16046"/>
                    </a:lnTo>
                    <a:lnTo>
                      <a:pt x="17043" y="16554"/>
                    </a:lnTo>
                    <a:lnTo>
                      <a:pt x="17177" y="17095"/>
                    </a:lnTo>
                    <a:lnTo>
                      <a:pt x="17311" y="17671"/>
                    </a:lnTo>
                    <a:lnTo>
                      <a:pt x="17445" y="18263"/>
                    </a:lnTo>
                    <a:lnTo>
                      <a:pt x="17579" y="18889"/>
                    </a:lnTo>
                    <a:lnTo>
                      <a:pt x="17717" y="19533"/>
                    </a:lnTo>
                    <a:lnTo>
                      <a:pt x="17851" y="20193"/>
                    </a:lnTo>
                    <a:lnTo>
                      <a:pt x="17989" y="20887"/>
                    </a:lnTo>
                    <a:lnTo>
                      <a:pt x="18127" y="21597"/>
                    </a:lnTo>
                    <a:lnTo>
                      <a:pt x="18261" y="22325"/>
                    </a:lnTo>
                    <a:lnTo>
                      <a:pt x="18399" y="23087"/>
                    </a:lnTo>
                    <a:lnTo>
                      <a:pt x="18537" y="23865"/>
                    </a:lnTo>
                    <a:lnTo>
                      <a:pt x="18675" y="24678"/>
                    </a:lnTo>
                    <a:lnTo>
                      <a:pt x="18817" y="25490"/>
                    </a:lnTo>
                    <a:lnTo>
                      <a:pt x="18955" y="26336"/>
                    </a:lnTo>
                    <a:lnTo>
                      <a:pt x="19093" y="27200"/>
                    </a:lnTo>
                    <a:lnTo>
                      <a:pt x="19231" y="28097"/>
                    </a:lnTo>
                    <a:lnTo>
                      <a:pt x="19369" y="28994"/>
                    </a:lnTo>
                    <a:lnTo>
                      <a:pt x="19511" y="29925"/>
                    </a:lnTo>
                    <a:lnTo>
                      <a:pt x="19787" y="31837"/>
                    </a:lnTo>
                    <a:lnTo>
                      <a:pt x="20067" y="33834"/>
                    </a:lnTo>
                    <a:lnTo>
                      <a:pt x="20347" y="35882"/>
                    </a:lnTo>
                    <a:lnTo>
                      <a:pt x="20623" y="38015"/>
                    </a:lnTo>
                    <a:lnTo>
                      <a:pt x="20899" y="40215"/>
                    </a:lnTo>
                    <a:lnTo>
                      <a:pt x="21179" y="42483"/>
                    </a:lnTo>
                    <a:lnTo>
                      <a:pt x="21451" y="44802"/>
                    </a:lnTo>
                    <a:lnTo>
                      <a:pt x="21727" y="47188"/>
                    </a:lnTo>
                    <a:lnTo>
                      <a:pt x="21999" y="49625"/>
                    </a:lnTo>
                    <a:lnTo>
                      <a:pt x="22271" y="52113"/>
                    </a:lnTo>
                    <a:lnTo>
                      <a:pt x="22539" y="54652"/>
                    </a:lnTo>
                    <a:lnTo>
                      <a:pt x="22807" y="57242"/>
                    </a:lnTo>
                    <a:lnTo>
                      <a:pt x="23071" y="59882"/>
                    </a:lnTo>
                    <a:lnTo>
                      <a:pt x="23335" y="62556"/>
                    </a:lnTo>
                    <a:lnTo>
                      <a:pt x="23595" y="65281"/>
                    </a:lnTo>
                    <a:lnTo>
                      <a:pt x="23851" y="68040"/>
                    </a:lnTo>
                    <a:lnTo>
                      <a:pt x="24104" y="70833"/>
                    </a:lnTo>
                    <a:lnTo>
                      <a:pt x="24352" y="73659"/>
                    </a:lnTo>
                    <a:lnTo>
                      <a:pt x="24600" y="76503"/>
                    </a:lnTo>
                    <a:lnTo>
                      <a:pt x="24841" y="79380"/>
                    </a:lnTo>
                    <a:lnTo>
                      <a:pt x="25081" y="82291"/>
                    </a:lnTo>
                    <a:lnTo>
                      <a:pt x="25314" y="85202"/>
                    </a:lnTo>
                    <a:lnTo>
                      <a:pt x="25543" y="88147"/>
                    </a:lnTo>
                    <a:lnTo>
                      <a:pt x="25767" y="91109"/>
                    </a:lnTo>
                    <a:lnTo>
                      <a:pt x="25988" y="94071"/>
                    </a:lnTo>
                    <a:lnTo>
                      <a:pt x="26205" y="97050"/>
                    </a:lnTo>
                    <a:lnTo>
                      <a:pt x="26414" y="100045"/>
                    </a:lnTo>
                    <a:lnTo>
                      <a:pt x="26619" y="103041"/>
                    </a:lnTo>
                    <a:lnTo>
                      <a:pt x="26816" y="106020"/>
                    </a:lnTo>
                    <a:lnTo>
                      <a:pt x="27009" y="109016"/>
                    </a:lnTo>
                    <a:lnTo>
                      <a:pt x="27194" y="112011"/>
                    </a:lnTo>
                    <a:lnTo>
                      <a:pt x="27372" y="114990"/>
                    </a:lnTo>
                    <a:lnTo>
                      <a:pt x="27545" y="117969"/>
                    </a:lnTo>
                    <a:lnTo>
                      <a:pt x="27711" y="120931"/>
                    </a:lnTo>
                    <a:lnTo>
                      <a:pt x="27869" y="123876"/>
                    </a:lnTo>
                    <a:lnTo>
                      <a:pt x="28022" y="126804"/>
                    </a:lnTo>
                    <a:lnTo>
                      <a:pt x="28164" y="129715"/>
                    </a:lnTo>
                    <a:lnTo>
                      <a:pt x="28302" y="132609"/>
                    </a:lnTo>
                    <a:lnTo>
                      <a:pt x="28428" y="135470"/>
                    </a:lnTo>
                    <a:lnTo>
                      <a:pt x="28551" y="138313"/>
                    </a:lnTo>
                    <a:lnTo>
                      <a:pt x="28661" y="141106"/>
                    </a:lnTo>
                    <a:lnTo>
                      <a:pt x="28763" y="143881"/>
                    </a:lnTo>
                    <a:lnTo>
                      <a:pt x="28858" y="146623"/>
                    </a:lnTo>
                    <a:lnTo>
                      <a:pt x="28945" y="149314"/>
                    </a:lnTo>
                    <a:lnTo>
                      <a:pt x="29020" y="151972"/>
                    </a:lnTo>
                    <a:lnTo>
                      <a:pt x="29087" y="154578"/>
                    </a:lnTo>
                    <a:lnTo>
                      <a:pt x="29142" y="157151"/>
                    </a:lnTo>
                    <a:lnTo>
                      <a:pt x="29189" y="159656"/>
                    </a:lnTo>
                    <a:lnTo>
                      <a:pt x="29193" y="159690"/>
                    </a:lnTo>
                    <a:lnTo>
                      <a:pt x="29193" y="159199"/>
                    </a:lnTo>
                    <a:lnTo>
                      <a:pt x="29185" y="157760"/>
                    </a:lnTo>
                    <a:lnTo>
                      <a:pt x="29177" y="156694"/>
                    </a:lnTo>
                    <a:lnTo>
                      <a:pt x="29166" y="155391"/>
                    </a:lnTo>
                    <a:lnTo>
                      <a:pt x="29150" y="153867"/>
                    </a:lnTo>
                    <a:lnTo>
                      <a:pt x="29126" y="152141"/>
                    </a:lnTo>
                    <a:lnTo>
                      <a:pt x="29095" y="150178"/>
                    </a:lnTo>
                    <a:lnTo>
                      <a:pt x="29059" y="148028"/>
                    </a:lnTo>
                    <a:lnTo>
                      <a:pt x="29012" y="145659"/>
                    </a:lnTo>
                    <a:lnTo>
                      <a:pt x="28957" y="143086"/>
                    </a:lnTo>
                    <a:lnTo>
                      <a:pt x="28890" y="140310"/>
                    </a:lnTo>
                    <a:lnTo>
                      <a:pt x="28815" y="137348"/>
                    </a:lnTo>
                    <a:lnTo>
                      <a:pt x="28724" y="134183"/>
                    </a:lnTo>
                    <a:lnTo>
                      <a:pt x="28625" y="130849"/>
                    </a:lnTo>
                    <a:lnTo>
                      <a:pt x="28507" y="127329"/>
                    </a:lnTo>
                    <a:lnTo>
                      <a:pt x="28377" y="123622"/>
                    </a:lnTo>
                    <a:lnTo>
                      <a:pt x="28306" y="121693"/>
                    </a:lnTo>
                    <a:lnTo>
                      <a:pt x="28231" y="119746"/>
                    </a:lnTo>
                    <a:lnTo>
                      <a:pt x="28152" y="117732"/>
                    </a:lnTo>
                    <a:lnTo>
                      <a:pt x="28070" y="115684"/>
                    </a:lnTo>
                    <a:lnTo>
                      <a:pt x="27983" y="113602"/>
                    </a:lnTo>
                    <a:lnTo>
                      <a:pt x="27892" y="111470"/>
                    </a:lnTo>
                    <a:lnTo>
                      <a:pt x="27794" y="109303"/>
                    </a:lnTo>
                    <a:lnTo>
                      <a:pt x="27695" y="107103"/>
                    </a:lnTo>
                    <a:lnTo>
                      <a:pt x="27589" y="104852"/>
                    </a:lnTo>
                    <a:lnTo>
                      <a:pt x="27478" y="102567"/>
                    </a:lnTo>
                    <a:lnTo>
                      <a:pt x="27364" y="100232"/>
                    </a:lnTo>
                    <a:lnTo>
                      <a:pt x="27242" y="97862"/>
                    </a:lnTo>
                    <a:lnTo>
                      <a:pt x="27116" y="95459"/>
                    </a:lnTo>
                    <a:lnTo>
                      <a:pt x="26986" y="93021"/>
                    </a:lnTo>
                    <a:lnTo>
                      <a:pt x="26848" y="90550"/>
                    </a:lnTo>
                    <a:lnTo>
                      <a:pt x="26706" y="88045"/>
                    </a:lnTo>
                    <a:lnTo>
                      <a:pt x="26560" y="85490"/>
                    </a:lnTo>
                    <a:lnTo>
                      <a:pt x="26406" y="82900"/>
                    </a:lnTo>
                    <a:lnTo>
                      <a:pt x="26248" y="80294"/>
                    </a:lnTo>
                    <a:lnTo>
                      <a:pt x="26083" y="77637"/>
                    </a:lnTo>
                    <a:lnTo>
                      <a:pt x="25909" y="74945"/>
                    </a:lnTo>
                    <a:lnTo>
                      <a:pt x="25736" y="72237"/>
                    </a:lnTo>
                    <a:lnTo>
                      <a:pt x="25551" y="69479"/>
                    </a:lnTo>
                    <a:lnTo>
                      <a:pt x="25361" y="66703"/>
                    </a:lnTo>
                    <a:lnTo>
                      <a:pt x="25164" y="63876"/>
                    </a:lnTo>
                    <a:lnTo>
                      <a:pt x="24963" y="61033"/>
                    </a:lnTo>
                    <a:lnTo>
                      <a:pt x="24750" y="58156"/>
                    </a:lnTo>
                    <a:lnTo>
                      <a:pt x="24537" y="55245"/>
                    </a:lnTo>
                    <a:lnTo>
                      <a:pt x="24317" y="52384"/>
                    </a:lnTo>
                    <a:lnTo>
                      <a:pt x="24092" y="49592"/>
                    </a:lnTo>
                    <a:lnTo>
                      <a:pt x="23871" y="46900"/>
                    </a:lnTo>
                    <a:lnTo>
                      <a:pt x="23646" y="44294"/>
                    </a:lnTo>
                    <a:lnTo>
                      <a:pt x="23418" y="41789"/>
                    </a:lnTo>
                    <a:lnTo>
                      <a:pt x="23189" y="39369"/>
                    </a:lnTo>
                    <a:lnTo>
                      <a:pt x="22960" y="37016"/>
                    </a:lnTo>
                    <a:lnTo>
                      <a:pt x="22732" y="34765"/>
                    </a:lnTo>
                    <a:lnTo>
                      <a:pt x="22499" y="32599"/>
                    </a:lnTo>
                    <a:lnTo>
                      <a:pt x="22267" y="30517"/>
                    </a:lnTo>
                    <a:lnTo>
                      <a:pt x="22152" y="29501"/>
                    </a:lnTo>
                    <a:lnTo>
                      <a:pt x="22034" y="28503"/>
                    </a:lnTo>
                    <a:lnTo>
                      <a:pt x="21916" y="27538"/>
                    </a:lnTo>
                    <a:lnTo>
                      <a:pt x="21801" y="26573"/>
                    </a:lnTo>
                    <a:lnTo>
                      <a:pt x="21683" y="25643"/>
                    </a:lnTo>
                    <a:lnTo>
                      <a:pt x="21565" y="24729"/>
                    </a:lnTo>
                    <a:lnTo>
                      <a:pt x="21447" y="23848"/>
                    </a:lnTo>
                    <a:lnTo>
                      <a:pt x="21328" y="22968"/>
                    </a:lnTo>
                    <a:lnTo>
                      <a:pt x="21206" y="22105"/>
                    </a:lnTo>
                    <a:lnTo>
                      <a:pt x="21088" y="21276"/>
                    </a:lnTo>
                    <a:lnTo>
                      <a:pt x="20970" y="20463"/>
                    </a:lnTo>
                    <a:lnTo>
                      <a:pt x="20851" y="19651"/>
                    </a:lnTo>
                    <a:lnTo>
                      <a:pt x="20729" y="18872"/>
                    </a:lnTo>
                    <a:lnTo>
                      <a:pt x="20611" y="18111"/>
                    </a:lnTo>
                    <a:lnTo>
                      <a:pt x="20489" y="17366"/>
                    </a:lnTo>
                    <a:lnTo>
                      <a:pt x="20367" y="16638"/>
                    </a:lnTo>
                    <a:lnTo>
                      <a:pt x="20248" y="15944"/>
                    </a:lnTo>
                    <a:lnTo>
                      <a:pt x="20126" y="15251"/>
                    </a:lnTo>
                    <a:lnTo>
                      <a:pt x="20004" y="14574"/>
                    </a:lnTo>
                    <a:lnTo>
                      <a:pt x="19882" y="13913"/>
                    </a:lnTo>
                    <a:lnTo>
                      <a:pt x="19759" y="13287"/>
                    </a:lnTo>
                    <a:lnTo>
                      <a:pt x="19637" y="12661"/>
                    </a:lnTo>
                    <a:lnTo>
                      <a:pt x="19515" y="12052"/>
                    </a:lnTo>
                    <a:lnTo>
                      <a:pt x="19393" y="11476"/>
                    </a:lnTo>
                    <a:lnTo>
                      <a:pt x="19271" y="10901"/>
                    </a:lnTo>
                    <a:lnTo>
                      <a:pt x="19148" y="10342"/>
                    </a:lnTo>
                    <a:lnTo>
                      <a:pt x="19026" y="9801"/>
                    </a:lnTo>
                    <a:lnTo>
                      <a:pt x="18904" y="9293"/>
                    </a:lnTo>
                    <a:lnTo>
                      <a:pt x="18778" y="8785"/>
                    </a:lnTo>
                    <a:lnTo>
                      <a:pt x="18656" y="8294"/>
                    </a:lnTo>
                    <a:lnTo>
                      <a:pt x="18529" y="7820"/>
                    </a:lnTo>
                    <a:lnTo>
                      <a:pt x="18407" y="7363"/>
                    </a:lnTo>
                    <a:lnTo>
                      <a:pt x="18281" y="6923"/>
                    </a:lnTo>
                    <a:lnTo>
                      <a:pt x="18159" y="6500"/>
                    </a:lnTo>
                    <a:lnTo>
                      <a:pt x="18033" y="6077"/>
                    </a:lnTo>
                    <a:lnTo>
                      <a:pt x="17907" y="5688"/>
                    </a:lnTo>
                    <a:lnTo>
                      <a:pt x="17784" y="5299"/>
                    </a:lnTo>
                    <a:lnTo>
                      <a:pt x="17658" y="4943"/>
                    </a:lnTo>
                    <a:lnTo>
                      <a:pt x="17532" y="4588"/>
                    </a:lnTo>
                    <a:lnTo>
                      <a:pt x="17406" y="4249"/>
                    </a:lnTo>
                    <a:lnTo>
                      <a:pt x="17280" y="3928"/>
                    </a:lnTo>
                    <a:lnTo>
                      <a:pt x="17158" y="3606"/>
                    </a:lnTo>
                    <a:lnTo>
                      <a:pt x="17031" y="3318"/>
                    </a:lnTo>
                    <a:lnTo>
                      <a:pt x="16905" y="3031"/>
                    </a:lnTo>
                    <a:lnTo>
                      <a:pt x="16779" y="2760"/>
                    </a:lnTo>
                    <a:lnTo>
                      <a:pt x="16653" y="2506"/>
                    </a:lnTo>
                    <a:lnTo>
                      <a:pt x="16523" y="2269"/>
                    </a:lnTo>
                    <a:lnTo>
                      <a:pt x="16397" y="2032"/>
                    </a:lnTo>
                    <a:lnTo>
                      <a:pt x="16271" y="1829"/>
                    </a:lnTo>
                    <a:lnTo>
                      <a:pt x="16144" y="1626"/>
                    </a:lnTo>
                    <a:lnTo>
                      <a:pt x="16018" y="1423"/>
                    </a:lnTo>
                    <a:lnTo>
                      <a:pt x="15888" y="1253"/>
                    </a:lnTo>
                    <a:lnTo>
                      <a:pt x="15762" y="1084"/>
                    </a:lnTo>
                    <a:lnTo>
                      <a:pt x="15636" y="932"/>
                    </a:lnTo>
                    <a:lnTo>
                      <a:pt x="15510" y="796"/>
                    </a:lnTo>
                    <a:lnTo>
                      <a:pt x="15380" y="661"/>
                    </a:lnTo>
                    <a:lnTo>
                      <a:pt x="15253" y="543"/>
                    </a:lnTo>
                    <a:lnTo>
                      <a:pt x="15123" y="441"/>
                    </a:lnTo>
                    <a:lnTo>
                      <a:pt x="14997" y="356"/>
                    </a:lnTo>
                    <a:lnTo>
                      <a:pt x="14871" y="272"/>
                    </a:lnTo>
                    <a:lnTo>
                      <a:pt x="14741" y="187"/>
                    </a:lnTo>
                    <a:lnTo>
                      <a:pt x="14615" y="136"/>
                    </a:lnTo>
                    <a:lnTo>
                      <a:pt x="14485" y="86"/>
                    </a:lnTo>
                    <a:lnTo>
                      <a:pt x="14355" y="52"/>
                    </a:lnTo>
                    <a:lnTo>
                      <a:pt x="14228" y="18"/>
                    </a:lnTo>
                    <a:lnTo>
                      <a:pt x="14098" y="1"/>
                    </a:lnTo>
                    <a:close/>
                  </a:path>
                </a:pathLst>
              </a:custGeom>
              <a:solidFill>
                <a:srgbClr val="000000">
                  <a:alpha val="115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38"/>
              <p:cNvSpPr/>
              <p:nvPr/>
            </p:nvSpPr>
            <p:spPr>
              <a:xfrm>
                <a:off x="3515000" y="-5989075"/>
                <a:ext cx="98875" cy="1494525"/>
              </a:xfrm>
              <a:custGeom>
                <a:avLst/>
                <a:gdLst/>
                <a:ahLst/>
                <a:cxnLst/>
                <a:rect l="l" t="t" r="r" b="b"/>
                <a:pathLst>
                  <a:path w="3955" h="59781" extrusionOk="0">
                    <a:moveTo>
                      <a:pt x="2291" y="1"/>
                    </a:moveTo>
                    <a:lnTo>
                      <a:pt x="1" y="13592"/>
                    </a:lnTo>
                    <a:lnTo>
                      <a:pt x="68" y="15352"/>
                    </a:lnTo>
                    <a:lnTo>
                      <a:pt x="135" y="17095"/>
                    </a:lnTo>
                    <a:lnTo>
                      <a:pt x="202" y="18839"/>
                    </a:lnTo>
                    <a:lnTo>
                      <a:pt x="277" y="20565"/>
                    </a:lnTo>
                    <a:lnTo>
                      <a:pt x="356" y="22257"/>
                    </a:lnTo>
                    <a:lnTo>
                      <a:pt x="435" y="23950"/>
                    </a:lnTo>
                    <a:lnTo>
                      <a:pt x="517" y="25626"/>
                    </a:lnTo>
                    <a:lnTo>
                      <a:pt x="604" y="27284"/>
                    </a:lnTo>
                    <a:lnTo>
                      <a:pt x="695" y="28926"/>
                    </a:lnTo>
                    <a:lnTo>
                      <a:pt x="789" y="30551"/>
                    </a:lnTo>
                    <a:lnTo>
                      <a:pt x="888" y="32159"/>
                    </a:lnTo>
                    <a:lnTo>
                      <a:pt x="990" y="33733"/>
                    </a:lnTo>
                    <a:lnTo>
                      <a:pt x="1097" y="35290"/>
                    </a:lnTo>
                    <a:lnTo>
                      <a:pt x="1203" y="36830"/>
                    </a:lnTo>
                    <a:lnTo>
                      <a:pt x="1318" y="38353"/>
                    </a:lnTo>
                    <a:lnTo>
                      <a:pt x="1436" y="39843"/>
                    </a:lnTo>
                    <a:lnTo>
                      <a:pt x="1558" y="41298"/>
                    </a:lnTo>
                    <a:lnTo>
                      <a:pt x="1684" y="42737"/>
                    </a:lnTo>
                    <a:lnTo>
                      <a:pt x="1818" y="44159"/>
                    </a:lnTo>
                    <a:lnTo>
                      <a:pt x="1952" y="45546"/>
                    </a:lnTo>
                    <a:lnTo>
                      <a:pt x="2094" y="46900"/>
                    </a:lnTo>
                    <a:lnTo>
                      <a:pt x="2236" y="48238"/>
                    </a:lnTo>
                    <a:lnTo>
                      <a:pt x="2386" y="49541"/>
                    </a:lnTo>
                    <a:lnTo>
                      <a:pt x="2540" y="50810"/>
                    </a:lnTo>
                    <a:lnTo>
                      <a:pt x="2697" y="52046"/>
                    </a:lnTo>
                    <a:lnTo>
                      <a:pt x="2863" y="53247"/>
                    </a:lnTo>
                    <a:lnTo>
                      <a:pt x="3032" y="54432"/>
                    </a:lnTo>
                    <a:lnTo>
                      <a:pt x="3206" y="55566"/>
                    </a:lnTo>
                    <a:lnTo>
                      <a:pt x="3383" y="56683"/>
                    </a:lnTo>
                    <a:lnTo>
                      <a:pt x="3569" y="57749"/>
                    </a:lnTo>
                    <a:lnTo>
                      <a:pt x="3663" y="58274"/>
                    </a:lnTo>
                    <a:lnTo>
                      <a:pt x="3758" y="58782"/>
                    </a:lnTo>
                    <a:lnTo>
                      <a:pt x="3856" y="59290"/>
                    </a:lnTo>
                    <a:lnTo>
                      <a:pt x="3955" y="59780"/>
                    </a:lnTo>
                    <a:lnTo>
                      <a:pt x="3778" y="58731"/>
                    </a:lnTo>
                    <a:lnTo>
                      <a:pt x="3608" y="57665"/>
                    </a:lnTo>
                    <a:lnTo>
                      <a:pt x="3439" y="56548"/>
                    </a:lnTo>
                    <a:lnTo>
                      <a:pt x="3281" y="55431"/>
                    </a:lnTo>
                    <a:lnTo>
                      <a:pt x="3123" y="54263"/>
                    </a:lnTo>
                    <a:lnTo>
                      <a:pt x="2973" y="53078"/>
                    </a:lnTo>
                    <a:lnTo>
                      <a:pt x="2827" y="51876"/>
                    </a:lnTo>
                    <a:lnTo>
                      <a:pt x="2690" y="50624"/>
                    </a:lnTo>
                    <a:lnTo>
                      <a:pt x="2559" y="49372"/>
                    </a:lnTo>
                    <a:lnTo>
                      <a:pt x="2433" y="48068"/>
                    </a:lnTo>
                    <a:lnTo>
                      <a:pt x="2315" y="46748"/>
                    </a:lnTo>
                    <a:lnTo>
                      <a:pt x="2205" y="45411"/>
                    </a:lnTo>
                    <a:lnTo>
                      <a:pt x="2102" y="44040"/>
                    </a:lnTo>
                    <a:lnTo>
                      <a:pt x="2008" y="42635"/>
                    </a:lnTo>
                    <a:lnTo>
                      <a:pt x="1917" y="41214"/>
                    </a:lnTo>
                    <a:lnTo>
                      <a:pt x="1838" y="39758"/>
                    </a:lnTo>
                    <a:lnTo>
                      <a:pt x="1799" y="39013"/>
                    </a:lnTo>
                    <a:lnTo>
                      <a:pt x="1763" y="38269"/>
                    </a:lnTo>
                    <a:lnTo>
                      <a:pt x="1732" y="37524"/>
                    </a:lnTo>
                    <a:lnTo>
                      <a:pt x="1700" y="36762"/>
                    </a:lnTo>
                    <a:lnTo>
                      <a:pt x="1672" y="36001"/>
                    </a:lnTo>
                    <a:lnTo>
                      <a:pt x="1645" y="35239"/>
                    </a:lnTo>
                    <a:lnTo>
                      <a:pt x="1621" y="34460"/>
                    </a:lnTo>
                    <a:lnTo>
                      <a:pt x="1601" y="33682"/>
                    </a:lnTo>
                    <a:lnTo>
                      <a:pt x="1582" y="32886"/>
                    </a:lnTo>
                    <a:lnTo>
                      <a:pt x="1566" y="32091"/>
                    </a:lnTo>
                    <a:lnTo>
                      <a:pt x="1550" y="31295"/>
                    </a:lnTo>
                    <a:lnTo>
                      <a:pt x="1538" y="30483"/>
                    </a:lnTo>
                    <a:lnTo>
                      <a:pt x="1527" y="29671"/>
                    </a:lnTo>
                    <a:lnTo>
                      <a:pt x="1519" y="28841"/>
                    </a:lnTo>
                    <a:lnTo>
                      <a:pt x="1515" y="28012"/>
                    </a:lnTo>
                    <a:lnTo>
                      <a:pt x="1515" y="27183"/>
                    </a:lnTo>
                    <a:lnTo>
                      <a:pt x="1515" y="26336"/>
                    </a:lnTo>
                    <a:lnTo>
                      <a:pt x="1515" y="25490"/>
                    </a:lnTo>
                    <a:lnTo>
                      <a:pt x="1523" y="24627"/>
                    </a:lnTo>
                    <a:lnTo>
                      <a:pt x="1531" y="23764"/>
                    </a:lnTo>
                    <a:lnTo>
                      <a:pt x="1538" y="22901"/>
                    </a:lnTo>
                    <a:lnTo>
                      <a:pt x="1554" y="22037"/>
                    </a:lnTo>
                    <a:lnTo>
                      <a:pt x="1570" y="21140"/>
                    </a:lnTo>
                    <a:lnTo>
                      <a:pt x="1590" y="20260"/>
                    </a:lnTo>
                    <a:lnTo>
                      <a:pt x="1609" y="19363"/>
                    </a:lnTo>
                    <a:lnTo>
                      <a:pt x="1633" y="18466"/>
                    </a:lnTo>
                    <a:lnTo>
                      <a:pt x="1661" y="17552"/>
                    </a:lnTo>
                    <a:lnTo>
                      <a:pt x="1692" y="16638"/>
                    </a:lnTo>
                    <a:lnTo>
                      <a:pt x="1724" y="15724"/>
                    </a:lnTo>
                    <a:lnTo>
                      <a:pt x="1759" y="14793"/>
                    </a:lnTo>
                    <a:lnTo>
                      <a:pt x="1799" y="13863"/>
                    </a:lnTo>
                    <a:lnTo>
                      <a:pt x="1842" y="12932"/>
                    </a:lnTo>
                    <a:lnTo>
                      <a:pt x="1905" y="11459"/>
                    </a:lnTo>
                    <a:lnTo>
                      <a:pt x="1968" y="9953"/>
                    </a:lnTo>
                    <a:lnTo>
                      <a:pt x="2027" y="8413"/>
                    </a:lnTo>
                    <a:lnTo>
                      <a:pt x="2086" y="6805"/>
                    </a:lnTo>
                    <a:lnTo>
                      <a:pt x="2142" y="5163"/>
                    </a:lnTo>
                    <a:lnTo>
                      <a:pt x="2193" y="3487"/>
                    </a:lnTo>
                    <a:lnTo>
                      <a:pt x="2244" y="1761"/>
                    </a:lnTo>
                    <a:lnTo>
                      <a:pt x="2291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accent3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38"/>
              <p:cNvSpPr/>
              <p:nvPr/>
            </p:nvSpPr>
            <p:spPr>
              <a:xfrm>
                <a:off x="3206050" y="-5497400"/>
                <a:ext cx="223450" cy="1592275"/>
              </a:xfrm>
              <a:custGeom>
                <a:avLst/>
                <a:gdLst/>
                <a:ahLst/>
                <a:cxnLst/>
                <a:rect l="l" t="t" r="r" b="b"/>
                <a:pathLst>
                  <a:path w="8938" h="63691" extrusionOk="0">
                    <a:moveTo>
                      <a:pt x="4861" y="1"/>
                    </a:moveTo>
                    <a:lnTo>
                      <a:pt x="4770" y="593"/>
                    </a:lnTo>
                    <a:lnTo>
                      <a:pt x="4679" y="1169"/>
                    </a:lnTo>
                    <a:lnTo>
                      <a:pt x="4589" y="1744"/>
                    </a:lnTo>
                    <a:lnTo>
                      <a:pt x="4494" y="2286"/>
                    </a:lnTo>
                    <a:lnTo>
                      <a:pt x="4309" y="3335"/>
                    </a:lnTo>
                    <a:lnTo>
                      <a:pt x="4124" y="4334"/>
                    </a:lnTo>
                    <a:lnTo>
                      <a:pt x="3938" y="5298"/>
                    </a:lnTo>
                    <a:lnTo>
                      <a:pt x="3757" y="6196"/>
                    </a:lnTo>
                    <a:lnTo>
                      <a:pt x="3580" y="7059"/>
                    </a:lnTo>
                    <a:lnTo>
                      <a:pt x="3406" y="7871"/>
                    </a:lnTo>
                    <a:lnTo>
                      <a:pt x="3075" y="9411"/>
                    </a:lnTo>
                    <a:lnTo>
                      <a:pt x="2921" y="10156"/>
                    </a:lnTo>
                    <a:lnTo>
                      <a:pt x="2779" y="10867"/>
                    </a:lnTo>
                    <a:lnTo>
                      <a:pt x="2645" y="11561"/>
                    </a:lnTo>
                    <a:lnTo>
                      <a:pt x="2519" y="12238"/>
                    </a:lnTo>
                    <a:lnTo>
                      <a:pt x="2464" y="12576"/>
                    </a:lnTo>
                    <a:lnTo>
                      <a:pt x="2409" y="12915"/>
                    </a:lnTo>
                    <a:lnTo>
                      <a:pt x="2357" y="13253"/>
                    </a:lnTo>
                    <a:lnTo>
                      <a:pt x="2314" y="13592"/>
                    </a:lnTo>
                    <a:lnTo>
                      <a:pt x="2243" y="14116"/>
                    </a:lnTo>
                    <a:lnTo>
                      <a:pt x="2168" y="14709"/>
                    </a:lnTo>
                    <a:lnTo>
                      <a:pt x="2093" y="15352"/>
                    </a:lnTo>
                    <a:lnTo>
                      <a:pt x="2011" y="16063"/>
                    </a:lnTo>
                    <a:lnTo>
                      <a:pt x="1841" y="17620"/>
                    </a:lnTo>
                    <a:lnTo>
                      <a:pt x="1660" y="19346"/>
                    </a:lnTo>
                    <a:lnTo>
                      <a:pt x="1474" y="21208"/>
                    </a:lnTo>
                    <a:lnTo>
                      <a:pt x="1285" y="23188"/>
                    </a:lnTo>
                    <a:lnTo>
                      <a:pt x="1096" y="25236"/>
                    </a:lnTo>
                    <a:lnTo>
                      <a:pt x="915" y="27335"/>
                    </a:lnTo>
                    <a:lnTo>
                      <a:pt x="737" y="29451"/>
                    </a:lnTo>
                    <a:lnTo>
                      <a:pt x="654" y="30500"/>
                    </a:lnTo>
                    <a:lnTo>
                      <a:pt x="572" y="31549"/>
                    </a:lnTo>
                    <a:lnTo>
                      <a:pt x="493" y="32565"/>
                    </a:lnTo>
                    <a:lnTo>
                      <a:pt x="422" y="33580"/>
                    </a:lnTo>
                    <a:lnTo>
                      <a:pt x="351" y="34579"/>
                    </a:lnTo>
                    <a:lnTo>
                      <a:pt x="288" y="35544"/>
                    </a:lnTo>
                    <a:lnTo>
                      <a:pt x="229" y="36491"/>
                    </a:lnTo>
                    <a:lnTo>
                      <a:pt x="177" y="37389"/>
                    </a:lnTo>
                    <a:lnTo>
                      <a:pt x="130" y="38269"/>
                    </a:lnTo>
                    <a:lnTo>
                      <a:pt x="87" y="39098"/>
                    </a:lnTo>
                    <a:lnTo>
                      <a:pt x="55" y="39893"/>
                    </a:lnTo>
                    <a:lnTo>
                      <a:pt x="28" y="40621"/>
                    </a:lnTo>
                    <a:lnTo>
                      <a:pt x="12" y="41315"/>
                    </a:lnTo>
                    <a:lnTo>
                      <a:pt x="0" y="41941"/>
                    </a:lnTo>
                    <a:lnTo>
                      <a:pt x="0" y="42246"/>
                    </a:lnTo>
                    <a:lnTo>
                      <a:pt x="0" y="42568"/>
                    </a:lnTo>
                    <a:lnTo>
                      <a:pt x="4" y="42906"/>
                    </a:lnTo>
                    <a:lnTo>
                      <a:pt x="12" y="43262"/>
                    </a:lnTo>
                    <a:lnTo>
                      <a:pt x="32" y="44023"/>
                    </a:lnTo>
                    <a:lnTo>
                      <a:pt x="63" y="44819"/>
                    </a:lnTo>
                    <a:lnTo>
                      <a:pt x="103" y="45665"/>
                    </a:lnTo>
                    <a:lnTo>
                      <a:pt x="150" y="46545"/>
                    </a:lnTo>
                    <a:lnTo>
                      <a:pt x="205" y="47442"/>
                    </a:lnTo>
                    <a:lnTo>
                      <a:pt x="268" y="48390"/>
                    </a:lnTo>
                    <a:lnTo>
                      <a:pt x="339" y="49338"/>
                    </a:lnTo>
                    <a:lnTo>
                      <a:pt x="414" y="50319"/>
                    </a:lnTo>
                    <a:lnTo>
                      <a:pt x="497" y="51301"/>
                    </a:lnTo>
                    <a:lnTo>
                      <a:pt x="580" y="52283"/>
                    </a:lnTo>
                    <a:lnTo>
                      <a:pt x="670" y="53247"/>
                    </a:lnTo>
                    <a:lnTo>
                      <a:pt x="761" y="54229"/>
                    </a:lnTo>
                    <a:lnTo>
                      <a:pt x="855" y="55177"/>
                    </a:lnTo>
                    <a:lnTo>
                      <a:pt x="954" y="56108"/>
                    </a:lnTo>
                    <a:lnTo>
                      <a:pt x="1053" y="57022"/>
                    </a:lnTo>
                    <a:lnTo>
                      <a:pt x="1151" y="57885"/>
                    </a:lnTo>
                    <a:lnTo>
                      <a:pt x="1250" y="58731"/>
                    </a:lnTo>
                    <a:lnTo>
                      <a:pt x="1348" y="59510"/>
                    </a:lnTo>
                    <a:lnTo>
                      <a:pt x="1443" y="60254"/>
                    </a:lnTo>
                    <a:lnTo>
                      <a:pt x="1538" y="60948"/>
                    </a:lnTo>
                    <a:lnTo>
                      <a:pt x="1632" y="61558"/>
                    </a:lnTo>
                    <a:lnTo>
                      <a:pt x="1719" y="62116"/>
                    </a:lnTo>
                    <a:lnTo>
                      <a:pt x="1806" y="62590"/>
                    </a:lnTo>
                    <a:lnTo>
                      <a:pt x="1888" y="62996"/>
                    </a:lnTo>
                    <a:lnTo>
                      <a:pt x="1924" y="63165"/>
                    </a:lnTo>
                    <a:lnTo>
                      <a:pt x="1963" y="63318"/>
                    </a:lnTo>
                    <a:lnTo>
                      <a:pt x="1999" y="63436"/>
                    </a:lnTo>
                    <a:lnTo>
                      <a:pt x="2034" y="63538"/>
                    </a:lnTo>
                    <a:lnTo>
                      <a:pt x="2066" y="63622"/>
                    </a:lnTo>
                    <a:lnTo>
                      <a:pt x="2097" y="63673"/>
                    </a:lnTo>
                    <a:lnTo>
                      <a:pt x="2125" y="63690"/>
                    </a:lnTo>
                    <a:lnTo>
                      <a:pt x="2152" y="63690"/>
                    </a:lnTo>
                    <a:lnTo>
                      <a:pt x="2180" y="63656"/>
                    </a:lnTo>
                    <a:lnTo>
                      <a:pt x="2200" y="63606"/>
                    </a:lnTo>
                    <a:lnTo>
                      <a:pt x="2223" y="63521"/>
                    </a:lnTo>
                    <a:lnTo>
                      <a:pt x="2243" y="63402"/>
                    </a:lnTo>
                    <a:lnTo>
                      <a:pt x="2279" y="63115"/>
                    </a:lnTo>
                    <a:lnTo>
                      <a:pt x="2322" y="62742"/>
                    </a:lnTo>
                    <a:lnTo>
                      <a:pt x="2369" y="62319"/>
                    </a:lnTo>
                    <a:lnTo>
                      <a:pt x="2417" y="61828"/>
                    </a:lnTo>
                    <a:lnTo>
                      <a:pt x="2527" y="60677"/>
                    </a:lnTo>
                    <a:lnTo>
                      <a:pt x="2645" y="59340"/>
                    </a:lnTo>
                    <a:lnTo>
                      <a:pt x="2771" y="57834"/>
                    </a:lnTo>
                    <a:lnTo>
                      <a:pt x="2909" y="56226"/>
                    </a:lnTo>
                    <a:lnTo>
                      <a:pt x="3189" y="52757"/>
                    </a:lnTo>
                    <a:lnTo>
                      <a:pt x="3473" y="49236"/>
                    </a:lnTo>
                    <a:lnTo>
                      <a:pt x="3741" y="45953"/>
                    </a:lnTo>
                    <a:lnTo>
                      <a:pt x="3867" y="44463"/>
                    </a:lnTo>
                    <a:lnTo>
                      <a:pt x="3982" y="43160"/>
                    </a:lnTo>
                    <a:lnTo>
                      <a:pt x="4084" y="42043"/>
                    </a:lnTo>
                    <a:lnTo>
                      <a:pt x="4131" y="41569"/>
                    </a:lnTo>
                    <a:lnTo>
                      <a:pt x="4171" y="41163"/>
                    </a:lnTo>
                    <a:lnTo>
                      <a:pt x="4218" y="40757"/>
                    </a:lnTo>
                    <a:lnTo>
                      <a:pt x="4269" y="40350"/>
                    </a:lnTo>
                    <a:lnTo>
                      <a:pt x="4333" y="39893"/>
                    </a:lnTo>
                    <a:lnTo>
                      <a:pt x="4400" y="39436"/>
                    </a:lnTo>
                    <a:lnTo>
                      <a:pt x="4474" y="38946"/>
                    </a:lnTo>
                    <a:lnTo>
                      <a:pt x="4553" y="38438"/>
                    </a:lnTo>
                    <a:lnTo>
                      <a:pt x="4727" y="37389"/>
                    </a:lnTo>
                    <a:lnTo>
                      <a:pt x="4916" y="36305"/>
                    </a:lnTo>
                    <a:lnTo>
                      <a:pt x="5113" y="35205"/>
                    </a:lnTo>
                    <a:lnTo>
                      <a:pt x="5314" y="34122"/>
                    </a:lnTo>
                    <a:lnTo>
                      <a:pt x="5519" y="33056"/>
                    </a:lnTo>
                    <a:lnTo>
                      <a:pt x="5716" y="32023"/>
                    </a:lnTo>
                    <a:lnTo>
                      <a:pt x="5905" y="31075"/>
                    </a:lnTo>
                    <a:lnTo>
                      <a:pt x="6229" y="29468"/>
                    </a:lnTo>
                    <a:lnTo>
                      <a:pt x="6453" y="28367"/>
                    </a:lnTo>
                    <a:lnTo>
                      <a:pt x="6536" y="27978"/>
                    </a:lnTo>
                    <a:lnTo>
                      <a:pt x="6556" y="28198"/>
                    </a:lnTo>
                    <a:lnTo>
                      <a:pt x="6611" y="28892"/>
                    </a:lnTo>
                    <a:lnTo>
                      <a:pt x="6647" y="29417"/>
                    </a:lnTo>
                    <a:lnTo>
                      <a:pt x="6686" y="30026"/>
                    </a:lnTo>
                    <a:lnTo>
                      <a:pt x="6729" y="30754"/>
                    </a:lnTo>
                    <a:lnTo>
                      <a:pt x="6777" y="31583"/>
                    </a:lnTo>
                    <a:lnTo>
                      <a:pt x="6824" y="32514"/>
                    </a:lnTo>
                    <a:lnTo>
                      <a:pt x="6875" y="33547"/>
                    </a:lnTo>
                    <a:lnTo>
                      <a:pt x="6923" y="34680"/>
                    </a:lnTo>
                    <a:lnTo>
                      <a:pt x="6970" y="35899"/>
                    </a:lnTo>
                    <a:lnTo>
                      <a:pt x="7013" y="37202"/>
                    </a:lnTo>
                    <a:lnTo>
                      <a:pt x="7057" y="38607"/>
                    </a:lnTo>
                    <a:lnTo>
                      <a:pt x="7092" y="40113"/>
                    </a:lnTo>
                    <a:lnTo>
                      <a:pt x="7120" y="41687"/>
                    </a:lnTo>
                    <a:lnTo>
                      <a:pt x="7135" y="42483"/>
                    </a:lnTo>
                    <a:lnTo>
                      <a:pt x="7159" y="43278"/>
                    </a:lnTo>
                    <a:lnTo>
                      <a:pt x="7183" y="44040"/>
                    </a:lnTo>
                    <a:lnTo>
                      <a:pt x="7214" y="44785"/>
                    </a:lnTo>
                    <a:lnTo>
                      <a:pt x="7246" y="45513"/>
                    </a:lnTo>
                    <a:lnTo>
                      <a:pt x="7285" y="46207"/>
                    </a:lnTo>
                    <a:lnTo>
                      <a:pt x="7325" y="46884"/>
                    </a:lnTo>
                    <a:lnTo>
                      <a:pt x="7368" y="47527"/>
                    </a:lnTo>
                    <a:lnTo>
                      <a:pt x="7411" y="48153"/>
                    </a:lnTo>
                    <a:lnTo>
                      <a:pt x="7459" y="48762"/>
                    </a:lnTo>
                    <a:lnTo>
                      <a:pt x="7510" y="49338"/>
                    </a:lnTo>
                    <a:lnTo>
                      <a:pt x="7561" y="49879"/>
                    </a:lnTo>
                    <a:lnTo>
                      <a:pt x="7612" y="50387"/>
                    </a:lnTo>
                    <a:lnTo>
                      <a:pt x="7668" y="50878"/>
                    </a:lnTo>
                    <a:lnTo>
                      <a:pt x="7719" y="51335"/>
                    </a:lnTo>
                    <a:lnTo>
                      <a:pt x="7774" y="51758"/>
                    </a:lnTo>
                    <a:lnTo>
                      <a:pt x="7825" y="52130"/>
                    </a:lnTo>
                    <a:lnTo>
                      <a:pt x="7881" y="52486"/>
                    </a:lnTo>
                    <a:lnTo>
                      <a:pt x="7932" y="52807"/>
                    </a:lnTo>
                    <a:lnTo>
                      <a:pt x="7983" y="53078"/>
                    </a:lnTo>
                    <a:lnTo>
                      <a:pt x="8034" y="53332"/>
                    </a:lnTo>
                    <a:lnTo>
                      <a:pt x="8082" y="53535"/>
                    </a:lnTo>
                    <a:lnTo>
                      <a:pt x="8129" y="53687"/>
                    </a:lnTo>
                    <a:lnTo>
                      <a:pt x="8168" y="53823"/>
                    </a:lnTo>
                    <a:lnTo>
                      <a:pt x="8212" y="53907"/>
                    </a:lnTo>
                    <a:lnTo>
                      <a:pt x="8247" y="53941"/>
                    </a:lnTo>
                    <a:lnTo>
                      <a:pt x="8283" y="53941"/>
                    </a:lnTo>
                    <a:lnTo>
                      <a:pt x="8294" y="53907"/>
                    </a:lnTo>
                    <a:lnTo>
                      <a:pt x="8310" y="53891"/>
                    </a:lnTo>
                    <a:lnTo>
                      <a:pt x="8326" y="53840"/>
                    </a:lnTo>
                    <a:lnTo>
                      <a:pt x="8338" y="53789"/>
                    </a:lnTo>
                    <a:lnTo>
                      <a:pt x="8346" y="53721"/>
                    </a:lnTo>
                    <a:lnTo>
                      <a:pt x="8358" y="53654"/>
                    </a:lnTo>
                    <a:lnTo>
                      <a:pt x="8373" y="53450"/>
                    </a:lnTo>
                    <a:lnTo>
                      <a:pt x="8385" y="53214"/>
                    </a:lnTo>
                    <a:lnTo>
                      <a:pt x="8429" y="51673"/>
                    </a:lnTo>
                    <a:lnTo>
                      <a:pt x="8496" y="49321"/>
                    </a:lnTo>
                    <a:lnTo>
                      <a:pt x="8574" y="46359"/>
                    </a:lnTo>
                    <a:lnTo>
                      <a:pt x="8661" y="43058"/>
                    </a:lnTo>
                    <a:lnTo>
                      <a:pt x="8744" y="39640"/>
                    </a:lnTo>
                    <a:lnTo>
                      <a:pt x="8823" y="36322"/>
                    </a:lnTo>
                    <a:lnTo>
                      <a:pt x="8890" y="33360"/>
                    </a:lnTo>
                    <a:lnTo>
                      <a:pt x="8913" y="32074"/>
                    </a:lnTo>
                    <a:lnTo>
                      <a:pt x="8933" y="30974"/>
                    </a:lnTo>
                    <a:lnTo>
                      <a:pt x="8937" y="30449"/>
                    </a:lnTo>
                    <a:lnTo>
                      <a:pt x="8937" y="29908"/>
                    </a:lnTo>
                    <a:lnTo>
                      <a:pt x="8925" y="29349"/>
                    </a:lnTo>
                    <a:lnTo>
                      <a:pt x="8909" y="28774"/>
                    </a:lnTo>
                    <a:lnTo>
                      <a:pt x="8890" y="28164"/>
                    </a:lnTo>
                    <a:lnTo>
                      <a:pt x="8862" y="27555"/>
                    </a:lnTo>
                    <a:lnTo>
                      <a:pt x="8831" y="26946"/>
                    </a:lnTo>
                    <a:lnTo>
                      <a:pt x="8791" y="26303"/>
                    </a:lnTo>
                    <a:lnTo>
                      <a:pt x="8752" y="25676"/>
                    </a:lnTo>
                    <a:lnTo>
                      <a:pt x="8708" y="25033"/>
                    </a:lnTo>
                    <a:lnTo>
                      <a:pt x="8661" y="24390"/>
                    </a:lnTo>
                    <a:lnTo>
                      <a:pt x="8614" y="23764"/>
                    </a:lnTo>
                    <a:lnTo>
                      <a:pt x="8507" y="22511"/>
                    </a:lnTo>
                    <a:lnTo>
                      <a:pt x="8401" y="21293"/>
                    </a:lnTo>
                    <a:lnTo>
                      <a:pt x="8291" y="20142"/>
                    </a:lnTo>
                    <a:lnTo>
                      <a:pt x="8180" y="19076"/>
                    </a:lnTo>
                    <a:lnTo>
                      <a:pt x="8082" y="18111"/>
                    </a:lnTo>
                    <a:lnTo>
                      <a:pt x="7991" y="17281"/>
                    </a:lnTo>
                    <a:lnTo>
                      <a:pt x="7853" y="16080"/>
                    </a:lnTo>
                    <a:lnTo>
                      <a:pt x="7802" y="15640"/>
                    </a:lnTo>
                    <a:lnTo>
                      <a:pt x="8669" y="10105"/>
                    </a:lnTo>
                    <a:lnTo>
                      <a:pt x="4861" y="1"/>
                    </a:lnTo>
                    <a:close/>
                  </a:path>
                </a:pathLst>
              </a:custGeom>
              <a:solidFill>
                <a:srgbClr val="FFDA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38"/>
              <p:cNvSpPr/>
              <p:nvPr/>
            </p:nvSpPr>
            <p:spPr>
              <a:xfrm>
                <a:off x="3279750" y="-9445175"/>
                <a:ext cx="1032000" cy="4770800"/>
              </a:xfrm>
              <a:custGeom>
                <a:avLst/>
                <a:gdLst/>
                <a:ahLst/>
                <a:cxnLst/>
                <a:rect l="l" t="t" r="r" b="b"/>
                <a:pathLst>
                  <a:path w="41280" h="190832" extrusionOk="0">
                    <a:moveTo>
                      <a:pt x="25972" y="0"/>
                    </a:moveTo>
                    <a:lnTo>
                      <a:pt x="25842" y="34"/>
                    </a:lnTo>
                    <a:lnTo>
                      <a:pt x="25712" y="68"/>
                    </a:lnTo>
                    <a:lnTo>
                      <a:pt x="25582" y="119"/>
                    </a:lnTo>
                    <a:lnTo>
                      <a:pt x="25452" y="187"/>
                    </a:lnTo>
                    <a:lnTo>
                      <a:pt x="25318" y="271"/>
                    </a:lnTo>
                    <a:lnTo>
                      <a:pt x="25188" y="373"/>
                    </a:lnTo>
                    <a:lnTo>
                      <a:pt x="25058" y="474"/>
                    </a:lnTo>
                    <a:lnTo>
                      <a:pt x="24924" y="610"/>
                    </a:lnTo>
                    <a:lnTo>
                      <a:pt x="24790" y="745"/>
                    </a:lnTo>
                    <a:lnTo>
                      <a:pt x="24656" y="898"/>
                    </a:lnTo>
                    <a:lnTo>
                      <a:pt x="24521" y="1050"/>
                    </a:lnTo>
                    <a:lnTo>
                      <a:pt x="24387" y="1236"/>
                    </a:lnTo>
                    <a:lnTo>
                      <a:pt x="24253" y="1422"/>
                    </a:lnTo>
                    <a:lnTo>
                      <a:pt x="24119" y="1642"/>
                    </a:lnTo>
                    <a:lnTo>
                      <a:pt x="23985" y="1845"/>
                    </a:lnTo>
                    <a:lnTo>
                      <a:pt x="23847" y="2082"/>
                    </a:lnTo>
                    <a:lnTo>
                      <a:pt x="23713" y="2336"/>
                    </a:lnTo>
                    <a:lnTo>
                      <a:pt x="23575" y="2590"/>
                    </a:lnTo>
                    <a:lnTo>
                      <a:pt x="23441" y="2861"/>
                    </a:lnTo>
                    <a:lnTo>
                      <a:pt x="23303" y="3149"/>
                    </a:lnTo>
                    <a:lnTo>
                      <a:pt x="23165" y="3436"/>
                    </a:lnTo>
                    <a:lnTo>
                      <a:pt x="23027" y="3741"/>
                    </a:lnTo>
                    <a:lnTo>
                      <a:pt x="22751" y="4401"/>
                    </a:lnTo>
                    <a:lnTo>
                      <a:pt x="22475" y="5095"/>
                    </a:lnTo>
                    <a:lnTo>
                      <a:pt x="22196" y="5840"/>
                    </a:lnTo>
                    <a:lnTo>
                      <a:pt x="21920" y="6635"/>
                    </a:lnTo>
                    <a:lnTo>
                      <a:pt x="21640" y="7481"/>
                    </a:lnTo>
                    <a:lnTo>
                      <a:pt x="21356" y="8361"/>
                    </a:lnTo>
                    <a:lnTo>
                      <a:pt x="21076" y="9292"/>
                    </a:lnTo>
                    <a:lnTo>
                      <a:pt x="20792" y="10257"/>
                    </a:lnTo>
                    <a:lnTo>
                      <a:pt x="20508" y="11256"/>
                    </a:lnTo>
                    <a:lnTo>
                      <a:pt x="20224" y="12305"/>
                    </a:lnTo>
                    <a:lnTo>
                      <a:pt x="19941" y="13388"/>
                    </a:lnTo>
                    <a:lnTo>
                      <a:pt x="19657" y="14522"/>
                    </a:lnTo>
                    <a:lnTo>
                      <a:pt x="19373" y="15690"/>
                    </a:lnTo>
                    <a:lnTo>
                      <a:pt x="19085" y="16892"/>
                    </a:lnTo>
                    <a:lnTo>
                      <a:pt x="18801" y="18110"/>
                    </a:lnTo>
                    <a:lnTo>
                      <a:pt x="18517" y="19380"/>
                    </a:lnTo>
                    <a:lnTo>
                      <a:pt x="18230" y="20683"/>
                    </a:lnTo>
                    <a:lnTo>
                      <a:pt x="17942" y="22020"/>
                    </a:lnTo>
                    <a:lnTo>
                      <a:pt x="17658" y="23391"/>
                    </a:lnTo>
                    <a:lnTo>
                      <a:pt x="17370" y="24779"/>
                    </a:lnTo>
                    <a:lnTo>
                      <a:pt x="17086" y="26218"/>
                    </a:lnTo>
                    <a:lnTo>
                      <a:pt x="16799" y="27673"/>
                    </a:lnTo>
                    <a:lnTo>
                      <a:pt x="16515" y="29146"/>
                    </a:lnTo>
                    <a:lnTo>
                      <a:pt x="16231" y="30652"/>
                    </a:lnTo>
                    <a:lnTo>
                      <a:pt x="15943" y="32192"/>
                    </a:lnTo>
                    <a:lnTo>
                      <a:pt x="15659" y="33749"/>
                    </a:lnTo>
                    <a:lnTo>
                      <a:pt x="15376" y="35323"/>
                    </a:lnTo>
                    <a:lnTo>
                      <a:pt x="15092" y="36931"/>
                    </a:lnTo>
                    <a:lnTo>
                      <a:pt x="14812" y="38556"/>
                    </a:lnTo>
                    <a:lnTo>
                      <a:pt x="14528" y="40198"/>
                    </a:lnTo>
                    <a:lnTo>
                      <a:pt x="14248" y="41873"/>
                    </a:lnTo>
                    <a:lnTo>
                      <a:pt x="13968" y="43549"/>
                    </a:lnTo>
                    <a:lnTo>
                      <a:pt x="13688" y="45258"/>
                    </a:lnTo>
                    <a:lnTo>
                      <a:pt x="13408" y="46985"/>
                    </a:lnTo>
                    <a:lnTo>
                      <a:pt x="13132" y="48711"/>
                    </a:lnTo>
                    <a:lnTo>
                      <a:pt x="12856" y="50454"/>
                    </a:lnTo>
                    <a:lnTo>
                      <a:pt x="12580" y="52231"/>
                    </a:lnTo>
                    <a:lnTo>
                      <a:pt x="12305" y="54009"/>
                    </a:lnTo>
                    <a:lnTo>
                      <a:pt x="12033" y="55786"/>
                    </a:lnTo>
                    <a:lnTo>
                      <a:pt x="11764" y="57597"/>
                    </a:lnTo>
                    <a:lnTo>
                      <a:pt x="11492" y="59408"/>
                    </a:lnTo>
                    <a:lnTo>
                      <a:pt x="11224" y="61219"/>
                    </a:lnTo>
                    <a:lnTo>
                      <a:pt x="10692" y="64874"/>
                    </a:lnTo>
                    <a:lnTo>
                      <a:pt x="10168" y="68564"/>
                    </a:lnTo>
                    <a:lnTo>
                      <a:pt x="9647" y="72271"/>
                    </a:lnTo>
                    <a:lnTo>
                      <a:pt x="9139" y="75977"/>
                    </a:lnTo>
                    <a:lnTo>
                      <a:pt x="8638" y="79684"/>
                    </a:lnTo>
                    <a:lnTo>
                      <a:pt x="8142" y="83391"/>
                    </a:lnTo>
                    <a:lnTo>
                      <a:pt x="7661" y="87080"/>
                    </a:lnTo>
                    <a:lnTo>
                      <a:pt x="7184" y="90736"/>
                    </a:lnTo>
                    <a:lnTo>
                      <a:pt x="6722" y="94375"/>
                    </a:lnTo>
                    <a:lnTo>
                      <a:pt x="6269" y="97980"/>
                    </a:lnTo>
                    <a:lnTo>
                      <a:pt x="5827" y="101534"/>
                    </a:lnTo>
                    <a:lnTo>
                      <a:pt x="5398" y="105038"/>
                    </a:lnTo>
                    <a:lnTo>
                      <a:pt x="4980" y="108474"/>
                    </a:lnTo>
                    <a:lnTo>
                      <a:pt x="4578" y="111842"/>
                    </a:lnTo>
                    <a:lnTo>
                      <a:pt x="4184" y="115125"/>
                    </a:lnTo>
                    <a:lnTo>
                      <a:pt x="3809" y="118341"/>
                    </a:lnTo>
                    <a:lnTo>
                      <a:pt x="3446" y="121455"/>
                    </a:lnTo>
                    <a:lnTo>
                      <a:pt x="3099" y="124468"/>
                    </a:lnTo>
                    <a:lnTo>
                      <a:pt x="2768" y="127362"/>
                    </a:lnTo>
                    <a:lnTo>
                      <a:pt x="2453" y="130155"/>
                    </a:lnTo>
                    <a:lnTo>
                      <a:pt x="2153" y="132829"/>
                    </a:lnTo>
                    <a:lnTo>
                      <a:pt x="1605" y="137754"/>
                    </a:lnTo>
                    <a:lnTo>
                      <a:pt x="1132" y="142104"/>
                    </a:lnTo>
                    <a:lnTo>
                      <a:pt x="738" y="145794"/>
                    </a:lnTo>
                    <a:lnTo>
                      <a:pt x="423" y="148772"/>
                    </a:lnTo>
                    <a:lnTo>
                      <a:pt x="190" y="150990"/>
                    </a:lnTo>
                    <a:lnTo>
                      <a:pt x="1" y="152817"/>
                    </a:lnTo>
                    <a:lnTo>
                      <a:pt x="6387" y="169793"/>
                    </a:lnTo>
                    <a:lnTo>
                      <a:pt x="24545" y="62014"/>
                    </a:lnTo>
                    <a:lnTo>
                      <a:pt x="24581" y="63791"/>
                    </a:lnTo>
                    <a:lnTo>
                      <a:pt x="24620" y="65924"/>
                    </a:lnTo>
                    <a:lnTo>
                      <a:pt x="24683" y="68801"/>
                    </a:lnTo>
                    <a:lnTo>
                      <a:pt x="24766" y="72338"/>
                    </a:lnTo>
                    <a:lnTo>
                      <a:pt x="24872" y="76485"/>
                    </a:lnTo>
                    <a:lnTo>
                      <a:pt x="24931" y="78770"/>
                    </a:lnTo>
                    <a:lnTo>
                      <a:pt x="24998" y="81190"/>
                    </a:lnTo>
                    <a:lnTo>
                      <a:pt x="25073" y="83712"/>
                    </a:lnTo>
                    <a:lnTo>
                      <a:pt x="25152" y="86352"/>
                    </a:lnTo>
                    <a:lnTo>
                      <a:pt x="25239" y="89111"/>
                    </a:lnTo>
                    <a:lnTo>
                      <a:pt x="25330" y="91938"/>
                    </a:lnTo>
                    <a:lnTo>
                      <a:pt x="25428" y="94883"/>
                    </a:lnTo>
                    <a:lnTo>
                      <a:pt x="25535" y="97878"/>
                    </a:lnTo>
                    <a:lnTo>
                      <a:pt x="25649" y="100959"/>
                    </a:lnTo>
                    <a:lnTo>
                      <a:pt x="25767" y="104107"/>
                    </a:lnTo>
                    <a:lnTo>
                      <a:pt x="25893" y="107306"/>
                    </a:lnTo>
                    <a:lnTo>
                      <a:pt x="26031" y="110555"/>
                    </a:lnTo>
                    <a:lnTo>
                      <a:pt x="26173" y="113839"/>
                    </a:lnTo>
                    <a:lnTo>
                      <a:pt x="26323" y="117139"/>
                    </a:lnTo>
                    <a:lnTo>
                      <a:pt x="26481" y="120490"/>
                    </a:lnTo>
                    <a:lnTo>
                      <a:pt x="26646" y="123842"/>
                    </a:lnTo>
                    <a:lnTo>
                      <a:pt x="26820" y="127193"/>
                    </a:lnTo>
                    <a:lnTo>
                      <a:pt x="27001" y="130544"/>
                    </a:lnTo>
                    <a:lnTo>
                      <a:pt x="27194" y="133895"/>
                    </a:lnTo>
                    <a:lnTo>
                      <a:pt x="27293" y="135554"/>
                    </a:lnTo>
                    <a:lnTo>
                      <a:pt x="27395" y="137212"/>
                    </a:lnTo>
                    <a:lnTo>
                      <a:pt x="27498" y="138871"/>
                    </a:lnTo>
                    <a:lnTo>
                      <a:pt x="27604" y="140530"/>
                    </a:lnTo>
                    <a:lnTo>
                      <a:pt x="27711" y="142155"/>
                    </a:lnTo>
                    <a:lnTo>
                      <a:pt x="27821" y="143796"/>
                    </a:lnTo>
                    <a:lnTo>
                      <a:pt x="27932" y="145404"/>
                    </a:lnTo>
                    <a:lnTo>
                      <a:pt x="28046" y="147012"/>
                    </a:lnTo>
                    <a:lnTo>
                      <a:pt x="28164" y="148603"/>
                    </a:lnTo>
                    <a:lnTo>
                      <a:pt x="28282" y="150194"/>
                    </a:lnTo>
                    <a:lnTo>
                      <a:pt x="28405" y="151751"/>
                    </a:lnTo>
                    <a:lnTo>
                      <a:pt x="28531" y="153308"/>
                    </a:lnTo>
                    <a:lnTo>
                      <a:pt x="28657" y="154832"/>
                    </a:lnTo>
                    <a:lnTo>
                      <a:pt x="28783" y="156355"/>
                    </a:lnTo>
                    <a:lnTo>
                      <a:pt x="28917" y="157844"/>
                    </a:lnTo>
                    <a:lnTo>
                      <a:pt x="29051" y="159334"/>
                    </a:lnTo>
                    <a:lnTo>
                      <a:pt x="29185" y="160789"/>
                    </a:lnTo>
                    <a:lnTo>
                      <a:pt x="29323" y="162211"/>
                    </a:lnTo>
                    <a:lnTo>
                      <a:pt x="29465" y="163633"/>
                    </a:lnTo>
                    <a:lnTo>
                      <a:pt x="29611" y="165020"/>
                    </a:lnTo>
                    <a:lnTo>
                      <a:pt x="29757" y="166374"/>
                    </a:lnTo>
                    <a:lnTo>
                      <a:pt x="29907" y="167712"/>
                    </a:lnTo>
                    <a:lnTo>
                      <a:pt x="30056" y="169032"/>
                    </a:lnTo>
                    <a:lnTo>
                      <a:pt x="30210" y="170301"/>
                    </a:lnTo>
                    <a:lnTo>
                      <a:pt x="30368" y="171570"/>
                    </a:lnTo>
                    <a:lnTo>
                      <a:pt x="30525" y="172789"/>
                    </a:lnTo>
                    <a:lnTo>
                      <a:pt x="30691" y="173974"/>
                    </a:lnTo>
                    <a:lnTo>
                      <a:pt x="30853" y="175142"/>
                    </a:lnTo>
                    <a:lnTo>
                      <a:pt x="31022" y="176276"/>
                    </a:lnTo>
                    <a:lnTo>
                      <a:pt x="31192" y="177359"/>
                    </a:lnTo>
                    <a:lnTo>
                      <a:pt x="31365" y="178425"/>
                    </a:lnTo>
                    <a:lnTo>
                      <a:pt x="31543" y="179441"/>
                    </a:lnTo>
                    <a:lnTo>
                      <a:pt x="31720" y="180439"/>
                    </a:lnTo>
                    <a:lnTo>
                      <a:pt x="31901" y="181387"/>
                    </a:lnTo>
                    <a:lnTo>
                      <a:pt x="32087" y="182284"/>
                    </a:lnTo>
                    <a:lnTo>
                      <a:pt x="32272" y="183164"/>
                    </a:lnTo>
                    <a:lnTo>
                      <a:pt x="32461" y="183994"/>
                    </a:lnTo>
                    <a:lnTo>
                      <a:pt x="32654" y="184772"/>
                    </a:lnTo>
                    <a:lnTo>
                      <a:pt x="32753" y="185161"/>
                    </a:lnTo>
                    <a:lnTo>
                      <a:pt x="32851" y="185517"/>
                    </a:lnTo>
                    <a:lnTo>
                      <a:pt x="32950" y="185872"/>
                    </a:lnTo>
                    <a:lnTo>
                      <a:pt x="33049" y="186211"/>
                    </a:lnTo>
                    <a:lnTo>
                      <a:pt x="33151" y="186549"/>
                    </a:lnTo>
                    <a:lnTo>
                      <a:pt x="33250" y="186871"/>
                    </a:lnTo>
                    <a:lnTo>
                      <a:pt x="33352" y="187175"/>
                    </a:lnTo>
                    <a:lnTo>
                      <a:pt x="33455" y="187480"/>
                    </a:lnTo>
                    <a:lnTo>
                      <a:pt x="33557" y="187768"/>
                    </a:lnTo>
                    <a:lnTo>
                      <a:pt x="33664" y="188039"/>
                    </a:lnTo>
                    <a:lnTo>
                      <a:pt x="33766" y="188309"/>
                    </a:lnTo>
                    <a:lnTo>
                      <a:pt x="33872" y="188563"/>
                    </a:lnTo>
                    <a:lnTo>
                      <a:pt x="33979" y="188800"/>
                    </a:lnTo>
                    <a:lnTo>
                      <a:pt x="34085" y="189020"/>
                    </a:lnTo>
                    <a:lnTo>
                      <a:pt x="34196" y="189240"/>
                    </a:lnTo>
                    <a:lnTo>
                      <a:pt x="34302" y="189426"/>
                    </a:lnTo>
                    <a:lnTo>
                      <a:pt x="34413" y="189613"/>
                    </a:lnTo>
                    <a:lnTo>
                      <a:pt x="34523" y="189799"/>
                    </a:lnTo>
                    <a:lnTo>
                      <a:pt x="34633" y="189951"/>
                    </a:lnTo>
                    <a:lnTo>
                      <a:pt x="34748" y="190104"/>
                    </a:lnTo>
                    <a:lnTo>
                      <a:pt x="34858" y="190239"/>
                    </a:lnTo>
                    <a:lnTo>
                      <a:pt x="34972" y="190357"/>
                    </a:lnTo>
                    <a:lnTo>
                      <a:pt x="35087" y="190476"/>
                    </a:lnTo>
                    <a:lnTo>
                      <a:pt x="35201" y="190560"/>
                    </a:lnTo>
                    <a:lnTo>
                      <a:pt x="35315" y="190645"/>
                    </a:lnTo>
                    <a:lnTo>
                      <a:pt x="35434" y="190713"/>
                    </a:lnTo>
                    <a:lnTo>
                      <a:pt x="35552" y="190764"/>
                    </a:lnTo>
                    <a:lnTo>
                      <a:pt x="35666" y="190797"/>
                    </a:lnTo>
                    <a:lnTo>
                      <a:pt x="35788" y="190831"/>
                    </a:lnTo>
                    <a:lnTo>
                      <a:pt x="36029" y="190831"/>
                    </a:lnTo>
                    <a:lnTo>
                      <a:pt x="36147" y="190814"/>
                    </a:lnTo>
                    <a:lnTo>
                      <a:pt x="36269" y="190781"/>
                    </a:lnTo>
                    <a:lnTo>
                      <a:pt x="36392" y="190730"/>
                    </a:lnTo>
                    <a:lnTo>
                      <a:pt x="36518" y="190662"/>
                    </a:lnTo>
                    <a:lnTo>
                      <a:pt x="36640" y="190594"/>
                    </a:lnTo>
                    <a:lnTo>
                      <a:pt x="36766" y="190493"/>
                    </a:lnTo>
                    <a:lnTo>
                      <a:pt x="36892" y="190374"/>
                    </a:lnTo>
                    <a:lnTo>
                      <a:pt x="37018" y="190256"/>
                    </a:lnTo>
                    <a:lnTo>
                      <a:pt x="37148" y="190120"/>
                    </a:lnTo>
                    <a:lnTo>
                      <a:pt x="37275" y="189951"/>
                    </a:lnTo>
                    <a:lnTo>
                      <a:pt x="37405" y="189782"/>
                    </a:lnTo>
                    <a:lnTo>
                      <a:pt x="37535" y="189596"/>
                    </a:lnTo>
                    <a:lnTo>
                      <a:pt x="37665" y="189393"/>
                    </a:lnTo>
                    <a:lnTo>
                      <a:pt x="37799" y="189173"/>
                    </a:lnTo>
                    <a:lnTo>
                      <a:pt x="37929" y="188936"/>
                    </a:lnTo>
                    <a:lnTo>
                      <a:pt x="38063" y="188682"/>
                    </a:lnTo>
                    <a:lnTo>
                      <a:pt x="38197" y="188411"/>
                    </a:lnTo>
                    <a:lnTo>
                      <a:pt x="38335" y="188106"/>
                    </a:lnTo>
                    <a:lnTo>
                      <a:pt x="38469" y="187802"/>
                    </a:lnTo>
                    <a:lnTo>
                      <a:pt x="38607" y="187480"/>
                    </a:lnTo>
                    <a:lnTo>
                      <a:pt x="38745" y="187142"/>
                    </a:lnTo>
                    <a:lnTo>
                      <a:pt x="38883" y="186786"/>
                    </a:lnTo>
                    <a:lnTo>
                      <a:pt x="39021" y="186414"/>
                    </a:lnTo>
                    <a:lnTo>
                      <a:pt x="39163" y="186025"/>
                    </a:lnTo>
                    <a:lnTo>
                      <a:pt x="39305" y="185618"/>
                    </a:lnTo>
                    <a:lnTo>
                      <a:pt x="39380" y="185381"/>
                    </a:lnTo>
                    <a:lnTo>
                      <a:pt x="39455" y="185128"/>
                    </a:lnTo>
                    <a:lnTo>
                      <a:pt x="39530" y="184857"/>
                    </a:lnTo>
                    <a:lnTo>
                      <a:pt x="39600" y="184586"/>
                    </a:lnTo>
                    <a:lnTo>
                      <a:pt x="39671" y="184298"/>
                    </a:lnTo>
                    <a:lnTo>
                      <a:pt x="39742" y="184010"/>
                    </a:lnTo>
                    <a:lnTo>
                      <a:pt x="39809" y="183689"/>
                    </a:lnTo>
                    <a:lnTo>
                      <a:pt x="39873" y="183367"/>
                    </a:lnTo>
                    <a:lnTo>
                      <a:pt x="39936" y="183046"/>
                    </a:lnTo>
                    <a:lnTo>
                      <a:pt x="39999" y="182690"/>
                    </a:lnTo>
                    <a:lnTo>
                      <a:pt x="40062" y="182335"/>
                    </a:lnTo>
                    <a:lnTo>
                      <a:pt x="40121" y="181963"/>
                    </a:lnTo>
                    <a:lnTo>
                      <a:pt x="40176" y="181590"/>
                    </a:lnTo>
                    <a:lnTo>
                      <a:pt x="40231" y="181201"/>
                    </a:lnTo>
                    <a:lnTo>
                      <a:pt x="40286" y="180795"/>
                    </a:lnTo>
                    <a:lnTo>
                      <a:pt x="40342" y="180388"/>
                    </a:lnTo>
                    <a:lnTo>
                      <a:pt x="40393" y="179965"/>
                    </a:lnTo>
                    <a:lnTo>
                      <a:pt x="40440" y="179525"/>
                    </a:lnTo>
                    <a:lnTo>
                      <a:pt x="40487" y="179085"/>
                    </a:lnTo>
                    <a:lnTo>
                      <a:pt x="40535" y="178628"/>
                    </a:lnTo>
                    <a:lnTo>
                      <a:pt x="40625" y="177680"/>
                    </a:lnTo>
                    <a:lnTo>
                      <a:pt x="40708" y="176682"/>
                    </a:lnTo>
                    <a:lnTo>
                      <a:pt x="40783" y="175666"/>
                    </a:lnTo>
                    <a:lnTo>
                      <a:pt x="40854" y="174600"/>
                    </a:lnTo>
                    <a:lnTo>
                      <a:pt x="40921" y="173483"/>
                    </a:lnTo>
                    <a:lnTo>
                      <a:pt x="40980" y="172349"/>
                    </a:lnTo>
                    <a:lnTo>
                      <a:pt x="41035" y="171164"/>
                    </a:lnTo>
                    <a:lnTo>
                      <a:pt x="41083" y="169946"/>
                    </a:lnTo>
                    <a:lnTo>
                      <a:pt x="41126" y="168693"/>
                    </a:lnTo>
                    <a:lnTo>
                      <a:pt x="41166" y="167407"/>
                    </a:lnTo>
                    <a:lnTo>
                      <a:pt x="41197" y="166087"/>
                    </a:lnTo>
                    <a:lnTo>
                      <a:pt x="41221" y="164733"/>
                    </a:lnTo>
                    <a:lnTo>
                      <a:pt x="41244" y="163345"/>
                    </a:lnTo>
                    <a:lnTo>
                      <a:pt x="41260" y="161923"/>
                    </a:lnTo>
                    <a:lnTo>
                      <a:pt x="41272" y="160468"/>
                    </a:lnTo>
                    <a:lnTo>
                      <a:pt x="41276" y="158995"/>
                    </a:lnTo>
                    <a:lnTo>
                      <a:pt x="41280" y="157489"/>
                    </a:lnTo>
                    <a:lnTo>
                      <a:pt x="41276" y="155949"/>
                    </a:lnTo>
                    <a:lnTo>
                      <a:pt x="41268" y="154375"/>
                    </a:lnTo>
                    <a:lnTo>
                      <a:pt x="41252" y="152784"/>
                    </a:lnTo>
                    <a:lnTo>
                      <a:pt x="41237" y="151176"/>
                    </a:lnTo>
                    <a:lnTo>
                      <a:pt x="41213" y="149534"/>
                    </a:lnTo>
                    <a:lnTo>
                      <a:pt x="41185" y="147858"/>
                    </a:lnTo>
                    <a:lnTo>
                      <a:pt x="41154" y="146166"/>
                    </a:lnTo>
                    <a:lnTo>
                      <a:pt x="41114" y="144456"/>
                    </a:lnTo>
                    <a:lnTo>
                      <a:pt x="41075" y="142730"/>
                    </a:lnTo>
                    <a:lnTo>
                      <a:pt x="41028" y="140970"/>
                    </a:lnTo>
                    <a:lnTo>
                      <a:pt x="40980" y="139193"/>
                    </a:lnTo>
                    <a:lnTo>
                      <a:pt x="40925" y="137399"/>
                    </a:lnTo>
                    <a:lnTo>
                      <a:pt x="40870" y="135588"/>
                    </a:lnTo>
                    <a:lnTo>
                      <a:pt x="40807" y="133760"/>
                    </a:lnTo>
                    <a:lnTo>
                      <a:pt x="40740" y="131915"/>
                    </a:lnTo>
                    <a:lnTo>
                      <a:pt x="40669" y="130053"/>
                    </a:lnTo>
                    <a:lnTo>
                      <a:pt x="40598" y="128174"/>
                    </a:lnTo>
                    <a:lnTo>
                      <a:pt x="40519" y="126279"/>
                    </a:lnTo>
                    <a:lnTo>
                      <a:pt x="40436" y="124383"/>
                    </a:lnTo>
                    <a:lnTo>
                      <a:pt x="40353" y="122454"/>
                    </a:lnTo>
                    <a:lnTo>
                      <a:pt x="40263" y="120524"/>
                    </a:lnTo>
                    <a:lnTo>
                      <a:pt x="40172" y="118595"/>
                    </a:lnTo>
                    <a:lnTo>
                      <a:pt x="40078" y="116632"/>
                    </a:lnTo>
                    <a:lnTo>
                      <a:pt x="39975" y="114668"/>
                    </a:lnTo>
                    <a:lnTo>
                      <a:pt x="39873" y="112705"/>
                    </a:lnTo>
                    <a:lnTo>
                      <a:pt x="39770" y="110725"/>
                    </a:lnTo>
                    <a:lnTo>
                      <a:pt x="39660" y="108744"/>
                    </a:lnTo>
                    <a:lnTo>
                      <a:pt x="39545" y="106764"/>
                    </a:lnTo>
                    <a:lnTo>
                      <a:pt x="39431" y="104767"/>
                    </a:lnTo>
                    <a:lnTo>
                      <a:pt x="39313" y="102770"/>
                    </a:lnTo>
                    <a:lnTo>
                      <a:pt x="39191" y="100756"/>
                    </a:lnTo>
                    <a:lnTo>
                      <a:pt x="39068" y="98759"/>
                    </a:lnTo>
                    <a:lnTo>
                      <a:pt x="38942" y="96745"/>
                    </a:lnTo>
                    <a:lnTo>
                      <a:pt x="38812" y="94730"/>
                    </a:lnTo>
                    <a:lnTo>
                      <a:pt x="38678" y="92733"/>
                    </a:lnTo>
                    <a:lnTo>
                      <a:pt x="38544" y="90719"/>
                    </a:lnTo>
                    <a:lnTo>
                      <a:pt x="38406" y="88705"/>
                    </a:lnTo>
                    <a:lnTo>
                      <a:pt x="38264" y="86708"/>
                    </a:lnTo>
                    <a:lnTo>
                      <a:pt x="38122" y="84711"/>
                    </a:lnTo>
                    <a:lnTo>
                      <a:pt x="37976" y="82714"/>
                    </a:lnTo>
                    <a:lnTo>
                      <a:pt x="37830" y="80716"/>
                    </a:lnTo>
                    <a:lnTo>
                      <a:pt x="37681" y="78719"/>
                    </a:lnTo>
                    <a:lnTo>
                      <a:pt x="37531" y="76739"/>
                    </a:lnTo>
                    <a:lnTo>
                      <a:pt x="37377" y="74759"/>
                    </a:lnTo>
                    <a:lnTo>
                      <a:pt x="37219" y="72795"/>
                    </a:lnTo>
                    <a:lnTo>
                      <a:pt x="37062" y="70832"/>
                    </a:lnTo>
                    <a:lnTo>
                      <a:pt x="36900" y="68886"/>
                    </a:lnTo>
                    <a:lnTo>
                      <a:pt x="36738" y="66956"/>
                    </a:lnTo>
                    <a:lnTo>
                      <a:pt x="36577" y="65027"/>
                    </a:lnTo>
                    <a:lnTo>
                      <a:pt x="36411" y="63114"/>
                    </a:lnTo>
                    <a:lnTo>
                      <a:pt x="36246" y="61202"/>
                    </a:lnTo>
                    <a:lnTo>
                      <a:pt x="36076" y="59323"/>
                    </a:lnTo>
                    <a:lnTo>
                      <a:pt x="35907" y="57444"/>
                    </a:lnTo>
                    <a:lnTo>
                      <a:pt x="35733" y="55583"/>
                    </a:lnTo>
                    <a:lnTo>
                      <a:pt x="35560" y="53738"/>
                    </a:lnTo>
                    <a:lnTo>
                      <a:pt x="35386" y="51910"/>
                    </a:lnTo>
                    <a:lnTo>
                      <a:pt x="35213" y="50116"/>
                    </a:lnTo>
                    <a:lnTo>
                      <a:pt x="35035" y="48322"/>
                    </a:lnTo>
                    <a:lnTo>
                      <a:pt x="34858" y="46545"/>
                    </a:lnTo>
                    <a:lnTo>
                      <a:pt x="34681" y="44801"/>
                    </a:lnTo>
                    <a:lnTo>
                      <a:pt x="34499" y="43075"/>
                    </a:lnTo>
                    <a:lnTo>
                      <a:pt x="34318" y="41365"/>
                    </a:lnTo>
                    <a:lnTo>
                      <a:pt x="34137" y="39673"/>
                    </a:lnTo>
                    <a:lnTo>
                      <a:pt x="33955" y="38014"/>
                    </a:lnTo>
                    <a:lnTo>
                      <a:pt x="33770" y="36373"/>
                    </a:lnTo>
                    <a:lnTo>
                      <a:pt x="33589" y="34765"/>
                    </a:lnTo>
                    <a:lnTo>
                      <a:pt x="33403" y="33191"/>
                    </a:lnTo>
                    <a:lnTo>
                      <a:pt x="33218" y="31634"/>
                    </a:lnTo>
                    <a:lnTo>
                      <a:pt x="33033" y="30093"/>
                    </a:lnTo>
                    <a:lnTo>
                      <a:pt x="32847" y="28587"/>
                    </a:lnTo>
                    <a:lnTo>
                      <a:pt x="32662" y="27115"/>
                    </a:lnTo>
                    <a:lnTo>
                      <a:pt x="32473" y="25676"/>
                    </a:lnTo>
                    <a:lnTo>
                      <a:pt x="32288" y="24271"/>
                    </a:lnTo>
                    <a:lnTo>
                      <a:pt x="32102" y="22883"/>
                    </a:lnTo>
                    <a:lnTo>
                      <a:pt x="31913" y="21529"/>
                    </a:lnTo>
                    <a:lnTo>
                      <a:pt x="31728" y="20226"/>
                    </a:lnTo>
                    <a:lnTo>
                      <a:pt x="31539" y="18940"/>
                    </a:lnTo>
                    <a:lnTo>
                      <a:pt x="31353" y="17687"/>
                    </a:lnTo>
                    <a:lnTo>
                      <a:pt x="31168" y="16486"/>
                    </a:lnTo>
                    <a:lnTo>
                      <a:pt x="30979" y="15318"/>
                    </a:lnTo>
                    <a:lnTo>
                      <a:pt x="30794" y="14184"/>
                    </a:lnTo>
                    <a:lnTo>
                      <a:pt x="30608" y="13084"/>
                    </a:lnTo>
                    <a:lnTo>
                      <a:pt x="30423" y="12017"/>
                    </a:lnTo>
                    <a:lnTo>
                      <a:pt x="30238" y="11002"/>
                    </a:lnTo>
                    <a:lnTo>
                      <a:pt x="30052" y="10037"/>
                    </a:lnTo>
                    <a:lnTo>
                      <a:pt x="29871" y="9089"/>
                    </a:lnTo>
                    <a:lnTo>
                      <a:pt x="29686" y="8209"/>
                    </a:lnTo>
                    <a:lnTo>
                      <a:pt x="29504" y="7346"/>
                    </a:lnTo>
                    <a:lnTo>
                      <a:pt x="29323" y="6551"/>
                    </a:lnTo>
                    <a:lnTo>
                      <a:pt x="29146" y="5789"/>
                    </a:lnTo>
                    <a:lnTo>
                      <a:pt x="28964" y="5078"/>
                    </a:lnTo>
                    <a:lnTo>
                      <a:pt x="28787" y="4401"/>
                    </a:lnTo>
                    <a:lnTo>
                      <a:pt x="28610" y="3775"/>
                    </a:lnTo>
                    <a:lnTo>
                      <a:pt x="28432" y="3199"/>
                    </a:lnTo>
                    <a:lnTo>
                      <a:pt x="28259" y="2692"/>
                    </a:lnTo>
                    <a:lnTo>
                      <a:pt x="28085" y="2218"/>
                    </a:lnTo>
                    <a:lnTo>
                      <a:pt x="27999" y="1998"/>
                    </a:lnTo>
                    <a:lnTo>
                      <a:pt x="27912" y="1795"/>
                    </a:lnTo>
                    <a:lnTo>
                      <a:pt x="27829" y="1591"/>
                    </a:lnTo>
                    <a:lnTo>
                      <a:pt x="27742" y="1422"/>
                    </a:lnTo>
                    <a:lnTo>
                      <a:pt x="27656" y="1253"/>
                    </a:lnTo>
                    <a:lnTo>
                      <a:pt x="27573" y="1101"/>
                    </a:lnTo>
                    <a:lnTo>
                      <a:pt x="27490" y="948"/>
                    </a:lnTo>
                    <a:lnTo>
                      <a:pt x="27403" y="830"/>
                    </a:lnTo>
                    <a:lnTo>
                      <a:pt x="27320" y="711"/>
                    </a:lnTo>
                    <a:lnTo>
                      <a:pt x="27238" y="610"/>
                    </a:lnTo>
                    <a:lnTo>
                      <a:pt x="27115" y="491"/>
                    </a:lnTo>
                    <a:lnTo>
                      <a:pt x="26989" y="373"/>
                    </a:lnTo>
                    <a:lnTo>
                      <a:pt x="26863" y="271"/>
                    </a:lnTo>
                    <a:lnTo>
                      <a:pt x="26737" y="187"/>
                    </a:lnTo>
                    <a:lnTo>
                      <a:pt x="26611" y="119"/>
                    </a:lnTo>
                    <a:lnTo>
                      <a:pt x="26485" y="68"/>
                    </a:lnTo>
                    <a:lnTo>
                      <a:pt x="26359" y="34"/>
                    </a:lnTo>
                    <a:lnTo>
                      <a:pt x="26228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accent3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38"/>
              <p:cNvSpPr/>
              <p:nvPr/>
            </p:nvSpPr>
            <p:spPr>
              <a:xfrm>
                <a:off x="3107475" y="-5095425"/>
                <a:ext cx="74350" cy="11289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45158" extrusionOk="0">
                    <a:moveTo>
                      <a:pt x="1026" y="1"/>
                    </a:moveTo>
                    <a:lnTo>
                      <a:pt x="1002" y="35"/>
                    </a:lnTo>
                    <a:lnTo>
                      <a:pt x="982" y="68"/>
                    </a:lnTo>
                    <a:lnTo>
                      <a:pt x="939" y="153"/>
                    </a:lnTo>
                    <a:lnTo>
                      <a:pt x="900" y="289"/>
                    </a:lnTo>
                    <a:lnTo>
                      <a:pt x="860" y="458"/>
                    </a:lnTo>
                    <a:lnTo>
                      <a:pt x="825" y="661"/>
                    </a:lnTo>
                    <a:lnTo>
                      <a:pt x="793" y="915"/>
                    </a:lnTo>
                    <a:lnTo>
                      <a:pt x="762" y="1186"/>
                    </a:lnTo>
                    <a:lnTo>
                      <a:pt x="730" y="1507"/>
                    </a:lnTo>
                    <a:lnTo>
                      <a:pt x="703" y="1846"/>
                    </a:lnTo>
                    <a:lnTo>
                      <a:pt x="675" y="2235"/>
                    </a:lnTo>
                    <a:lnTo>
                      <a:pt x="647" y="2641"/>
                    </a:lnTo>
                    <a:lnTo>
                      <a:pt x="624" y="3081"/>
                    </a:lnTo>
                    <a:lnTo>
                      <a:pt x="600" y="3555"/>
                    </a:lnTo>
                    <a:lnTo>
                      <a:pt x="557" y="4571"/>
                    </a:lnTo>
                    <a:lnTo>
                      <a:pt x="513" y="5705"/>
                    </a:lnTo>
                    <a:lnTo>
                      <a:pt x="470" y="6940"/>
                    </a:lnTo>
                    <a:lnTo>
                      <a:pt x="431" y="8277"/>
                    </a:lnTo>
                    <a:lnTo>
                      <a:pt x="340" y="11171"/>
                    </a:lnTo>
                    <a:lnTo>
                      <a:pt x="289" y="12728"/>
                    </a:lnTo>
                    <a:lnTo>
                      <a:pt x="233" y="14336"/>
                    </a:lnTo>
                    <a:lnTo>
                      <a:pt x="178" y="15978"/>
                    </a:lnTo>
                    <a:lnTo>
                      <a:pt x="131" y="17603"/>
                    </a:lnTo>
                    <a:lnTo>
                      <a:pt x="91" y="19211"/>
                    </a:lnTo>
                    <a:lnTo>
                      <a:pt x="60" y="20802"/>
                    </a:lnTo>
                    <a:lnTo>
                      <a:pt x="36" y="22376"/>
                    </a:lnTo>
                    <a:lnTo>
                      <a:pt x="17" y="23899"/>
                    </a:lnTo>
                    <a:lnTo>
                      <a:pt x="5" y="25405"/>
                    </a:lnTo>
                    <a:lnTo>
                      <a:pt x="1" y="26861"/>
                    </a:lnTo>
                    <a:lnTo>
                      <a:pt x="5" y="28266"/>
                    </a:lnTo>
                    <a:lnTo>
                      <a:pt x="13" y="29637"/>
                    </a:lnTo>
                    <a:lnTo>
                      <a:pt x="28" y="30957"/>
                    </a:lnTo>
                    <a:lnTo>
                      <a:pt x="48" y="32209"/>
                    </a:lnTo>
                    <a:lnTo>
                      <a:pt x="76" y="33394"/>
                    </a:lnTo>
                    <a:lnTo>
                      <a:pt x="107" y="34511"/>
                    </a:lnTo>
                    <a:lnTo>
                      <a:pt x="147" y="35577"/>
                    </a:lnTo>
                    <a:lnTo>
                      <a:pt x="190" y="36542"/>
                    </a:lnTo>
                    <a:lnTo>
                      <a:pt x="218" y="37016"/>
                    </a:lnTo>
                    <a:lnTo>
                      <a:pt x="249" y="37490"/>
                    </a:lnTo>
                    <a:lnTo>
                      <a:pt x="289" y="37964"/>
                    </a:lnTo>
                    <a:lnTo>
                      <a:pt x="336" y="38438"/>
                    </a:lnTo>
                    <a:lnTo>
                      <a:pt x="387" y="38912"/>
                    </a:lnTo>
                    <a:lnTo>
                      <a:pt x="446" y="39386"/>
                    </a:lnTo>
                    <a:lnTo>
                      <a:pt x="509" y="39843"/>
                    </a:lnTo>
                    <a:lnTo>
                      <a:pt x="576" y="40300"/>
                    </a:lnTo>
                    <a:lnTo>
                      <a:pt x="647" y="40740"/>
                    </a:lnTo>
                    <a:lnTo>
                      <a:pt x="722" y="41180"/>
                    </a:lnTo>
                    <a:lnTo>
                      <a:pt x="801" y="41603"/>
                    </a:lnTo>
                    <a:lnTo>
                      <a:pt x="880" y="42009"/>
                    </a:lnTo>
                    <a:lnTo>
                      <a:pt x="963" y="42398"/>
                    </a:lnTo>
                    <a:lnTo>
                      <a:pt x="1049" y="42771"/>
                    </a:lnTo>
                    <a:lnTo>
                      <a:pt x="1136" y="43126"/>
                    </a:lnTo>
                    <a:lnTo>
                      <a:pt x="1227" y="43448"/>
                    </a:lnTo>
                    <a:lnTo>
                      <a:pt x="1318" y="43769"/>
                    </a:lnTo>
                    <a:lnTo>
                      <a:pt x="1408" y="44040"/>
                    </a:lnTo>
                    <a:lnTo>
                      <a:pt x="1499" y="44294"/>
                    </a:lnTo>
                    <a:lnTo>
                      <a:pt x="1590" y="44514"/>
                    </a:lnTo>
                    <a:lnTo>
                      <a:pt x="1680" y="44717"/>
                    </a:lnTo>
                    <a:lnTo>
                      <a:pt x="1771" y="44886"/>
                    </a:lnTo>
                    <a:lnTo>
                      <a:pt x="1858" y="45005"/>
                    </a:lnTo>
                    <a:lnTo>
                      <a:pt x="1944" y="45089"/>
                    </a:lnTo>
                    <a:lnTo>
                      <a:pt x="2027" y="45157"/>
                    </a:lnTo>
                    <a:lnTo>
                      <a:pt x="2149" y="45157"/>
                    </a:lnTo>
                    <a:lnTo>
                      <a:pt x="2185" y="45140"/>
                    </a:lnTo>
                    <a:lnTo>
                      <a:pt x="2224" y="45106"/>
                    </a:lnTo>
                    <a:lnTo>
                      <a:pt x="2260" y="45072"/>
                    </a:lnTo>
                    <a:lnTo>
                      <a:pt x="2299" y="45022"/>
                    </a:lnTo>
                    <a:lnTo>
                      <a:pt x="2335" y="44954"/>
                    </a:lnTo>
                    <a:lnTo>
                      <a:pt x="2366" y="44869"/>
                    </a:lnTo>
                    <a:lnTo>
                      <a:pt x="2402" y="44785"/>
                    </a:lnTo>
                    <a:lnTo>
                      <a:pt x="2433" y="44683"/>
                    </a:lnTo>
                    <a:lnTo>
                      <a:pt x="2461" y="44582"/>
                    </a:lnTo>
                    <a:lnTo>
                      <a:pt x="2492" y="44446"/>
                    </a:lnTo>
                    <a:lnTo>
                      <a:pt x="2520" y="44311"/>
                    </a:lnTo>
                    <a:lnTo>
                      <a:pt x="2547" y="44158"/>
                    </a:lnTo>
                    <a:lnTo>
                      <a:pt x="2571" y="43989"/>
                    </a:lnTo>
                    <a:lnTo>
                      <a:pt x="2599" y="43803"/>
                    </a:lnTo>
                    <a:lnTo>
                      <a:pt x="2622" y="43600"/>
                    </a:lnTo>
                    <a:lnTo>
                      <a:pt x="2670" y="43126"/>
                    </a:lnTo>
                    <a:lnTo>
                      <a:pt x="2709" y="42601"/>
                    </a:lnTo>
                    <a:lnTo>
                      <a:pt x="2749" y="42009"/>
                    </a:lnTo>
                    <a:lnTo>
                      <a:pt x="2784" y="41366"/>
                    </a:lnTo>
                    <a:lnTo>
                      <a:pt x="2816" y="40672"/>
                    </a:lnTo>
                    <a:lnTo>
                      <a:pt x="2847" y="39944"/>
                    </a:lnTo>
                    <a:lnTo>
                      <a:pt x="2871" y="39166"/>
                    </a:lnTo>
                    <a:lnTo>
                      <a:pt x="2894" y="38353"/>
                    </a:lnTo>
                    <a:lnTo>
                      <a:pt x="2914" y="37507"/>
                    </a:lnTo>
                    <a:lnTo>
                      <a:pt x="2930" y="36627"/>
                    </a:lnTo>
                    <a:lnTo>
                      <a:pt x="2946" y="35730"/>
                    </a:lnTo>
                    <a:lnTo>
                      <a:pt x="2954" y="34816"/>
                    </a:lnTo>
                    <a:lnTo>
                      <a:pt x="2965" y="33885"/>
                    </a:lnTo>
                    <a:lnTo>
                      <a:pt x="2969" y="32937"/>
                    </a:lnTo>
                    <a:lnTo>
                      <a:pt x="2973" y="31989"/>
                    </a:lnTo>
                    <a:lnTo>
                      <a:pt x="2973" y="31041"/>
                    </a:lnTo>
                    <a:lnTo>
                      <a:pt x="2969" y="29163"/>
                    </a:lnTo>
                    <a:lnTo>
                      <a:pt x="2957" y="27318"/>
                    </a:lnTo>
                    <a:lnTo>
                      <a:pt x="2934" y="25575"/>
                    </a:lnTo>
                    <a:lnTo>
                      <a:pt x="2906" y="23933"/>
                    </a:lnTo>
                    <a:lnTo>
                      <a:pt x="2890" y="23171"/>
                    </a:lnTo>
                    <a:lnTo>
                      <a:pt x="2871" y="22460"/>
                    </a:lnTo>
                    <a:lnTo>
                      <a:pt x="2851" y="21783"/>
                    </a:lnTo>
                    <a:lnTo>
                      <a:pt x="2831" y="21174"/>
                    </a:lnTo>
                    <a:lnTo>
                      <a:pt x="2808" y="20616"/>
                    </a:lnTo>
                    <a:lnTo>
                      <a:pt x="2784" y="20108"/>
                    </a:lnTo>
                    <a:lnTo>
                      <a:pt x="2756" y="19617"/>
                    </a:lnTo>
                    <a:lnTo>
                      <a:pt x="2725" y="19058"/>
                    </a:lnTo>
                    <a:lnTo>
                      <a:pt x="2642" y="17823"/>
                    </a:lnTo>
                    <a:lnTo>
                      <a:pt x="2540" y="16418"/>
                    </a:lnTo>
                    <a:lnTo>
                      <a:pt x="2425" y="14878"/>
                    </a:lnTo>
                    <a:lnTo>
                      <a:pt x="2299" y="13253"/>
                    </a:lnTo>
                    <a:lnTo>
                      <a:pt x="2165" y="11578"/>
                    </a:lnTo>
                    <a:lnTo>
                      <a:pt x="2023" y="9902"/>
                    </a:lnTo>
                    <a:lnTo>
                      <a:pt x="1885" y="8226"/>
                    </a:lnTo>
                    <a:lnTo>
                      <a:pt x="1617" y="5112"/>
                    </a:lnTo>
                    <a:lnTo>
                      <a:pt x="1392" y="2523"/>
                    </a:lnTo>
                    <a:lnTo>
                      <a:pt x="1176" y="102"/>
                    </a:lnTo>
                    <a:lnTo>
                      <a:pt x="1124" y="35"/>
                    </a:lnTo>
                    <a:lnTo>
                      <a:pt x="1073" y="1"/>
                    </a:lnTo>
                    <a:close/>
                  </a:path>
                </a:pathLst>
              </a:custGeom>
              <a:solidFill>
                <a:srgbClr val="FFBC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38"/>
              <p:cNvSpPr/>
              <p:nvPr/>
            </p:nvSpPr>
            <p:spPr>
              <a:xfrm>
                <a:off x="3769175" y="-3878075"/>
                <a:ext cx="12450" cy="427375"/>
              </a:xfrm>
              <a:custGeom>
                <a:avLst/>
                <a:gdLst/>
                <a:ahLst/>
                <a:cxnLst/>
                <a:rect l="l" t="t" r="r" b="b"/>
                <a:pathLst>
                  <a:path w="498" h="17095" extrusionOk="0">
                    <a:moveTo>
                      <a:pt x="478" y="0"/>
                    </a:moveTo>
                    <a:lnTo>
                      <a:pt x="1" y="17061"/>
                    </a:lnTo>
                    <a:lnTo>
                      <a:pt x="25" y="17095"/>
                    </a:lnTo>
                    <a:lnTo>
                      <a:pt x="498" y="17"/>
                    </a:lnTo>
                    <a:lnTo>
                      <a:pt x="478" y="0"/>
                    </a:lnTo>
                    <a:close/>
                  </a:path>
                </a:pathLst>
              </a:custGeom>
              <a:solidFill>
                <a:srgbClr val="E9E5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38"/>
              <p:cNvSpPr/>
              <p:nvPr/>
            </p:nvSpPr>
            <p:spPr>
              <a:xfrm>
                <a:off x="3769175" y="-3878075"/>
                <a:ext cx="12450" cy="427375"/>
              </a:xfrm>
              <a:custGeom>
                <a:avLst/>
                <a:gdLst/>
                <a:ahLst/>
                <a:cxnLst/>
                <a:rect l="l" t="t" r="r" b="b"/>
                <a:pathLst>
                  <a:path w="498" h="17095" fill="none" extrusionOk="0">
                    <a:moveTo>
                      <a:pt x="25" y="17095"/>
                    </a:moveTo>
                    <a:lnTo>
                      <a:pt x="25" y="17095"/>
                    </a:lnTo>
                    <a:lnTo>
                      <a:pt x="1" y="17061"/>
                    </a:lnTo>
                    <a:lnTo>
                      <a:pt x="478" y="0"/>
                    </a:lnTo>
                    <a:lnTo>
                      <a:pt x="478" y="0"/>
                    </a:lnTo>
                    <a:lnTo>
                      <a:pt x="498" y="17"/>
                    </a:lnTo>
                    <a:lnTo>
                      <a:pt x="25" y="1709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38"/>
              <p:cNvSpPr/>
              <p:nvPr/>
            </p:nvSpPr>
            <p:spPr>
              <a:xfrm>
                <a:off x="3970925" y="-2997975"/>
                <a:ext cx="25" cy="450"/>
              </a:xfrm>
              <a:custGeom>
                <a:avLst/>
                <a:gdLst/>
                <a:ahLst/>
                <a:cxnLst/>
                <a:rect l="l" t="t" r="r" b="b"/>
                <a:pathLst>
                  <a:path w="1" h="18" fill="none" extrusionOk="0">
                    <a:moveTo>
                      <a:pt x="1" y="18"/>
                    </a:moveTo>
                    <a:lnTo>
                      <a:pt x="1" y="18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38"/>
              <p:cNvSpPr/>
              <p:nvPr/>
            </p:nvSpPr>
            <p:spPr>
              <a:xfrm>
                <a:off x="3971025" y="-2997550"/>
                <a:ext cx="25" cy="450"/>
              </a:xfrm>
              <a:custGeom>
                <a:avLst/>
                <a:gdLst/>
                <a:ahLst/>
                <a:cxnLst/>
                <a:rect l="l" t="t" r="r" b="b"/>
                <a:pathLst>
                  <a:path w="1" h="18" fill="none" extrusionOk="0">
                    <a:moveTo>
                      <a:pt x="1" y="17"/>
                    </a:moveTo>
                    <a:lnTo>
                      <a:pt x="1" y="17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38"/>
              <p:cNvSpPr/>
              <p:nvPr/>
            </p:nvSpPr>
            <p:spPr>
              <a:xfrm>
                <a:off x="3971125" y="-2996700"/>
                <a:ext cx="1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5" h="1" fill="none" extrusionOk="0">
                    <a:moveTo>
                      <a:pt x="4" y="0"/>
                    </a:moveTo>
                    <a:lnTo>
                      <a:pt x="4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38"/>
              <p:cNvSpPr/>
              <p:nvPr/>
            </p:nvSpPr>
            <p:spPr>
              <a:xfrm>
                <a:off x="3971225" y="-2996275"/>
                <a:ext cx="1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5" h="1" fill="none" extrusionOk="0">
                    <a:moveTo>
                      <a:pt x="4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38"/>
              <p:cNvSpPr/>
              <p:nvPr/>
            </p:nvSpPr>
            <p:spPr>
              <a:xfrm>
                <a:off x="3971425" y="-29958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38"/>
              <p:cNvSpPr/>
              <p:nvPr/>
            </p:nvSpPr>
            <p:spPr>
              <a:xfrm>
                <a:off x="3971525" y="-29954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38"/>
              <p:cNvSpPr/>
              <p:nvPr/>
            </p:nvSpPr>
            <p:spPr>
              <a:xfrm>
                <a:off x="3971625" y="-299500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38"/>
              <p:cNvSpPr/>
              <p:nvPr/>
            </p:nvSpPr>
            <p:spPr>
              <a:xfrm>
                <a:off x="3971725" y="-2994575"/>
                <a:ext cx="1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5" h="1" fill="none" extrusionOk="0">
                    <a:moveTo>
                      <a:pt x="4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38"/>
              <p:cNvSpPr/>
              <p:nvPr/>
            </p:nvSpPr>
            <p:spPr>
              <a:xfrm>
                <a:off x="3971925" y="-29941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38"/>
              <p:cNvSpPr/>
              <p:nvPr/>
            </p:nvSpPr>
            <p:spPr>
              <a:xfrm>
                <a:off x="3972025" y="-2993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38"/>
              <p:cNvSpPr/>
              <p:nvPr/>
            </p:nvSpPr>
            <p:spPr>
              <a:xfrm>
                <a:off x="3972100" y="-29933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38"/>
              <p:cNvSpPr/>
              <p:nvPr/>
            </p:nvSpPr>
            <p:spPr>
              <a:xfrm>
                <a:off x="3972200" y="-2992900"/>
                <a:ext cx="125" cy="450"/>
              </a:xfrm>
              <a:custGeom>
                <a:avLst/>
                <a:gdLst/>
                <a:ahLst/>
                <a:cxnLst/>
                <a:rect l="l" t="t" r="r" b="b"/>
                <a:pathLst>
                  <a:path w="5" h="18" fill="none" extrusionOk="0">
                    <a:moveTo>
                      <a:pt x="5" y="18"/>
                    </a:moveTo>
                    <a:lnTo>
                      <a:pt x="5" y="18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5" y="1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38"/>
              <p:cNvSpPr/>
              <p:nvPr/>
            </p:nvSpPr>
            <p:spPr>
              <a:xfrm>
                <a:off x="3972300" y="-2992475"/>
                <a:ext cx="125" cy="450"/>
              </a:xfrm>
              <a:custGeom>
                <a:avLst/>
                <a:gdLst/>
                <a:ahLst/>
                <a:cxnLst/>
                <a:rect l="l" t="t" r="r" b="b"/>
                <a:pathLst>
                  <a:path w="5" h="18" fill="none" extrusionOk="0">
                    <a:moveTo>
                      <a:pt x="5" y="18"/>
                    </a:moveTo>
                    <a:lnTo>
                      <a:pt x="5" y="18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5" y="1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38"/>
              <p:cNvSpPr/>
              <p:nvPr/>
            </p:nvSpPr>
            <p:spPr>
              <a:xfrm>
                <a:off x="3972400" y="-2992050"/>
                <a:ext cx="125" cy="450"/>
              </a:xfrm>
              <a:custGeom>
                <a:avLst/>
                <a:gdLst/>
                <a:ahLst/>
                <a:cxnLst/>
                <a:rect l="l" t="t" r="r" b="b"/>
                <a:pathLst>
                  <a:path w="5" h="18" fill="none" extrusionOk="0">
                    <a:moveTo>
                      <a:pt x="5" y="18"/>
                    </a:moveTo>
                    <a:lnTo>
                      <a:pt x="5" y="18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5" y="1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38"/>
              <p:cNvSpPr/>
              <p:nvPr/>
            </p:nvSpPr>
            <p:spPr>
              <a:xfrm>
                <a:off x="3972600" y="-2991625"/>
                <a:ext cx="25" cy="450"/>
              </a:xfrm>
              <a:custGeom>
                <a:avLst/>
                <a:gdLst/>
                <a:ahLst/>
                <a:cxnLst/>
                <a:rect l="l" t="t" r="r" b="b"/>
                <a:pathLst>
                  <a:path w="1" h="18" fill="none" extrusionOk="0">
                    <a:moveTo>
                      <a:pt x="1" y="17"/>
                    </a:moveTo>
                    <a:lnTo>
                      <a:pt x="1" y="17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38"/>
              <p:cNvSpPr/>
              <p:nvPr/>
            </p:nvSpPr>
            <p:spPr>
              <a:xfrm>
                <a:off x="3972700" y="-2991200"/>
                <a:ext cx="125" cy="450"/>
              </a:xfrm>
              <a:custGeom>
                <a:avLst/>
                <a:gdLst/>
                <a:ahLst/>
                <a:cxnLst/>
                <a:rect l="l" t="t" r="r" b="b"/>
                <a:pathLst>
                  <a:path w="5" h="18" fill="none" extrusionOk="0">
                    <a:moveTo>
                      <a:pt x="5" y="17"/>
                    </a:moveTo>
                    <a:lnTo>
                      <a:pt x="5" y="17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5" y="1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38"/>
              <p:cNvSpPr/>
              <p:nvPr/>
            </p:nvSpPr>
            <p:spPr>
              <a:xfrm>
                <a:off x="3972800" y="-2990775"/>
                <a:ext cx="125" cy="450"/>
              </a:xfrm>
              <a:custGeom>
                <a:avLst/>
                <a:gdLst/>
                <a:ahLst/>
                <a:cxnLst/>
                <a:rect l="l" t="t" r="r" b="b"/>
                <a:pathLst>
                  <a:path w="5" h="18" fill="none" extrusionOk="0">
                    <a:moveTo>
                      <a:pt x="5" y="17"/>
                    </a:moveTo>
                    <a:lnTo>
                      <a:pt x="5" y="17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5" y="1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38"/>
              <p:cNvSpPr/>
              <p:nvPr/>
            </p:nvSpPr>
            <p:spPr>
              <a:xfrm>
                <a:off x="3972900" y="-2990350"/>
                <a:ext cx="125" cy="450"/>
              </a:xfrm>
              <a:custGeom>
                <a:avLst/>
                <a:gdLst/>
                <a:ahLst/>
                <a:cxnLst/>
                <a:rect l="l" t="t" r="r" b="b"/>
                <a:pathLst>
                  <a:path w="5" h="18" fill="none" extrusionOk="0">
                    <a:moveTo>
                      <a:pt x="4" y="17"/>
                    </a:moveTo>
                    <a:lnTo>
                      <a:pt x="4" y="17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4" y="1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38"/>
              <p:cNvSpPr/>
              <p:nvPr/>
            </p:nvSpPr>
            <p:spPr>
              <a:xfrm>
                <a:off x="3973000" y="-2989925"/>
                <a:ext cx="125" cy="450"/>
              </a:xfrm>
              <a:custGeom>
                <a:avLst/>
                <a:gdLst/>
                <a:ahLst/>
                <a:cxnLst/>
                <a:rect l="l" t="t" r="r" b="b"/>
                <a:pathLst>
                  <a:path w="5" h="18" fill="none" extrusionOk="0">
                    <a:moveTo>
                      <a:pt x="4" y="17"/>
                    </a:moveTo>
                    <a:lnTo>
                      <a:pt x="4" y="1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" y="1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38"/>
              <p:cNvSpPr/>
              <p:nvPr/>
            </p:nvSpPr>
            <p:spPr>
              <a:xfrm>
                <a:off x="3973200" y="-2989500"/>
                <a:ext cx="25" cy="450"/>
              </a:xfrm>
              <a:custGeom>
                <a:avLst/>
                <a:gdLst/>
                <a:ahLst/>
                <a:cxnLst/>
                <a:rect l="l" t="t" r="r" b="b"/>
                <a:pathLst>
                  <a:path w="1" h="18" fill="none" extrusionOk="0">
                    <a:moveTo>
                      <a:pt x="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38"/>
              <p:cNvSpPr/>
              <p:nvPr/>
            </p:nvSpPr>
            <p:spPr>
              <a:xfrm>
                <a:off x="3973300" y="-2989075"/>
                <a:ext cx="125" cy="425"/>
              </a:xfrm>
              <a:custGeom>
                <a:avLst/>
                <a:gdLst/>
                <a:ahLst/>
                <a:cxnLst/>
                <a:rect l="l" t="t" r="r" b="b"/>
                <a:pathLst>
                  <a:path w="5" h="17" fill="none" extrusionOk="0">
                    <a:moveTo>
                      <a:pt x="4" y="17"/>
                    </a:moveTo>
                    <a:lnTo>
                      <a:pt x="4" y="1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" y="1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38"/>
              <p:cNvSpPr/>
              <p:nvPr/>
            </p:nvSpPr>
            <p:spPr>
              <a:xfrm>
                <a:off x="3973400" y="-2988675"/>
                <a:ext cx="125" cy="450"/>
              </a:xfrm>
              <a:custGeom>
                <a:avLst/>
                <a:gdLst/>
                <a:ahLst/>
                <a:cxnLst/>
                <a:rect l="l" t="t" r="r" b="b"/>
                <a:pathLst>
                  <a:path w="5" h="18" fill="none" extrusionOk="0">
                    <a:moveTo>
                      <a:pt x="4" y="18"/>
                    </a:moveTo>
                    <a:lnTo>
                      <a:pt x="4" y="18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4" y="1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38"/>
              <p:cNvSpPr/>
              <p:nvPr/>
            </p:nvSpPr>
            <p:spPr>
              <a:xfrm>
                <a:off x="3973500" y="-2988250"/>
                <a:ext cx="12625" cy="52075"/>
              </a:xfrm>
              <a:custGeom>
                <a:avLst/>
                <a:gdLst/>
                <a:ahLst/>
                <a:cxnLst/>
                <a:rect l="l" t="t" r="r" b="b"/>
                <a:pathLst>
                  <a:path w="505" h="2083" fill="none" extrusionOk="0">
                    <a:moveTo>
                      <a:pt x="505" y="2083"/>
                    </a:moveTo>
                    <a:lnTo>
                      <a:pt x="505" y="2083"/>
                    </a:lnTo>
                    <a:lnTo>
                      <a:pt x="398" y="1626"/>
                    </a:lnTo>
                    <a:lnTo>
                      <a:pt x="280" y="1118"/>
                    </a:lnTo>
                    <a:lnTo>
                      <a:pt x="146" y="576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46" y="576"/>
                    </a:lnTo>
                    <a:lnTo>
                      <a:pt x="280" y="1118"/>
                    </a:lnTo>
                    <a:lnTo>
                      <a:pt x="398" y="1626"/>
                    </a:lnTo>
                    <a:lnTo>
                      <a:pt x="505" y="2083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38"/>
              <p:cNvSpPr/>
              <p:nvPr/>
            </p:nvSpPr>
            <p:spPr>
              <a:xfrm>
                <a:off x="3986100" y="-2935775"/>
                <a:ext cx="125" cy="450"/>
              </a:xfrm>
              <a:custGeom>
                <a:avLst/>
                <a:gdLst/>
                <a:ahLst/>
                <a:cxnLst/>
                <a:rect l="l" t="t" r="r" b="b"/>
                <a:pathLst>
                  <a:path w="5" h="18" fill="none" extrusionOk="0">
                    <a:moveTo>
                      <a:pt x="5" y="18"/>
                    </a:moveTo>
                    <a:lnTo>
                      <a:pt x="5" y="18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5" y="1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38"/>
              <p:cNvSpPr/>
              <p:nvPr/>
            </p:nvSpPr>
            <p:spPr>
              <a:xfrm>
                <a:off x="3986200" y="-2935350"/>
                <a:ext cx="125" cy="450"/>
              </a:xfrm>
              <a:custGeom>
                <a:avLst/>
                <a:gdLst/>
                <a:ahLst/>
                <a:cxnLst/>
                <a:rect l="l" t="t" r="r" b="b"/>
                <a:pathLst>
                  <a:path w="5" h="18" fill="none" extrusionOk="0">
                    <a:moveTo>
                      <a:pt x="5" y="17"/>
                    </a:moveTo>
                    <a:lnTo>
                      <a:pt x="5" y="17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5" y="1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38"/>
              <p:cNvSpPr/>
              <p:nvPr/>
            </p:nvSpPr>
            <p:spPr>
              <a:xfrm>
                <a:off x="3986300" y="-29349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38"/>
              <p:cNvSpPr/>
              <p:nvPr/>
            </p:nvSpPr>
            <p:spPr>
              <a:xfrm>
                <a:off x="3986400" y="-2934925"/>
                <a:ext cx="25" cy="450"/>
              </a:xfrm>
              <a:custGeom>
                <a:avLst/>
                <a:gdLst/>
                <a:ahLst/>
                <a:cxnLst/>
                <a:rect l="l" t="t" r="r" b="b"/>
                <a:pathLst>
                  <a:path w="1" h="18" fill="none" extrusionOk="0">
                    <a:moveTo>
                      <a:pt x="1" y="17"/>
                    </a:moveTo>
                    <a:lnTo>
                      <a:pt x="1" y="17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1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38"/>
              <p:cNvSpPr/>
              <p:nvPr/>
            </p:nvSpPr>
            <p:spPr>
              <a:xfrm>
                <a:off x="3986400" y="-2934500"/>
                <a:ext cx="125" cy="450"/>
              </a:xfrm>
              <a:custGeom>
                <a:avLst/>
                <a:gdLst/>
                <a:ahLst/>
                <a:cxnLst/>
                <a:rect l="l" t="t" r="r" b="b"/>
                <a:pathLst>
                  <a:path w="5" h="18" fill="none" extrusionOk="0">
                    <a:moveTo>
                      <a:pt x="5" y="17"/>
                    </a:moveTo>
                    <a:lnTo>
                      <a:pt x="5" y="17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5" y="1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38"/>
              <p:cNvSpPr/>
              <p:nvPr/>
            </p:nvSpPr>
            <p:spPr>
              <a:xfrm>
                <a:off x="3986500" y="-29340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482;p38"/>
              <p:cNvSpPr/>
              <p:nvPr/>
            </p:nvSpPr>
            <p:spPr>
              <a:xfrm>
                <a:off x="3986500" y="-2933650"/>
                <a:ext cx="1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5" h="1" fill="none" extrusionOk="0">
                    <a:moveTo>
                      <a:pt x="4" y="0"/>
                    </a:moveTo>
                    <a:lnTo>
                      <a:pt x="4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38"/>
              <p:cNvSpPr/>
              <p:nvPr/>
            </p:nvSpPr>
            <p:spPr>
              <a:xfrm>
                <a:off x="3986600" y="-2933650"/>
                <a:ext cx="125" cy="450"/>
              </a:xfrm>
              <a:custGeom>
                <a:avLst/>
                <a:gdLst/>
                <a:ahLst/>
                <a:cxnLst/>
                <a:rect l="l" t="t" r="r" b="b"/>
                <a:pathLst>
                  <a:path w="5" h="18" fill="none" extrusionOk="0">
                    <a:moveTo>
                      <a:pt x="4" y="17"/>
                    </a:moveTo>
                    <a:lnTo>
                      <a:pt x="4" y="1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" y="1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38"/>
              <p:cNvSpPr/>
              <p:nvPr/>
            </p:nvSpPr>
            <p:spPr>
              <a:xfrm>
                <a:off x="3986700" y="-29332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38"/>
              <p:cNvSpPr/>
              <p:nvPr/>
            </p:nvSpPr>
            <p:spPr>
              <a:xfrm>
                <a:off x="3986700" y="-2932800"/>
                <a:ext cx="1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5" h="1" fill="none" extrusionOk="0">
                    <a:moveTo>
                      <a:pt x="4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38"/>
              <p:cNvSpPr/>
              <p:nvPr/>
            </p:nvSpPr>
            <p:spPr>
              <a:xfrm>
                <a:off x="3986800" y="-29323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38"/>
              <p:cNvSpPr/>
              <p:nvPr/>
            </p:nvSpPr>
            <p:spPr>
              <a:xfrm>
                <a:off x="3986900" y="-29323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38"/>
              <p:cNvSpPr/>
              <p:nvPr/>
            </p:nvSpPr>
            <p:spPr>
              <a:xfrm>
                <a:off x="3769775" y="-3877650"/>
                <a:ext cx="250250" cy="1361225"/>
              </a:xfrm>
              <a:custGeom>
                <a:avLst/>
                <a:gdLst/>
                <a:ahLst/>
                <a:cxnLst/>
                <a:rect l="l" t="t" r="r" b="b"/>
                <a:pathLst>
                  <a:path w="10010" h="54449" extrusionOk="0">
                    <a:moveTo>
                      <a:pt x="474" y="0"/>
                    </a:moveTo>
                    <a:lnTo>
                      <a:pt x="1" y="17078"/>
                    </a:lnTo>
                    <a:lnTo>
                      <a:pt x="347" y="17501"/>
                    </a:lnTo>
                    <a:lnTo>
                      <a:pt x="694" y="17958"/>
                    </a:lnTo>
                    <a:lnTo>
                      <a:pt x="1033" y="18432"/>
                    </a:lnTo>
                    <a:lnTo>
                      <a:pt x="1365" y="18923"/>
                    </a:lnTo>
                    <a:lnTo>
                      <a:pt x="1692" y="19430"/>
                    </a:lnTo>
                    <a:lnTo>
                      <a:pt x="2015" y="19972"/>
                    </a:lnTo>
                    <a:lnTo>
                      <a:pt x="2330" y="20514"/>
                    </a:lnTo>
                    <a:lnTo>
                      <a:pt x="2642" y="21055"/>
                    </a:lnTo>
                    <a:lnTo>
                      <a:pt x="2949" y="21631"/>
                    </a:lnTo>
                    <a:lnTo>
                      <a:pt x="3245" y="22206"/>
                    </a:lnTo>
                    <a:lnTo>
                      <a:pt x="3541" y="22798"/>
                    </a:lnTo>
                    <a:lnTo>
                      <a:pt x="3825" y="23391"/>
                    </a:lnTo>
                    <a:lnTo>
                      <a:pt x="4104" y="24000"/>
                    </a:lnTo>
                    <a:lnTo>
                      <a:pt x="4376" y="24609"/>
                    </a:lnTo>
                    <a:lnTo>
                      <a:pt x="4645" y="25236"/>
                    </a:lnTo>
                    <a:lnTo>
                      <a:pt x="4905" y="25845"/>
                    </a:lnTo>
                    <a:lnTo>
                      <a:pt x="5157" y="26471"/>
                    </a:lnTo>
                    <a:lnTo>
                      <a:pt x="5401" y="27097"/>
                    </a:lnTo>
                    <a:lnTo>
                      <a:pt x="5642" y="27724"/>
                    </a:lnTo>
                    <a:lnTo>
                      <a:pt x="5874" y="28333"/>
                    </a:lnTo>
                    <a:lnTo>
                      <a:pt x="6095" y="28959"/>
                    </a:lnTo>
                    <a:lnTo>
                      <a:pt x="6312" y="29568"/>
                    </a:lnTo>
                    <a:lnTo>
                      <a:pt x="6521" y="30178"/>
                    </a:lnTo>
                    <a:lnTo>
                      <a:pt x="6726" y="30787"/>
                    </a:lnTo>
                    <a:lnTo>
                      <a:pt x="6919" y="31379"/>
                    </a:lnTo>
                    <a:lnTo>
                      <a:pt x="7104" y="31955"/>
                    </a:lnTo>
                    <a:lnTo>
                      <a:pt x="7282" y="32530"/>
                    </a:lnTo>
                    <a:lnTo>
                      <a:pt x="7451" y="33089"/>
                    </a:lnTo>
                    <a:lnTo>
                      <a:pt x="7613" y="33647"/>
                    </a:lnTo>
                    <a:lnTo>
                      <a:pt x="7767" y="34172"/>
                    </a:lnTo>
                    <a:lnTo>
                      <a:pt x="7909" y="34697"/>
                    </a:lnTo>
                    <a:lnTo>
                      <a:pt x="8047" y="35188"/>
                    </a:lnTo>
                    <a:lnTo>
                      <a:pt x="8047" y="35205"/>
                    </a:lnTo>
                    <a:lnTo>
                      <a:pt x="8051" y="35205"/>
                    </a:lnTo>
                    <a:lnTo>
                      <a:pt x="8051" y="35221"/>
                    </a:lnTo>
                    <a:lnTo>
                      <a:pt x="8055" y="35238"/>
                    </a:lnTo>
                    <a:lnTo>
                      <a:pt x="8058" y="35238"/>
                    </a:lnTo>
                    <a:lnTo>
                      <a:pt x="8058" y="35255"/>
                    </a:lnTo>
                    <a:lnTo>
                      <a:pt x="8062" y="35255"/>
                    </a:lnTo>
                    <a:lnTo>
                      <a:pt x="8066" y="35272"/>
                    </a:lnTo>
                    <a:lnTo>
                      <a:pt x="8070" y="35289"/>
                    </a:lnTo>
                    <a:lnTo>
                      <a:pt x="8074" y="35306"/>
                    </a:lnTo>
                    <a:lnTo>
                      <a:pt x="8078" y="35323"/>
                    </a:lnTo>
                    <a:lnTo>
                      <a:pt x="8082" y="35323"/>
                    </a:lnTo>
                    <a:lnTo>
                      <a:pt x="8086" y="35340"/>
                    </a:lnTo>
                    <a:lnTo>
                      <a:pt x="8090" y="35357"/>
                    </a:lnTo>
                    <a:lnTo>
                      <a:pt x="8094" y="35374"/>
                    </a:lnTo>
                    <a:lnTo>
                      <a:pt x="8098" y="35391"/>
                    </a:lnTo>
                    <a:lnTo>
                      <a:pt x="8102" y="35408"/>
                    </a:lnTo>
                    <a:lnTo>
                      <a:pt x="8106" y="35425"/>
                    </a:lnTo>
                    <a:lnTo>
                      <a:pt x="8110" y="35442"/>
                    </a:lnTo>
                    <a:lnTo>
                      <a:pt x="8114" y="35442"/>
                    </a:lnTo>
                    <a:lnTo>
                      <a:pt x="8114" y="35458"/>
                    </a:lnTo>
                    <a:lnTo>
                      <a:pt x="8118" y="35458"/>
                    </a:lnTo>
                    <a:lnTo>
                      <a:pt x="8122" y="35475"/>
                    </a:lnTo>
                    <a:lnTo>
                      <a:pt x="8126" y="35492"/>
                    </a:lnTo>
                    <a:lnTo>
                      <a:pt x="8129" y="35509"/>
                    </a:lnTo>
                    <a:lnTo>
                      <a:pt x="8133" y="35526"/>
                    </a:lnTo>
                    <a:lnTo>
                      <a:pt x="8137" y="35526"/>
                    </a:lnTo>
                    <a:lnTo>
                      <a:pt x="8137" y="35543"/>
                    </a:lnTo>
                    <a:lnTo>
                      <a:pt x="8141" y="35543"/>
                    </a:lnTo>
                    <a:lnTo>
                      <a:pt x="8145" y="35560"/>
                    </a:lnTo>
                    <a:lnTo>
                      <a:pt x="8149" y="35577"/>
                    </a:lnTo>
                    <a:lnTo>
                      <a:pt x="8295" y="36152"/>
                    </a:lnTo>
                    <a:lnTo>
                      <a:pt x="8429" y="36694"/>
                    </a:lnTo>
                    <a:lnTo>
                      <a:pt x="8547" y="37202"/>
                    </a:lnTo>
                    <a:lnTo>
                      <a:pt x="8654" y="37659"/>
                    </a:lnTo>
                    <a:lnTo>
                      <a:pt x="8654" y="37676"/>
                    </a:lnTo>
                    <a:lnTo>
                      <a:pt x="8658" y="37693"/>
                    </a:lnTo>
                    <a:lnTo>
                      <a:pt x="8662" y="37709"/>
                    </a:lnTo>
                    <a:lnTo>
                      <a:pt x="8666" y="37709"/>
                    </a:lnTo>
                    <a:lnTo>
                      <a:pt x="8666" y="37726"/>
                    </a:lnTo>
                    <a:lnTo>
                      <a:pt x="8670" y="37743"/>
                    </a:lnTo>
                    <a:lnTo>
                      <a:pt x="8670" y="37760"/>
                    </a:lnTo>
                    <a:lnTo>
                      <a:pt x="8673" y="37760"/>
                    </a:lnTo>
                    <a:lnTo>
                      <a:pt x="8677" y="37777"/>
                    </a:lnTo>
                    <a:lnTo>
                      <a:pt x="8677" y="37794"/>
                    </a:lnTo>
                    <a:lnTo>
                      <a:pt x="8681" y="37794"/>
                    </a:lnTo>
                    <a:lnTo>
                      <a:pt x="8681" y="37811"/>
                    </a:lnTo>
                    <a:lnTo>
                      <a:pt x="8685" y="37811"/>
                    </a:lnTo>
                    <a:lnTo>
                      <a:pt x="8729" y="38048"/>
                    </a:lnTo>
                    <a:lnTo>
                      <a:pt x="8768" y="38302"/>
                    </a:lnTo>
                    <a:lnTo>
                      <a:pt x="8811" y="38573"/>
                    </a:lnTo>
                    <a:lnTo>
                      <a:pt x="8851" y="38860"/>
                    </a:lnTo>
                    <a:lnTo>
                      <a:pt x="8886" y="39165"/>
                    </a:lnTo>
                    <a:lnTo>
                      <a:pt x="8926" y="39504"/>
                    </a:lnTo>
                    <a:lnTo>
                      <a:pt x="8961" y="39842"/>
                    </a:lnTo>
                    <a:lnTo>
                      <a:pt x="8993" y="40197"/>
                    </a:lnTo>
                    <a:lnTo>
                      <a:pt x="9028" y="40587"/>
                    </a:lnTo>
                    <a:lnTo>
                      <a:pt x="9060" y="40976"/>
                    </a:lnTo>
                    <a:lnTo>
                      <a:pt x="9119" y="41822"/>
                    </a:lnTo>
                    <a:lnTo>
                      <a:pt x="9174" y="42719"/>
                    </a:lnTo>
                    <a:lnTo>
                      <a:pt x="9225" y="43667"/>
                    </a:lnTo>
                    <a:lnTo>
                      <a:pt x="9273" y="44649"/>
                    </a:lnTo>
                    <a:lnTo>
                      <a:pt x="9316" y="45698"/>
                    </a:lnTo>
                    <a:lnTo>
                      <a:pt x="9355" y="46764"/>
                    </a:lnTo>
                    <a:lnTo>
                      <a:pt x="9391" y="47881"/>
                    </a:lnTo>
                    <a:lnTo>
                      <a:pt x="9423" y="49015"/>
                    </a:lnTo>
                    <a:lnTo>
                      <a:pt x="9450" y="50183"/>
                    </a:lnTo>
                    <a:lnTo>
                      <a:pt x="9474" y="51368"/>
                    </a:lnTo>
                    <a:lnTo>
                      <a:pt x="9497" y="52570"/>
                    </a:lnTo>
                    <a:lnTo>
                      <a:pt x="9568" y="53010"/>
                    </a:lnTo>
                    <a:lnTo>
                      <a:pt x="9639" y="53484"/>
                    </a:lnTo>
                    <a:lnTo>
                      <a:pt x="9706" y="53958"/>
                    </a:lnTo>
                    <a:lnTo>
                      <a:pt x="9773" y="54448"/>
                    </a:lnTo>
                    <a:lnTo>
                      <a:pt x="10010" y="35340"/>
                    </a:lnTo>
                    <a:lnTo>
                      <a:pt x="9907" y="34155"/>
                    </a:lnTo>
                    <a:lnTo>
                      <a:pt x="9793" y="32954"/>
                    </a:lnTo>
                    <a:lnTo>
                      <a:pt x="9671" y="31701"/>
                    </a:lnTo>
                    <a:lnTo>
                      <a:pt x="9541" y="30449"/>
                    </a:lnTo>
                    <a:lnTo>
                      <a:pt x="9399" y="29162"/>
                    </a:lnTo>
                    <a:lnTo>
                      <a:pt x="9245" y="27859"/>
                    </a:lnTo>
                    <a:lnTo>
                      <a:pt x="9083" y="26539"/>
                    </a:lnTo>
                    <a:lnTo>
                      <a:pt x="8906" y="25219"/>
                    </a:lnTo>
                    <a:lnTo>
                      <a:pt x="8815" y="24559"/>
                    </a:lnTo>
                    <a:lnTo>
                      <a:pt x="8721" y="23899"/>
                    </a:lnTo>
                    <a:lnTo>
                      <a:pt x="8626" y="23222"/>
                    </a:lnTo>
                    <a:lnTo>
                      <a:pt x="8524" y="22561"/>
                    </a:lnTo>
                    <a:lnTo>
                      <a:pt x="8421" y="21901"/>
                    </a:lnTo>
                    <a:lnTo>
                      <a:pt x="8315" y="21224"/>
                    </a:lnTo>
                    <a:lnTo>
                      <a:pt x="8204" y="20564"/>
                    </a:lnTo>
                    <a:lnTo>
                      <a:pt x="8090" y="19904"/>
                    </a:lnTo>
                    <a:lnTo>
                      <a:pt x="7976" y="19244"/>
                    </a:lnTo>
                    <a:lnTo>
                      <a:pt x="7857" y="18584"/>
                    </a:lnTo>
                    <a:lnTo>
                      <a:pt x="7735" y="17941"/>
                    </a:lnTo>
                    <a:lnTo>
                      <a:pt x="7609" y="17281"/>
                    </a:lnTo>
                    <a:lnTo>
                      <a:pt x="7479" y="16638"/>
                    </a:lnTo>
                    <a:lnTo>
                      <a:pt x="7345" y="15995"/>
                    </a:lnTo>
                    <a:lnTo>
                      <a:pt x="7207" y="15351"/>
                    </a:lnTo>
                    <a:lnTo>
                      <a:pt x="7069" y="14725"/>
                    </a:lnTo>
                    <a:lnTo>
                      <a:pt x="6927" y="14099"/>
                    </a:lnTo>
                    <a:lnTo>
                      <a:pt x="6777" y="13473"/>
                    </a:lnTo>
                    <a:lnTo>
                      <a:pt x="6627" y="12863"/>
                    </a:lnTo>
                    <a:lnTo>
                      <a:pt x="6474" y="12254"/>
                    </a:lnTo>
                    <a:lnTo>
                      <a:pt x="6316" y="11662"/>
                    </a:lnTo>
                    <a:lnTo>
                      <a:pt x="6154" y="11069"/>
                    </a:lnTo>
                    <a:lnTo>
                      <a:pt x="5989" y="10477"/>
                    </a:lnTo>
                    <a:lnTo>
                      <a:pt x="5819" y="9901"/>
                    </a:lnTo>
                    <a:lnTo>
                      <a:pt x="5646" y="9343"/>
                    </a:lnTo>
                    <a:lnTo>
                      <a:pt x="5468" y="8784"/>
                    </a:lnTo>
                    <a:lnTo>
                      <a:pt x="5287" y="8243"/>
                    </a:lnTo>
                    <a:lnTo>
                      <a:pt x="5102" y="7718"/>
                    </a:lnTo>
                    <a:lnTo>
                      <a:pt x="4909" y="7193"/>
                    </a:lnTo>
                    <a:lnTo>
                      <a:pt x="4715" y="6686"/>
                    </a:lnTo>
                    <a:lnTo>
                      <a:pt x="4518" y="6178"/>
                    </a:lnTo>
                    <a:lnTo>
                      <a:pt x="4317" y="5704"/>
                    </a:lnTo>
                    <a:lnTo>
                      <a:pt x="4112" y="5230"/>
                    </a:lnTo>
                    <a:lnTo>
                      <a:pt x="3899" y="4756"/>
                    </a:lnTo>
                    <a:lnTo>
                      <a:pt x="3687" y="4316"/>
                    </a:lnTo>
                    <a:lnTo>
                      <a:pt x="3466" y="3893"/>
                    </a:lnTo>
                    <a:lnTo>
                      <a:pt x="3241" y="3470"/>
                    </a:lnTo>
                    <a:lnTo>
                      <a:pt x="3012" y="3064"/>
                    </a:lnTo>
                    <a:lnTo>
                      <a:pt x="2780" y="2691"/>
                    </a:lnTo>
                    <a:lnTo>
                      <a:pt x="2543" y="2319"/>
                    </a:lnTo>
                    <a:lnTo>
                      <a:pt x="2299" y="1964"/>
                    </a:lnTo>
                    <a:lnTo>
                      <a:pt x="2054" y="1625"/>
                    </a:lnTo>
                    <a:lnTo>
                      <a:pt x="1802" y="1304"/>
                    </a:lnTo>
                    <a:lnTo>
                      <a:pt x="1546" y="1016"/>
                    </a:lnTo>
                    <a:lnTo>
                      <a:pt x="1286" y="728"/>
                    </a:lnTo>
                    <a:lnTo>
                      <a:pt x="1022" y="474"/>
                    </a:lnTo>
                    <a:lnTo>
                      <a:pt x="750" y="220"/>
                    </a:lnTo>
                    <a:lnTo>
                      <a:pt x="474" y="0"/>
                    </a:lnTo>
                    <a:close/>
                  </a:path>
                </a:pathLst>
              </a:custGeom>
              <a:solidFill>
                <a:srgbClr val="E9A9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38"/>
              <p:cNvSpPr/>
              <p:nvPr/>
            </p:nvSpPr>
            <p:spPr>
              <a:xfrm>
                <a:off x="3769775" y="-3877650"/>
                <a:ext cx="250250" cy="1361225"/>
              </a:xfrm>
              <a:custGeom>
                <a:avLst/>
                <a:gdLst/>
                <a:ahLst/>
                <a:cxnLst/>
                <a:rect l="l" t="t" r="r" b="b"/>
                <a:pathLst>
                  <a:path w="10010" h="54449" fill="none" extrusionOk="0">
                    <a:moveTo>
                      <a:pt x="9773" y="54448"/>
                    </a:moveTo>
                    <a:lnTo>
                      <a:pt x="9773" y="54448"/>
                    </a:lnTo>
                    <a:lnTo>
                      <a:pt x="9706" y="53958"/>
                    </a:lnTo>
                    <a:lnTo>
                      <a:pt x="9639" y="53484"/>
                    </a:lnTo>
                    <a:lnTo>
                      <a:pt x="9568" y="53010"/>
                    </a:lnTo>
                    <a:lnTo>
                      <a:pt x="9497" y="52570"/>
                    </a:lnTo>
                    <a:lnTo>
                      <a:pt x="9497" y="52570"/>
                    </a:lnTo>
                    <a:lnTo>
                      <a:pt x="9474" y="51368"/>
                    </a:lnTo>
                    <a:lnTo>
                      <a:pt x="9450" y="50183"/>
                    </a:lnTo>
                    <a:lnTo>
                      <a:pt x="9423" y="49015"/>
                    </a:lnTo>
                    <a:lnTo>
                      <a:pt x="9391" y="47881"/>
                    </a:lnTo>
                    <a:lnTo>
                      <a:pt x="9355" y="46764"/>
                    </a:lnTo>
                    <a:lnTo>
                      <a:pt x="9316" y="45698"/>
                    </a:lnTo>
                    <a:lnTo>
                      <a:pt x="9273" y="44649"/>
                    </a:lnTo>
                    <a:lnTo>
                      <a:pt x="9225" y="43667"/>
                    </a:lnTo>
                    <a:lnTo>
                      <a:pt x="9174" y="42719"/>
                    </a:lnTo>
                    <a:lnTo>
                      <a:pt x="9119" y="41822"/>
                    </a:lnTo>
                    <a:lnTo>
                      <a:pt x="9060" y="40976"/>
                    </a:lnTo>
                    <a:lnTo>
                      <a:pt x="9028" y="40587"/>
                    </a:lnTo>
                    <a:lnTo>
                      <a:pt x="8993" y="40197"/>
                    </a:lnTo>
                    <a:lnTo>
                      <a:pt x="8961" y="39842"/>
                    </a:lnTo>
                    <a:lnTo>
                      <a:pt x="8926" y="39504"/>
                    </a:lnTo>
                    <a:lnTo>
                      <a:pt x="8886" y="39165"/>
                    </a:lnTo>
                    <a:lnTo>
                      <a:pt x="8851" y="38860"/>
                    </a:lnTo>
                    <a:lnTo>
                      <a:pt x="8811" y="38573"/>
                    </a:lnTo>
                    <a:lnTo>
                      <a:pt x="8768" y="38302"/>
                    </a:lnTo>
                    <a:lnTo>
                      <a:pt x="8729" y="38048"/>
                    </a:lnTo>
                    <a:lnTo>
                      <a:pt x="8685" y="37811"/>
                    </a:lnTo>
                    <a:lnTo>
                      <a:pt x="8685" y="37811"/>
                    </a:lnTo>
                    <a:lnTo>
                      <a:pt x="8685" y="37811"/>
                    </a:lnTo>
                    <a:lnTo>
                      <a:pt x="8685" y="37811"/>
                    </a:lnTo>
                    <a:lnTo>
                      <a:pt x="8681" y="37811"/>
                    </a:lnTo>
                    <a:lnTo>
                      <a:pt x="8681" y="37811"/>
                    </a:lnTo>
                    <a:lnTo>
                      <a:pt x="8681" y="37811"/>
                    </a:lnTo>
                    <a:lnTo>
                      <a:pt x="8681" y="37811"/>
                    </a:lnTo>
                    <a:lnTo>
                      <a:pt x="8681" y="37794"/>
                    </a:lnTo>
                    <a:lnTo>
                      <a:pt x="8681" y="37794"/>
                    </a:lnTo>
                    <a:lnTo>
                      <a:pt x="8677" y="37794"/>
                    </a:lnTo>
                    <a:lnTo>
                      <a:pt x="8677" y="37794"/>
                    </a:lnTo>
                    <a:lnTo>
                      <a:pt x="8677" y="37777"/>
                    </a:lnTo>
                    <a:lnTo>
                      <a:pt x="8677" y="37777"/>
                    </a:lnTo>
                    <a:lnTo>
                      <a:pt x="8677" y="37777"/>
                    </a:lnTo>
                    <a:lnTo>
                      <a:pt x="8677" y="37777"/>
                    </a:lnTo>
                    <a:lnTo>
                      <a:pt x="8677" y="37777"/>
                    </a:lnTo>
                    <a:lnTo>
                      <a:pt x="8677" y="37777"/>
                    </a:lnTo>
                    <a:lnTo>
                      <a:pt x="8673" y="37760"/>
                    </a:lnTo>
                    <a:lnTo>
                      <a:pt x="8673" y="37760"/>
                    </a:lnTo>
                    <a:lnTo>
                      <a:pt x="8673" y="37760"/>
                    </a:lnTo>
                    <a:lnTo>
                      <a:pt x="8673" y="37760"/>
                    </a:lnTo>
                    <a:lnTo>
                      <a:pt x="8670" y="37760"/>
                    </a:lnTo>
                    <a:lnTo>
                      <a:pt x="8670" y="37760"/>
                    </a:lnTo>
                    <a:lnTo>
                      <a:pt x="8670" y="37743"/>
                    </a:lnTo>
                    <a:lnTo>
                      <a:pt x="8670" y="37743"/>
                    </a:lnTo>
                    <a:lnTo>
                      <a:pt x="8670" y="37743"/>
                    </a:lnTo>
                    <a:lnTo>
                      <a:pt x="8670" y="37743"/>
                    </a:lnTo>
                    <a:lnTo>
                      <a:pt x="8670" y="37743"/>
                    </a:lnTo>
                    <a:lnTo>
                      <a:pt x="8670" y="37743"/>
                    </a:lnTo>
                    <a:lnTo>
                      <a:pt x="8666" y="37726"/>
                    </a:lnTo>
                    <a:lnTo>
                      <a:pt x="8666" y="37726"/>
                    </a:lnTo>
                    <a:lnTo>
                      <a:pt x="8666" y="37726"/>
                    </a:lnTo>
                    <a:lnTo>
                      <a:pt x="8666" y="37726"/>
                    </a:lnTo>
                    <a:lnTo>
                      <a:pt x="8666" y="37709"/>
                    </a:lnTo>
                    <a:lnTo>
                      <a:pt x="8666" y="37709"/>
                    </a:lnTo>
                    <a:lnTo>
                      <a:pt x="8662" y="37709"/>
                    </a:lnTo>
                    <a:lnTo>
                      <a:pt x="8662" y="37709"/>
                    </a:lnTo>
                    <a:lnTo>
                      <a:pt x="8662" y="37709"/>
                    </a:lnTo>
                    <a:lnTo>
                      <a:pt x="8662" y="37709"/>
                    </a:lnTo>
                    <a:lnTo>
                      <a:pt x="8662" y="37709"/>
                    </a:lnTo>
                    <a:lnTo>
                      <a:pt x="8662" y="37709"/>
                    </a:lnTo>
                    <a:lnTo>
                      <a:pt x="8658" y="37693"/>
                    </a:lnTo>
                    <a:lnTo>
                      <a:pt x="8658" y="37693"/>
                    </a:lnTo>
                    <a:lnTo>
                      <a:pt x="8658" y="37693"/>
                    </a:lnTo>
                    <a:lnTo>
                      <a:pt x="8658" y="37693"/>
                    </a:lnTo>
                    <a:lnTo>
                      <a:pt x="8654" y="37676"/>
                    </a:lnTo>
                    <a:lnTo>
                      <a:pt x="8654" y="37676"/>
                    </a:lnTo>
                    <a:lnTo>
                      <a:pt x="8654" y="37676"/>
                    </a:lnTo>
                    <a:lnTo>
                      <a:pt x="8654" y="37659"/>
                    </a:lnTo>
                    <a:lnTo>
                      <a:pt x="8654" y="37659"/>
                    </a:lnTo>
                    <a:lnTo>
                      <a:pt x="8547" y="37202"/>
                    </a:lnTo>
                    <a:lnTo>
                      <a:pt x="8429" y="36694"/>
                    </a:lnTo>
                    <a:lnTo>
                      <a:pt x="8295" y="36152"/>
                    </a:lnTo>
                    <a:lnTo>
                      <a:pt x="8149" y="35577"/>
                    </a:lnTo>
                    <a:lnTo>
                      <a:pt x="8149" y="35577"/>
                    </a:lnTo>
                    <a:lnTo>
                      <a:pt x="8149" y="35577"/>
                    </a:lnTo>
                    <a:lnTo>
                      <a:pt x="8145" y="35560"/>
                    </a:lnTo>
                    <a:lnTo>
                      <a:pt x="8145" y="35560"/>
                    </a:lnTo>
                    <a:lnTo>
                      <a:pt x="8145" y="35560"/>
                    </a:lnTo>
                    <a:lnTo>
                      <a:pt x="8141" y="35543"/>
                    </a:lnTo>
                    <a:lnTo>
                      <a:pt x="8141" y="35543"/>
                    </a:lnTo>
                    <a:lnTo>
                      <a:pt x="8137" y="35543"/>
                    </a:lnTo>
                    <a:lnTo>
                      <a:pt x="8137" y="35543"/>
                    </a:lnTo>
                    <a:lnTo>
                      <a:pt x="8137" y="35526"/>
                    </a:lnTo>
                    <a:lnTo>
                      <a:pt x="8137" y="35526"/>
                    </a:lnTo>
                    <a:lnTo>
                      <a:pt x="8133" y="35526"/>
                    </a:lnTo>
                    <a:lnTo>
                      <a:pt x="8133" y="35526"/>
                    </a:lnTo>
                    <a:lnTo>
                      <a:pt x="8129" y="35509"/>
                    </a:lnTo>
                    <a:lnTo>
                      <a:pt x="8129" y="35509"/>
                    </a:lnTo>
                    <a:lnTo>
                      <a:pt x="8129" y="35509"/>
                    </a:lnTo>
                    <a:lnTo>
                      <a:pt x="8129" y="35509"/>
                    </a:lnTo>
                    <a:lnTo>
                      <a:pt x="8126" y="35492"/>
                    </a:lnTo>
                    <a:lnTo>
                      <a:pt x="8126" y="35492"/>
                    </a:lnTo>
                    <a:lnTo>
                      <a:pt x="8126" y="35492"/>
                    </a:lnTo>
                    <a:lnTo>
                      <a:pt x="8126" y="35492"/>
                    </a:lnTo>
                    <a:lnTo>
                      <a:pt x="8122" y="35475"/>
                    </a:lnTo>
                    <a:lnTo>
                      <a:pt x="8122" y="35475"/>
                    </a:lnTo>
                    <a:lnTo>
                      <a:pt x="8122" y="35475"/>
                    </a:lnTo>
                    <a:lnTo>
                      <a:pt x="8122" y="35475"/>
                    </a:lnTo>
                    <a:lnTo>
                      <a:pt x="8118" y="35458"/>
                    </a:lnTo>
                    <a:lnTo>
                      <a:pt x="8118" y="35458"/>
                    </a:lnTo>
                    <a:lnTo>
                      <a:pt x="8114" y="35458"/>
                    </a:lnTo>
                    <a:lnTo>
                      <a:pt x="8114" y="35458"/>
                    </a:lnTo>
                    <a:lnTo>
                      <a:pt x="8114" y="35442"/>
                    </a:lnTo>
                    <a:lnTo>
                      <a:pt x="8114" y="35442"/>
                    </a:lnTo>
                    <a:lnTo>
                      <a:pt x="8110" y="35442"/>
                    </a:lnTo>
                    <a:lnTo>
                      <a:pt x="8110" y="35442"/>
                    </a:lnTo>
                    <a:lnTo>
                      <a:pt x="8106" y="35425"/>
                    </a:lnTo>
                    <a:lnTo>
                      <a:pt x="8106" y="35425"/>
                    </a:lnTo>
                    <a:lnTo>
                      <a:pt x="8106" y="35425"/>
                    </a:lnTo>
                    <a:lnTo>
                      <a:pt x="8106" y="35425"/>
                    </a:lnTo>
                    <a:lnTo>
                      <a:pt x="8102" y="35408"/>
                    </a:lnTo>
                    <a:lnTo>
                      <a:pt x="8102" y="35408"/>
                    </a:lnTo>
                    <a:lnTo>
                      <a:pt x="8102" y="35408"/>
                    </a:lnTo>
                    <a:lnTo>
                      <a:pt x="8102" y="35408"/>
                    </a:lnTo>
                    <a:lnTo>
                      <a:pt x="8098" y="35391"/>
                    </a:lnTo>
                    <a:lnTo>
                      <a:pt x="8098" y="35391"/>
                    </a:lnTo>
                    <a:lnTo>
                      <a:pt x="8094" y="35374"/>
                    </a:lnTo>
                    <a:lnTo>
                      <a:pt x="8094" y="35374"/>
                    </a:lnTo>
                    <a:lnTo>
                      <a:pt x="8094" y="35374"/>
                    </a:lnTo>
                    <a:lnTo>
                      <a:pt x="8094" y="35374"/>
                    </a:lnTo>
                    <a:lnTo>
                      <a:pt x="8090" y="35357"/>
                    </a:lnTo>
                    <a:lnTo>
                      <a:pt x="8090" y="35357"/>
                    </a:lnTo>
                    <a:lnTo>
                      <a:pt x="8090" y="35357"/>
                    </a:lnTo>
                    <a:lnTo>
                      <a:pt x="8090" y="35357"/>
                    </a:lnTo>
                    <a:lnTo>
                      <a:pt x="8086" y="35340"/>
                    </a:lnTo>
                    <a:lnTo>
                      <a:pt x="8086" y="35340"/>
                    </a:lnTo>
                    <a:lnTo>
                      <a:pt x="8086" y="35340"/>
                    </a:lnTo>
                    <a:lnTo>
                      <a:pt x="8086" y="35340"/>
                    </a:lnTo>
                    <a:lnTo>
                      <a:pt x="8082" y="35323"/>
                    </a:lnTo>
                    <a:lnTo>
                      <a:pt x="8082" y="35323"/>
                    </a:lnTo>
                    <a:lnTo>
                      <a:pt x="8078" y="35323"/>
                    </a:lnTo>
                    <a:lnTo>
                      <a:pt x="8078" y="35323"/>
                    </a:lnTo>
                    <a:lnTo>
                      <a:pt x="8074" y="35306"/>
                    </a:lnTo>
                    <a:lnTo>
                      <a:pt x="8074" y="35306"/>
                    </a:lnTo>
                    <a:lnTo>
                      <a:pt x="8074" y="35306"/>
                    </a:lnTo>
                    <a:lnTo>
                      <a:pt x="8074" y="35306"/>
                    </a:lnTo>
                    <a:lnTo>
                      <a:pt x="8070" y="35289"/>
                    </a:lnTo>
                    <a:lnTo>
                      <a:pt x="8070" y="35289"/>
                    </a:lnTo>
                    <a:lnTo>
                      <a:pt x="8070" y="35289"/>
                    </a:lnTo>
                    <a:lnTo>
                      <a:pt x="8070" y="35289"/>
                    </a:lnTo>
                    <a:lnTo>
                      <a:pt x="8066" y="35272"/>
                    </a:lnTo>
                    <a:lnTo>
                      <a:pt x="8066" y="35272"/>
                    </a:lnTo>
                    <a:lnTo>
                      <a:pt x="8066" y="35272"/>
                    </a:lnTo>
                    <a:lnTo>
                      <a:pt x="8066" y="35272"/>
                    </a:lnTo>
                    <a:lnTo>
                      <a:pt x="8062" y="35255"/>
                    </a:lnTo>
                    <a:lnTo>
                      <a:pt x="8062" y="35255"/>
                    </a:lnTo>
                    <a:lnTo>
                      <a:pt x="8058" y="35255"/>
                    </a:lnTo>
                    <a:lnTo>
                      <a:pt x="8058" y="35255"/>
                    </a:lnTo>
                    <a:lnTo>
                      <a:pt x="8058" y="35238"/>
                    </a:lnTo>
                    <a:lnTo>
                      <a:pt x="8058" y="35238"/>
                    </a:lnTo>
                    <a:lnTo>
                      <a:pt x="8055" y="35238"/>
                    </a:lnTo>
                    <a:lnTo>
                      <a:pt x="8055" y="35238"/>
                    </a:lnTo>
                    <a:lnTo>
                      <a:pt x="8051" y="35221"/>
                    </a:lnTo>
                    <a:lnTo>
                      <a:pt x="8051" y="35221"/>
                    </a:lnTo>
                    <a:lnTo>
                      <a:pt x="8051" y="35205"/>
                    </a:lnTo>
                    <a:lnTo>
                      <a:pt x="8051" y="35205"/>
                    </a:lnTo>
                    <a:lnTo>
                      <a:pt x="8047" y="35205"/>
                    </a:lnTo>
                    <a:lnTo>
                      <a:pt x="8047" y="35205"/>
                    </a:lnTo>
                    <a:lnTo>
                      <a:pt x="8047" y="35188"/>
                    </a:lnTo>
                    <a:lnTo>
                      <a:pt x="8047" y="35188"/>
                    </a:lnTo>
                    <a:lnTo>
                      <a:pt x="7909" y="34697"/>
                    </a:lnTo>
                    <a:lnTo>
                      <a:pt x="7767" y="34172"/>
                    </a:lnTo>
                    <a:lnTo>
                      <a:pt x="7613" y="33647"/>
                    </a:lnTo>
                    <a:lnTo>
                      <a:pt x="7451" y="33089"/>
                    </a:lnTo>
                    <a:lnTo>
                      <a:pt x="7282" y="32530"/>
                    </a:lnTo>
                    <a:lnTo>
                      <a:pt x="7104" y="31955"/>
                    </a:lnTo>
                    <a:lnTo>
                      <a:pt x="6919" y="31379"/>
                    </a:lnTo>
                    <a:lnTo>
                      <a:pt x="6726" y="30787"/>
                    </a:lnTo>
                    <a:lnTo>
                      <a:pt x="6521" y="30178"/>
                    </a:lnTo>
                    <a:lnTo>
                      <a:pt x="6312" y="29568"/>
                    </a:lnTo>
                    <a:lnTo>
                      <a:pt x="6095" y="28959"/>
                    </a:lnTo>
                    <a:lnTo>
                      <a:pt x="5874" y="28333"/>
                    </a:lnTo>
                    <a:lnTo>
                      <a:pt x="5642" y="27724"/>
                    </a:lnTo>
                    <a:lnTo>
                      <a:pt x="5401" y="27097"/>
                    </a:lnTo>
                    <a:lnTo>
                      <a:pt x="5157" y="26471"/>
                    </a:lnTo>
                    <a:lnTo>
                      <a:pt x="4905" y="25845"/>
                    </a:lnTo>
                    <a:lnTo>
                      <a:pt x="4645" y="25236"/>
                    </a:lnTo>
                    <a:lnTo>
                      <a:pt x="4376" y="24609"/>
                    </a:lnTo>
                    <a:lnTo>
                      <a:pt x="4104" y="24000"/>
                    </a:lnTo>
                    <a:lnTo>
                      <a:pt x="3825" y="23391"/>
                    </a:lnTo>
                    <a:lnTo>
                      <a:pt x="3541" y="22798"/>
                    </a:lnTo>
                    <a:lnTo>
                      <a:pt x="3245" y="22206"/>
                    </a:lnTo>
                    <a:lnTo>
                      <a:pt x="2949" y="21631"/>
                    </a:lnTo>
                    <a:lnTo>
                      <a:pt x="2642" y="21055"/>
                    </a:lnTo>
                    <a:lnTo>
                      <a:pt x="2330" y="20514"/>
                    </a:lnTo>
                    <a:lnTo>
                      <a:pt x="2015" y="19972"/>
                    </a:lnTo>
                    <a:lnTo>
                      <a:pt x="1692" y="19430"/>
                    </a:lnTo>
                    <a:lnTo>
                      <a:pt x="1365" y="18923"/>
                    </a:lnTo>
                    <a:lnTo>
                      <a:pt x="1033" y="18432"/>
                    </a:lnTo>
                    <a:lnTo>
                      <a:pt x="694" y="17958"/>
                    </a:lnTo>
                    <a:lnTo>
                      <a:pt x="347" y="17501"/>
                    </a:lnTo>
                    <a:lnTo>
                      <a:pt x="1" y="17078"/>
                    </a:lnTo>
                    <a:lnTo>
                      <a:pt x="474" y="0"/>
                    </a:lnTo>
                    <a:lnTo>
                      <a:pt x="474" y="0"/>
                    </a:lnTo>
                    <a:lnTo>
                      <a:pt x="750" y="220"/>
                    </a:lnTo>
                    <a:lnTo>
                      <a:pt x="1022" y="474"/>
                    </a:lnTo>
                    <a:lnTo>
                      <a:pt x="1286" y="728"/>
                    </a:lnTo>
                    <a:lnTo>
                      <a:pt x="1546" y="1016"/>
                    </a:lnTo>
                    <a:lnTo>
                      <a:pt x="1802" y="1304"/>
                    </a:lnTo>
                    <a:lnTo>
                      <a:pt x="2054" y="1625"/>
                    </a:lnTo>
                    <a:lnTo>
                      <a:pt x="2299" y="1964"/>
                    </a:lnTo>
                    <a:lnTo>
                      <a:pt x="2543" y="2319"/>
                    </a:lnTo>
                    <a:lnTo>
                      <a:pt x="2780" y="2691"/>
                    </a:lnTo>
                    <a:lnTo>
                      <a:pt x="3012" y="3064"/>
                    </a:lnTo>
                    <a:lnTo>
                      <a:pt x="3241" y="3470"/>
                    </a:lnTo>
                    <a:lnTo>
                      <a:pt x="3466" y="3893"/>
                    </a:lnTo>
                    <a:lnTo>
                      <a:pt x="3687" y="4316"/>
                    </a:lnTo>
                    <a:lnTo>
                      <a:pt x="3899" y="4756"/>
                    </a:lnTo>
                    <a:lnTo>
                      <a:pt x="4112" y="5230"/>
                    </a:lnTo>
                    <a:lnTo>
                      <a:pt x="4317" y="5704"/>
                    </a:lnTo>
                    <a:lnTo>
                      <a:pt x="4518" y="6178"/>
                    </a:lnTo>
                    <a:lnTo>
                      <a:pt x="4715" y="6686"/>
                    </a:lnTo>
                    <a:lnTo>
                      <a:pt x="4909" y="7193"/>
                    </a:lnTo>
                    <a:lnTo>
                      <a:pt x="5102" y="7718"/>
                    </a:lnTo>
                    <a:lnTo>
                      <a:pt x="5287" y="8243"/>
                    </a:lnTo>
                    <a:lnTo>
                      <a:pt x="5468" y="8784"/>
                    </a:lnTo>
                    <a:lnTo>
                      <a:pt x="5646" y="9343"/>
                    </a:lnTo>
                    <a:lnTo>
                      <a:pt x="5819" y="9901"/>
                    </a:lnTo>
                    <a:lnTo>
                      <a:pt x="5989" y="10477"/>
                    </a:lnTo>
                    <a:lnTo>
                      <a:pt x="6154" y="11069"/>
                    </a:lnTo>
                    <a:lnTo>
                      <a:pt x="6316" y="11662"/>
                    </a:lnTo>
                    <a:lnTo>
                      <a:pt x="6474" y="12254"/>
                    </a:lnTo>
                    <a:lnTo>
                      <a:pt x="6627" y="12863"/>
                    </a:lnTo>
                    <a:lnTo>
                      <a:pt x="6777" y="13473"/>
                    </a:lnTo>
                    <a:lnTo>
                      <a:pt x="6927" y="14099"/>
                    </a:lnTo>
                    <a:lnTo>
                      <a:pt x="7069" y="14725"/>
                    </a:lnTo>
                    <a:lnTo>
                      <a:pt x="7207" y="15351"/>
                    </a:lnTo>
                    <a:lnTo>
                      <a:pt x="7345" y="15995"/>
                    </a:lnTo>
                    <a:lnTo>
                      <a:pt x="7479" y="16638"/>
                    </a:lnTo>
                    <a:lnTo>
                      <a:pt x="7609" y="17281"/>
                    </a:lnTo>
                    <a:lnTo>
                      <a:pt x="7735" y="17941"/>
                    </a:lnTo>
                    <a:lnTo>
                      <a:pt x="7857" y="18584"/>
                    </a:lnTo>
                    <a:lnTo>
                      <a:pt x="7976" y="19244"/>
                    </a:lnTo>
                    <a:lnTo>
                      <a:pt x="8090" y="19904"/>
                    </a:lnTo>
                    <a:lnTo>
                      <a:pt x="8204" y="20564"/>
                    </a:lnTo>
                    <a:lnTo>
                      <a:pt x="8315" y="21224"/>
                    </a:lnTo>
                    <a:lnTo>
                      <a:pt x="8421" y="21901"/>
                    </a:lnTo>
                    <a:lnTo>
                      <a:pt x="8524" y="22561"/>
                    </a:lnTo>
                    <a:lnTo>
                      <a:pt x="8626" y="23222"/>
                    </a:lnTo>
                    <a:lnTo>
                      <a:pt x="8721" y="23899"/>
                    </a:lnTo>
                    <a:lnTo>
                      <a:pt x="8815" y="24559"/>
                    </a:lnTo>
                    <a:lnTo>
                      <a:pt x="8906" y="25219"/>
                    </a:lnTo>
                    <a:lnTo>
                      <a:pt x="9083" y="26539"/>
                    </a:lnTo>
                    <a:lnTo>
                      <a:pt x="9245" y="27859"/>
                    </a:lnTo>
                    <a:lnTo>
                      <a:pt x="9399" y="29162"/>
                    </a:lnTo>
                    <a:lnTo>
                      <a:pt x="9541" y="30449"/>
                    </a:lnTo>
                    <a:lnTo>
                      <a:pt x="9671" y="31701"/>
                    </a:lnTo>
                    <a:lnTo>
                      <a:pt x="9793" y="32954"/>
                    </a:lnTo>
                    <a:lnTo>
                      <a:pt x="9907" y="34155"/>
                    </a:lnTo>
                    <a:lnTo>
                      <a:pt x="10010" y="35340"/>
                    </a:lnTo>
                    <a:lnTo>
                      <a:pt x="9773" y="5444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38"/>
              <p:cNvSpPr/>
              <p:nvPr/>
            </p:nvSpPr>
            <p:spPr>
              <a:xfrm>
                <a:off x="4007200" y="-2563425"/>
                <a:ext cx="6925" cy="361375"/>
              </a:xfrm>
              <a:custGeom>
                <a:avLst/>
                <a:gdLst/>
                <a:ahLst/>
                <a:cxnLst/>
                <a:rect l="l" t="t" r="r" b="b"/>
                <a:pathLst>
                  <a:path w="277" h="14455" extrusionOk="0">
                    <a:moveTo>
                      <a:pt x="0" y="1"/>
                    </a:moveTo>
                    <a:lnTo>
                      <a:pt x="28" y="1913"/>
                    </a:lnTo>
                    <a:lnTo>
                      <a:pt x="52" y="3826"/>
                    </a:lnTo>
                    <a:lnTo>
                      <a:pt x="67" y="5721"/>
                    </a:lnTo>
                    <a:lnTo>
                      <a:pt x="79" y="7600"/>
                    </a:lnTo>
                    <a:lnTo>
                      <a:pt x="87" y="9428"/>
                    </a:lnTo>
                    <a:lnTo>
                      <a:pt x="91" y="11205"/>
                    </a:lnTo>
                    <a:lnTo>
                      <a:pt x="91" y="12881"/>
                    </a:lnTo>
                    <a:lnTo>
                      <a:pt x="87" y="14455"/>
                    </a:lnTo>
                    <a:lnTo>
                      <a:pt x="119" y="14455"/>
                    </a:lnTo>
                    <a:lnTo>
                      <a:pt x="276" y="1879"/>
                    </a:lnTo>
                    <a:lnTo>
                      <a:pt x="209" y="1389"/>
                    </a:lnTo>
                    <a:lnTo>
                      <a:pt x="142" y="915"/>
                    </a:lnTo>
                    <a:lnTo>
                      <a:pt x="71" y="44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38"/>
              <p:cNvSpPr/>
              <p:nvPr/>
            </p:nvSpPr>
            <p:spPr>
              <a:xfrm>
                <a:off x="4007200" y="-2563425"/>
                <a:ext cx="6925" cy="361375"/>
              </a:xfrm>
              <a:custGeom>
                <a:avLst/>
                <a:gdLst/>
                <a:ahLst/>
                <a:cxnLst/>
                <a:rect l="l" t="t" r="r" b="b"/>
                <a:pathLst>
                  <a:path w="277" h="14455" fill="none" extrusionOk="0">
                    <a:moveTo>
                      <a:pt x="87" y="14455"/>
                    </a:moveTo>
                    <a:lnTo>
                      <a:pt x="87" y="14455"/>
                    </a:lnTo>
                    <a:lnTo>
                      <a:pt x="91" y="12881"/>
                    </a:lnTo>
                    <a:lnTo>
                      <a:pt x="91" y="11205"/>
                    </a:lnTo>
                    <a:lnTo>
                      <a:pt x="87" y="9428"/>
                    </a:lnTo>
                    <a:lnTo>
                      <a:pt x="79" y="7600"/>
                    </a:lnTo>
                    <a:lnTo>
                      <a:pt x="67" y="5721"/>
                    </a:lnTo>
                    <a:lnTo>
                      <a:pt x="52" y="3826"/>
                    </a:lnTo>
                    <a:lnTo>
                      <a:pt x="28" y="191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71" y="441"/>
                    </a:lnTo>
                    <a:lnTo>
                      <a:pt x="142" y="915"/>
                    </a:lnTo>
                    <a:lnTo>
                      <a:pt x="209" y="1389"/>
                    </a:lnTo>
                    <a:lnTo>
                      <a:pt x="276" y="1879"/>
                    </a:lnTo>
                    <a:lnTo>
                      <a:pt x="119" y="14455"/>
                    </a:lnTo>
                    <a:lnTo>
                      <a:pt x="87" y="1445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492;p38"/>
              <p:cNvSpPr/>
              <p:nvPr/>
            </p:nvSpPr>
            <p:spPr>
              <a:xfrm>
                <a:off x="3444550" y="-3525200"/>
                <a:ext cx="639850" cy="3154875"/>
              </a:xfrm>
              <a:custGeom>
                <a:avLst/>
                <a:gdLst/>
                <a:ahLst/>
                <a:cxnLst/>
                <a:rect l="l" t="t" r="r" b="b"/>
                <a:pathLst>
                  <a:path w="25594" h="126195" extrusionOk="0">
                    <a:moveTo>
                      <a:pt x="8677" y="1"/>
                    </a:moveTo>
                    <a:lnTo>
                      <a:pt x="8425" y="18"/>
                    </a:lnTo>
                    <a:lnTo>
                      <a:pt x="8176" y="69"/>
                    </a:lnTo>
                    <a:lnTo>
                      <a:pt x="7932" y="136"/>
                    </a:lnTo>
                    <a:lnTo>
                      <a:pt x="7695" y="255"/>
                    </a:lnTo>
                    <a:lnTo>
                      <a:pt x="7467" y="373"/>
                    </a:lnTo>
                    <a:lnTo>
                      <a:pt x="7242" y="543"/>
                    </a:lnTo>
                    <a:lnTo>
                      <a:pt x="7025" y="729"/>
                    </a:lnTo>
                    <a:lnTo>
                      <a:pt x="6816" y="949"/>
                    </a:lnTo>
                    <a:lnTo>
                      <a:pt x="6607" y="1186"/>
                    </a:lnTo>
                    <a:lnTo>
                      <a:pt x="6410" y="1440"/>
                    </a:lnTo>
                    <a:lnTo>
                      <a:pt x="6217" y="1727"/>
                    </a:lnTo>
                    <a:lnTo>
                      <a:pt x="6028" y="2049"/>
                    </a:lnTo>
                    <a:lnTo>
                      <a:pt x="5843" y="2370"/>
                    </a:lnTo>
                    <a:lnTo>
                      <a:pt x="5669" y="2726"/>
                    </a:lnTo>
                    <a:lnTo>
                      <a:pt x="5496" y="3115"/>
                    </a:lnTo>
                    <a:lnTo>
                      <a:pt x="5330" y="3504"/>
                    </a:lnTo>
                    <a:lnTo>
                      <a:pt x="5168" y="3928"/>
                    </a:lnTo>
                    <a:lnTo>
                      <a:pt x="5011" y="4368"/>
                    </a:lnTo>
                    <a:lnTo>
                      <a:pt x="4861" y="4825"/>
                    </a:lnTo>
                    <a:lnTo>
                      <a:pt x="4715" y="5298"/>
                    </a:lnTo>
                    <a:lnTo>
                      <a:pt x="4573" y="5789"/>
                    </a:lnTo>
                    <a:lnTo>
                      <a:pt x="4435" y="6297"/>
                    </a:lnTo>
                    <a:lnTo>
                      <a:pt x="4305" y="6822"/>
                    </a:lnTo>
                    <a:lnTo>
                      <a:pt x="4175" y="7363"/>
                    </a:lnTo>
                    <a:lnTo>
                      <a:pt x="4053" y="7922"/>
                    </a:lnTo>
                    <a:lnTo>
                      <a:pt x="3935" y="8497"/>
                    </a:lnTo>
                    <a:lnTo>
                      <a:pt x="3820" y="9073"/>
                    </a:lnTo>
                    <a:lnTo>
                      <a:pt x="3710" y="9682"/>
                    </a:lnTo>
                    <a:lnTo>
                      <a:pt x="3607" y="10291"/>
                    </a:lnTo>
                    <a:lnTo>
                      <a:pt x="3505" y="10918"/>
                    </a:lnTo>
                    <a:lnTo>
                      <a:pt x="3406" y="11544"/>
                    </a:lnTo>
                    <a:lnTo>
                      <a:pt x="3312" y="12187"/>
                    </a:lnTo>
                    <a:lnTo>
                      <a:pt x="3225" y="12847"/>
                    </a:lnTo>
                    <a:lnTo>
                      <a:pt x="3138" y="13507"/>
                    </a:lnTo>
                    <a:lnTo>
                      <a:pt x="3055" y="14184"/>
                    </a:lnTo>
                    <a:lnTo>
                      <a:pt x="2977" y="14861"/>
                    </a:lnTo>
                    <a:lnTo>
                      <a:pt x="2902" y="15555"/>
                    </a:lnTo>
                    <a:lnTo>
                      <a:pt x="2827" y="16249"/>
                    </a:lnTo>
                    <a:lnTo>
                      <a:pt x="2760" y="16960"/>
                    </a:lnTo>
                    <a:lnTo>
                      <a:pt x="2693" y="17671"/>
                    </a:lnTo>
                    <a:lnTo>
                      <a:pt x="2630" y="18382"/>
                    </a:lnTo>
                    <a:lnTo>
                      <a:pt x="2571" y="19092"/>
                    </a:lnTo>
                    <a:lnTo>
                      <a:pt x="2515" y="19820"/>
                    </a:lnTo>
                    <a:lnTo>
                      <a:pt x="2460" y="20548"/>
                    </a:lnTo>
                    <a:lnTo>
                      <a:pt x="2413" y="21276"/>
                    </a:lnTo>
                    <a:lnTo>
                      <a:pt x="2362" y="22004"/>
                    </a:lnTo>
                    <a:lnTo>
                      <a:pt x="2318" y="22731"/>
                    </a:lnTo>
                    <a:lnTo>
                      <a:pt x="2275" y="23459"/>
                    </a:lnTo>
                    <a:lnTo>
                      <a:pt x="2196" y="24915"/>
                    </a:lnTo>
                    <a:lnTo>
                      <a:pt x="2125" y="26370"/>
                    </a:lnTo>
                    <a:lnTo>
                      <a:pt x="2062" y="27826"/>
                    </a:lnTo>
                    <a:lnTo>
                      <a:pt x="2011" y="29248"/>
                    </a:lnTo>
                    <a:lnTo>
                      <a:pt x="1963" y="30652"/>
                    </a:lnTo>
                    <a:lnTo>
                      <a:pt x="1920" y="32040"/>
                    </a:lnTo>
                    <a:lnTo>
                      <a:pt x="1833" y="35087"/>
                    </a:lnTo>
                    <a:lnTo>
                      <a:pt x="1723" y="38658"/>
                    </a:lnTo>
                    <a:lnTo>
                      <a:pt x="1593" y="42652"/>
                    </a:lnTo>
                    <a:lnTo>
                      <a:pt x="1451" y="46968"/>
                    </a:lnTo>
                    <a:lnTo>
                      <a:pt x="1297" y="51521"/>
                    </a:lnTo>
                    <a:lnTo>
                      <a:pt x="1136" y="56209"/>
                    </a:lnTo>
                    <a:lnTo>
                      <a:pt x="808" y="65569"/>
                    </a:lnTo>
                    <a:lnTo>
                      <a:pt x="501" y="74235"/>
                    </a:lnTo>
                    <a:lnTo>
                      <a:pt x="245" y="81411"/>
                    </a:lnTo>
                    <a:lnTo>
                      <a:pt x="0" y="88130"/>
                    </a:lnTo>
                    <a:lnTo>
                      <a:pt x="8" y="88655"/>
                    </a:lnTo>
                    <a:lnTo>
                      <a:pt x="20" y="89213"/>
                    </a:lnTo>
                    <a:lnTo>
                      <a:pt x="36" y="89772"/>
                    </a:lnTo>
                    <a:lnTo>
                      <a:pt x="59" y="90347"/>
                    </a:lnTo>
                    <a:lnTo>
                      <a:pt x="83" y="90940"/>
                    </a:lnTo>
                    <a:lnTo>
                      <a:pt x="115" y="91549"/>
                    </a:lnTo>
                    <a:lnTo>
                      <a:pt x="150" y="92175"/>
                    </a:lnTo>
                    <a:lnTo>
                      <a:pt x="186" y="92801"/>
                    </a:lnTo>
                    <a:lnTo>
                      <a:pt x="229" y="93445"/>
                    </a:lnTo>
                    <a:lnTo>
                      <a:pt x="280" y="94105"/>
                    </a:lnTo>
                    <a:lnTo>
                      <a:pt x="331" y="94765"/>
                    </a:lnTo>
                    <a:lnTo>
                      <a:pt x="387" y="95442"/>
                    </a:lnTo>
                    <a:lnTo>
                      <a:pt x="446" y="96119"/>
                    </a:lnTo>
                    <a:lnTo>
                      <a:pt x="513" y="96813"/>
                    </a:lnTo>
                    <a:lnTo>
                      <a:pt x="580" y="97507"/>
                    </a:lnTo>
                    <a:lnTo>
                      <a:pt x="655" y="98217"/>
                    </a:lnTo>
                    <a:lnTo>
                      <a:pt x="733" y="98928"/>
                    </a:lnTo>
                    <a:lnTo>
                      <a:pt x="816" y="99639"/>
                    </a:lnTo>
                    <a:lnTo>
                      <a:pt x="903" y="100350"/>
                    </a:lnTo>
                    <a:lnTo>
                      <a:pt x="994" y="101078"/>
                    </a:lnTo>
                    <a:lnTo>
                      <a:pt x="1088" y="101806"/>
                    </a:lnTo>
                    <a:lnTo>
                      <a:pt x="1187" y="102533"/>
                    </a:lnTo>
                    <a:lnTo>
                      <a:pt x="1289" y="103261"/>
                    </a:lnTo>
                    <a:lnTo>
                      <a:pt x="1396" y="103989"/>
                    </a:lnTo>
                    <a:lnTo>
                      <a:pt x="1506" y="104717"/>
                    </a:lnTo>
                    <a:lnTo>
                      <a:pt x="1620" y="105444"/>
                    </a:lnTo>
                    <a:lnTo>
                      <a:pt x="1739" y="106172"/>
                    </a:lnTo>
                    <a:lnTo>
                      <a:pt x="1865" y="106900"/>
                    </a:lnTo>
                    <a:lnTo>
                      <a:pt x="1991" y="107611"/>
                    </a:lnTo>
                    <a:lnTo>
                      <a:pt x="2121" y="108339"/>
                    </a:lnTo>
                    <a:lnTo>
                      <a:pt x="2255" y="109050"/>
                    </a:lnTo>
                    <a:lnTo>
                      <a:pt x="2397" y="109760"/>
                    </a:lnTo>
                    <a:lnTo>
                      <a:pt x="2539" y="110454"/>
                    </a:lnTo>
                    <a:lnTo>
                      <a:pt x="2685" y="111148"/>
                    </a:lnTo>
                    <a:lnTo>
                      <a:pt x="2835" y="111842"/>
                    </a:lnTo>
                    <a:lnTo>
                      <a:pt x="2992" y="112519"/>
                    </a:lnTo>
                    <a:lnTo>
                      <a:pt x="3150" y="113196"/>
                    </a:lnTo>
                    <a:lnTo>
                      <a:pt x="3312" y="113856"/>
                    </a:lnTo>
                    <a:lnTo>
                      <a:pt x="3477" y="114516"/>
                    </a:lnTo>
                    <a:lnTo>
                      <a:pt x="3647" y="115159"/>
                    </a:lnTo>
                    <a:lnTo>
                      <a:pt x="3820" y="115786"/>
                    </a:lnTo>
                    <a:lnTo>
                      <a:pt x="3998" y="116412"/>
                    </a:lnTo>
                    <a:lnTo>
                      <a:pt x="4179" y="117021"/>
                    </a:lnTo>
                    <a:lnTo>
                      <a:pt x="4364" y="117614"/>
                    </a:lnTo>
                    <a:lnTo>
                      <a:pt x="4554" y="118189"/>
                    </a:lnTo>
                    <a:lnTo>
                      <a:pt x="4747" y="118748"/>
                    </a:lnTo>
                    <a:lnTo>
                      <a:pt x="4940" y="119289"/>
                    </a:lnTo>
                    <a:lnTo>
                      <a:pt x="5141" y="119831"/>
                    </a:lnTo>
                    <a:lnTo>
                      <a:pt x="5342" y="120339"/>
                    </a:lnTo>
                    <a:lnTo>
                      <a:pt x="5551" y="120829"/>
                    </a:lnTo>
                    <a:lnTo>
                      <a:pt x="5760" y="121320"/>
                    </a:lnTo>
                    <a:lnTo>
                      <a:pt x="5973" y="121777"/>
                    </a:lnTo>
                    <a:lnTo>
                      <a:pt x="6190" y="122217"/>
                    </a:lnTo>
                    <a:lnTo>
                      <a:pt x="6410" y="122623"/>
                    </a:lnTo>
                    <a:lnTo>
                      <a:pt x="6635" y="123030"/>
                    </a:lnTo>
                    <a:lnTo>
                      <a:pt x="6864" y="123402"/>
                    </a:lnTo>
                    <a:lnTo>
                      <a:pt x="7096" y="123741"/>
                    </a:lnTo>
                    <a:lnTo>
                      <a:pt x="7329" y="124079"/>
                    </a:lnTo>
                    <a:lnTo>
                      <a:pt x="7565" y="124384"/>
                    </a:lnTo>
                    <a:lnTo>
                      <a:pt x="7810" y="124654"/>
                    </a:lnTo>
                    <a:lnTo>
                      <a:pt x="8054" y="124908"/>
                    </a:lnTo>
                    <a:lnTo>
                      <a:pt x="8303" y="125128"/>
                    </a:lnTo>
                    <a:lnTo>
                      <a:pt x="8551" y="125331"/>
                    </a:lnTo>
                    <a:lnTo>
                      <a:pt x="8807" y="125501"/>
                    </a:lnTo>
                    <a:lnTo>
                      <a:pt x="9063" y="125653"/>
                    </a:lnTo>
                    <a:lnTo>
                      <a:pt x="9320" y="125772"/>
                    </a:lnTo>
                    <a:lnTo>
                      <a:pt x="9576" y="125890"/>
                    </a:lnTo>
                    <a:lnTo>
                      <a:pt x="9832" y="125975"/>
                    </a:lnTo>
                    <a:lnTo>
                      <a:pt x="10088" y="126059"/>
                    </a:lnTo>
                    <a:lnTo>
                      <a:pt x="10341" y="126110"/>
                    </a:lnTo>
                    <a:lnTo>
                      <a:pt x="10597" y="126161"/>
                    </a:lnTo>
                    <a:lnTo>
                      <a:pt x="10853" y="126178"/>
                    </a:lnTo>
                    <a:lnTo>
                      <a:pt x="11105" y="126195"/>
                    </a:lnTo>
                    <a:lnTo>
                      <a:pt x="11358" y="126178"/>
                    </a:lnTo>
                    <a:lnTo>
                      <a:pt x="11610" y="126144"/>
                    </a:lnTo>
                    <a:lnTo>
                      <a:pt x="11858" y="126110"/>
                    </a:lnTo>
                    <a:lnTo>
                      <a:pt x="12107" y="126042"/>
                    </a:lnTo>
                    <a:lnTo>
                      <a:pt x="12355" y="125975"/>
                    </a:lnTo>
                    <a:lnTo>
                      <a:pt x="12604" y="125890"/>
                    </a:lnTo>
                    <a:lnTo>
                      <a:pt x="12848" y="125772"/>
                    </a:lnTo>
                    <a:lnTo>
                      <a:pt x="13092" y="125653"/>
                    </a:lnTo>
                    <a:lnTo>
                      <a:pt x="13333" y="125518"/>
                    </a:lnTo>
                    <a:lnTo>
                      <a:pt x="13573" y="125365"/>
                    </a:lnTo>
                    <a:lnTo>
                      <a:pt x="13810" y="125213"/>
                    </a:lnTo>
                    <a:lnTo>
                      <a:pt x="14046" y="125027"/>
                    </a:lnTo>
                    <a:lnTo>
                      <a:pt x="14283" y="124824"/>
                    </a:lnTo>
                    <a:lnTo>
                      <a:pt x="14516" y="124621"/>
                    </a:lnTo>
                    <a:lnTo>
                      <a:pt x="14744" y="124401"/>
                    </a:lnTo>
                    <a:lnTo>
                      <a:pt x="14973" y="124164"/>
                    </a:lnTo>
                    <a:lnTo>
                      <a:pt x="15198" y="123910"/>
                    </a:lnTo>
                    <a:lnTo>
                      <a:pt x="15418" y="123656"/>
                    </a:lnTo>
                    <a:lnTo>
                      <a:pt x="15639" y="123368"/>
                    </a:lnTo>
                    <a:lnTo>
                      <a:pt x="15856" y="123080"/>
                    </a:lnTo>
                    <a:lnTo>
                      <a:pt x="16069" y="122793"/>
                    </a:lnTo>
                    <a:lnTo>
                      <a:pt x="16278" y="122471"/>
                    </a:lnTo>
                    <a:lnTo>
                      <a:pt x="16487" y="122150"/>
                    </a:lnTo>
                    <a:lnTo>
                      <a:pt x="16692" y="121811"/>
                    </a:lnTo>
                    <a:lnTo>
                      <a:pt x="16893" y="121456"/>
                    </a:lnTo>
                    <a:lnTo>
                      <a:pt x="17090" y="121100"/>
                    </a:lnTo>
                    <a:lnTo>
                      <a:pt x="17283" y="120728"/>
                    </a:lnTo>
                    <a:lnTo>
                      <a:pt x="17476" y="120339"/>
                    </a:lnTo>
                    <a:lnTo>
                      <a:pt x="17661" y="119949"/>
                    </a:lnTo>
                    <a:lnTo>
                      <a:pt x="17843" y="119543"/>
                    </a:lnTo>
                    <a:lnTo>
                      <a:pt x="18024" y="119120"/>
                    </a:lnTo>
                    <a:lnTo>
                      <a:pt x="18198" y="118697"/>
                    </a:lnTo>
                    <a:lnTo>
                      <a:pt x="18367" y="118257"/>
                    </a:lnTo>
                    <a:lnTo>
                      <a:pt x="18537" y="117800"/>
                    </a:lnTo>
                    <a:lnTo>
                      <a:pt x="18698" y="117343"/>
                    </a:lnTo>
                    <a:lnTo>
                      <a:pt x="18856" y="116886"/>
                    </a:lnTo>
                    <a:lnTo>
                      <a:pt x="19010" y="116395"/>
                    </a:lnTo>
                    <a:lnTo>
                      <a:pt x="19156" y="115921"/>
                    </a:lnTo>
                    <a:lnTo>
                      <a:pt x="19301" y="115413"/>
                    </a:lnTo>
                    <a:lnTo>
                      <a:pt x="19439" y="114923"/>
                    </a:lnTo>
                    <a:lnTo>
                      <a:pt x="19573" y="114398"/>
                    </a:lnTo>
                    <a:lnTo>
                      <a:pt x="19703" y="113873"/>
                    </a:lnTo>
                    <a:lnTo>
                      <a:pt x="19826" y="113349"/>
                    </a:lnTo>
                    <a:lnTo>
                      <a:pt x="19944" y="112807"/>
                    </a:lnTo>
                    <a:lnTo>
                      <a:pt x="20058" y="112265"/>
                    </a:lnTo>
                    <a:lnTo>
                      <a:pt x="20165" y="111707"/>
                    </a:lnTo>
                    <a:lnTo>
                      <a:pt x="20267" y="111148"/>
                    </a:lnTo>
                    <a:lnTo>
                      <a:pt x="20362" y="110590"/>
                    </a:lnTo>
                    <a:lnTo>
                      <a:pt x="20453" y="110014"/>
                    </a:lnTo>
                    <a:lnTo>
                      <a:pt x="20535" y="109422"/>
                    </a:lnTo>
                    <a:lnTo>
                      <a:pt x="20614" y="108829"/>
                    </a:lnTo>
                    <a:lnTo>
                      <a:pt x="20685" y="108237"/>
                    </a:lnTo>
                    <a:lnTo>
                      <a:pt x="20752" y="107645"/>
                    </a:lnTo>
                    <a:lnTo>
                      <a:pt x="20811" y="107035"/>
                    </a:lnTo>
                    <a:lnTo>
                      <a:pt x="20866" y="106409"/>
                    </a:lnTo>
                    <a:lnTo>
                      <a:pt x="20961" y="105174"/>
                    </a:lnTo>
                    <a:lnTo>
                      <a:pt x="21052" y="103938"/>
                    </a:lnTo>
                    <a:lnTo>
                      <a:pt x="21135" y="102703"/>
                    </a:lnTo>
                    <a:lnTo>
                      <a:pt x="21209" y="101467"/>
                    </a:lnTo>
                    <a:lnTo>
                      <a:pt x="21280" y="100248"/>
                    </a:lnTo>
                    <a:lnTo>
                      <a:pt x="21347" y="99030"/>
                    </a:lnTo>
                    <a:lnTo>
                      <a:pt x="21407" y="97828"/>
                    </a:lnTo>
                    <a:lnTo>
                      <a:pt x="21458" y="96626"/>
                    </a:lnTo>
                    <a:lnTo>
                      <a:pt x="21505" y="95459"/>
                    </a:lnTo>
                    <a:lnTo>
                      <a:pt x="21548" y="94308"/>
                    </a:lnTo>
                    <a:lnTo>
                      <a:pt x="21588" y="93174"/>
                    </a:lnTo>
                    <a:lnTo>
                      <a:pt x="21623" y="92057"/>
                    </a:lnTo>
                    <a:lnTo>
                      <a:pt x="21655" y="90990"/>
                    </a:lnTo>
                    <a:lnTo>
                      <a:pt x="21679" y="89941"/>
                    </a:lnTo>
                    <a:lnTo>
                      <a:pt x="21702" y="88926"/>
                    </a:lnTo>
                    <a:lnTo>
                      <a:pt x="21722" y="87944"/>
                    </a:lnTo>
                    <a:lnTo>
                      <a:pt x="21749" y="86099"/>
                    </a:lnTo>
                    <a:lnTo>
                      <a:pt x="21769" y="84440"/>
                    </a:lnTo>
                    <a:lnTo>
                      <a:pt x="21781" y="82968"/>
                    </a:lnTo>
                    <a:lnTo>
                      <a:pt x="21785" y="81715"/>
                    </a:lnTo>
                    <a:lnTo>
                      <a:pt x="21785" y="80717"/>
                    </a:lnTo>
                    <a:lnTo>
                      <a:pt x="21781" y="79972"/>
                    </a:lnTo>
                    <a:lnTo>
                      <a:pt x="21777" y="79346"/>
                    </a:lnTo>
                    <a:lnTo>
                      <a:pt x="21797" y="79769"/>
                    </a:lnTo>
                    <a:lnTo>
                      <a:pt x="21820" y="80192"/>
                    </a:lnTo>
                    <a:lnTo>
                      <a:pt x="21848" y="80581"/>
                    </a:lnTo>
                    <a:lnTo>
                      <a:pt x="21880" y="80971"/>
                    </a:lnTo>
                    <a:lnTo>
                      <a:pt x="21919" y="81360"/>
                    </a:lnTo>
                    <a:lnTo>
                      <a:pt x="21958" y="81715"/>
                    </a:lnTo>
                    <a:lnTo>
                      <a:pt x="22006" y="82071"/>
                    </a:lnTo>
                    <a:lnTo>
                      <a:pt x="22057" y="82409"/>
                    </a:lnTo>
                    <a:lnTo>
                      <a:pt x="22108" y="82748"/>
                    </a:lnTo>
                    <a:lnTo>
                      <a:pt x="22167" y="83053"/>
                    </a:lnTo>
                    <a:lnTo>
                      <a:pt x="22227" y="83357"/>
                    </a:lnTo>
                    <a:lnTo>
                      <a:pt x="22290" y="83645"/>
                    </a:lnTo>
                    <a:lnTo>
                      <a:pt x="22357" y="83916"/>
                    </a:lnTo>
                    <a:lnTo>
                      <a:pt x="22428" y="84187"/>
                    </a:lnTo>
                    <a:lnTo>
                      <a:pt x="22499" y="84423"/>
                    </a:lnTo>
                    <a:lnTo>
                      <a:pt x="22573" y="84660"/>
                    </a:lnTo>
                    <a:lnTo>
                      <a:pt x="22652" y="84880"/>
                    </a:lnTo>
                    <a:lnTo>
                      <a:pt x="22731" y="85084"/>
                    </a:lnTo>
                    <a:lnTo>
                      <a:pt x="22814" y="85287"/>
                    </a:lnTo>
                    <a:lnTo>
                      <a:pt x="22897" y="85456"/>
                    </a:lnTo>
                    <a:lnTo>
                      <a:pt x="22979" y="85625"/>
                    </a:lnTo>
                    <a:lnTo>
                      <a:pt x="23066" y="85777"/>
                    </a:lnTo>
                    <a:lnTo>
                      <a:pt x="23153" y="85896"/>
                    </a:lnTo>
                    <a:lnTo>
                      <a:pt x="23244" y="86014"/>
                    </a:lnTo>
                    <a:lnTo>
                      <a:pt x="23334" y="86116"/>
                    </a:lnTo>
                    <a:lnTo>
                      <a:pt x="23421" y="86218"/>
                    </a:lnTo>
                    <a:lnTo>
                      <a:pt x="23512" y="86285"/>
                    </a:lnTo>
                    <a:lnTo>
                      <a:pt x="23602" y="86336"/>
                    </a:lnTo>
                    <a:lnTo>
                      <a:pt x="23697" y="86387"/>
                    </a:lnTo>
                    <a:lnTo>
                      <a:pt x="23788" y="86404"/>
                    </a:lnTo>
                    <a:lnTo>
                      <a:pt x="23969" y="86404"/>
                    </a:lnTo>
                    <a:lnTo>
                      <a:pt x="24056" y="86370"/>
                    </a:lnTo>
                    <a:lnTo>
                      <a:pt x="24146" y="86336"/>
                    </a:lnTo>
                    <a:lnTo>
                      <a:pt x="24233" y="86285"/>
                    </a:lnTo>
                    <a:lnTo>
                      <a:pt x="24320" y="86201"/>
                    </a:lnTo>
                    <a:lnTo>
                      <a:pt x="24407" y="86116"/>
                    </a:lnTo>
                    <a:lnTo>
                      <a:pt x="24489" y="85997"/>
                    </a:lnTo>
                    <a:lnTo>
                      <a:pt x="24572" y="85879"/>
                    </a:lnTo>
                    <a:lnTo>
                      <a:pt x="24655" y="85727"/>
                    </a:lnTo>
                    <a:lnTo>
                      <a:pt x="24734" y="85574"/>
                    </a:lnTo>
                    <a:lnTo>
                      <a:pt x="24809" y="85388"/>
                    </a:lnTo>
                    <a:lnTo>
                      <a:pt x="24884" y="85185"/>
                    </a:lnTo>
                    <a:lnTo>
                      <a:pt x="24955" y="84982"/>
                    </a:lnTo>
                    <a:lnTo>
                      <a:pt x="25022" y="84745"/>
                    </a:lnTo>
                    <a:lnTo>
                      <a:pt x="25089" y="84491"/>
                    </a:lnTo>
                    <a:lnTo>
                      <a:pt x="25152" y="84220"/>
                    </a:lnTo>
                    <a:lnTo>
                      <a:pt x="25211" y="83933"/>
                    </a:lnTo>
                    <a:lnTo>
                      <a:pt x="25266" y="83611"/>
                    </a:lnTo>
                    <a:lnTo>
                      <a:pt x="25317" y="83289"/>
                    </a:lnTo>
                    <a:lnTo>
                      <a:pt x="25365" y="82951"/>
                    </a:lnTo>
                    <a:lnTo>
                      <a:pt x="25408" y="82579"/>
                    </a:lnTo>
                    <a:lnTo>
                      <a:pt x="25447" y="82189"/>
                    </a:lnTo>
                    <a:lnTo>
                      <a:pt x="25483" y="81783"/>
                    </a:lnTo>
                    <a:lnTo>
                      <a:pt x="25514" y="81360"/>
                    </a:lnTo>
                    <a:lnTo>
                      <a:pt x="25542" y="80920"/>
                    </a:lnTo>
                    <a:lnTo>
                      <a:pt x="25562" y="80446"/>
                    </a:lnTo>
                    <a:lnTo>
                      <a:pt x="25577" y="79955"/>
                    </a:lnTo>
                    <a:lnTo>
                      <a:pt x="25589" y="79447"/>
                    </a:lnTo>
                    <a:lnTo>
                      <a:pt x="25593" y="78923"/>
                    </a:lnTo>
                    <a:lnTo>
                      <a:pt x="25593" y="78381"/>
                    </a:lnTo>
                    <a:lnTo>
                      <a:pt x="25589" y="77806"/>
                    </a:lnTo>
                    <a:lnTo>
                      <a:pt x="25577" y="77213"/>
                    </a:lnTo>
                    <a:lnTo>
                      <a:pt x="25558" y="76604"/>
                    </a:lnTo>
                    <a:lnTo>
                      <a:pt x="25534" y="75995"/>
                    </a:lnTo>
                    <a:lnTo>
                      <a:pt x="25506" y="75385"/>
                    </a:lnTo>
                    <a:lnTo>
                      <a:pt x="25479" y="74810"/>
                    </a:lnTo>
                    <a:lnTo>
                      <a:pt x="25447" y="74235"/>
                    </a:lnTo>
                    <a:lnTo>
                      <a:pt x="25412" y="73676"/>
                    </a:lnTo>
                    <a:lnTo>
                      <a:pt x="25376" y="73117"/>
                    </a:lnTo>
                    <a:lnTo>
                      <a:pt x="25337" y="72593"/>
                    </a:lnTo>
                    <a:lnTo>
                      <a:pt x="25294" y="72068"/>
                    </a:lnTo>
                    <a:lnTo>
                      <a:pt x="25250" y="71560"/>
                    </a:lnTo>
                    <a:lnTo>
                      <a:pt x="25207" y="71070"/>
                    </a:lnTo>
                    <a:lnTo>
                      <a:pt x="25156" y="70596"/>
                    </a:lnTo>
                    <a:lnTo>
                      <a:pt x="25108" y="70122"/>
                    </a:lnTo>
                    <a:lnTo>
                      <a:pt x="25057" y="69665"/>
                    </a:lnTo>
                    <a:lnTo>
                      <a:pt x="25002" y="69225"/>
                    </a:lnTo>
                    <a:lnTo>
                      <a:pt x="24947" y="68785"/>
                    </a:lnTo>
                    <a:lnTo>
                      <a:pt x="24891" y="68362"/>
                    </a:lnTo>
                    <a:lnTo>
                      <a:pt x="24836" y="67955"/>
                    </a:lnTo>
                    <a:lnTo>
                      <a:pt x="24777" y="67566"/>
                    </a:lnTo>
                    <a:lnTo>
                      <a:pt x="24714" y="67177"/>
                    </a:lnTo>
                    <a:lnTo>
                      <a:pt x="24655" y="66804"/>
                    </a:lnTo>
                    <a:lnTo>
                      <a:pt x="24529" y="66094"/>
                    </a:lnTo>
                    <a:lnTo>
                      <a:pt x="24403" y="65433"/>
                    </a:lnTo>
                    <a:lnTo>
                      <a:pt x="24273" y="64807"/>
                    </a:lnTo>
                    <a:lnTo>
                      <a:pt x="24142" y="64215"/>
                    </a:lnTo>
                    <a:lnTo>
                      <a:pt x="24012" y="63673"/>
                    </a:lnTo>
                    <a:lnTo>
                      <a:pt x="23882" y="63182"/>
                    </a:lnTo>
                    <a:lnTo>
                      <a:pt x="23752" y="62725"/>
                    </a:lnTo>
                    <a:lnTo>
                      <a:pt x="23626" y="62285"/>
                    </a:lnTo>
                    <a:lnTo>
                      <a:pt x="23500" y="61913"/>
                    </a:lnTo>
                    <a:lnTo>
                      <a:pt x="23382" y="61558"/>
                    </a:lnTo>
                    <a:lnTo>
                      <a:pt x="23263" y="61236"/>
                    </a:lnTo>
                    <a:lnTo>
                      <a:pt x="23157" y="60948"/>
                    </a:lnTo>
                    <a:lnTo>
                      <a:pt x="23050" y="60694"/>
                    </a:lnTo>
                    <a:lnTo>
                      <a:pt x="22956" y="60474"/>
                    </a:lnTo>
                    <a:lnTo>
                      <a:pt x="22790" y="60119"/>
                    </a:lnTo>
                    <a:lnTo>
                      <a:pt x="22660" y="59882"/>
                    </a:lnTo>
                    <a:lnTo>
                      <a:pt x="22581" y="59747"/>
                    </a:lnTo>
                    <a:lnTo>
                      <a:pt x="22554" y="59696"/>
                    </a:lnTo>
                    <a:lnTo>
                      <a:pt x="22566" y="58376"/>
                    </a:lnTo>
                    <a:lnTo>
                      <a:pt x="22577" y="56852"/>
                    </a:lnTo>
                    <a:lnTo>
                      <a:pt x="22585" y="54855"/>
                    </a:lnTo>
                    <a:lnTo>
                      <a:pt x="22593" y="52469"/>
                    </a:lnTo>
                    <a:lnTo>
                      <a:pt x="22597" y="49761"/>
                    </a:lnTo>
                    <a:lnTo>
                      <a:pt x="22593" y="48322"/>
                    </a:lnTo>
                    <a:lnTo>
                      <a:pt x="22589" y="46833"/>
                    </a:lnTo>
                    <a:lnTo>
                      <a:pt x="22581" y="45309"/>
                    </a:lnTo>
                    <a:lnTo>
                      <a:pt x="22573" y="43769"/>
                    </a:lnTo>
                    <a:lnTo>
                      <a:pt x="22558" y="42195"/>
                    </a:lnTo>
                    <a:lnTo>
                      <a:pt x="22538" y="40621"/>
                    </a:lnTo>
                    <a:lnTo>
                      <a:pt x="22514" y="39047"/>
                    </a:lnTo>
                    <a:lnTo>
                      <a:pt x="22487" y="37490"/>
                    </a:lnTo>
                    <a:lnTo>
                      <a:pt x="22455" y="35967"/>
                    </a:lnTo>
                    <a:lnTo>
                      <a:pt x="22420" y="34460"/>
                    </a:lnTo>
                    <a:lnTo>
                      <a:pt x="22376" y="33005"/>
                    </a:lnTo>
                    <a:lnTo>
                      <a:pt x="22325" y="31617"/>
                    </a:lnTo>
                    <a:lnTo>
                      <a:pt x="22297" y="30940"/>
                    </a:lnTo>
                    <a:lnTo>
                      <a:pt x="22270" y="30280"/>
                    </a:lnTo>
                    <a:lnTo>
                      <a:pt x="22238" y="29637"/>
                    </a:lnTo>
                    <a:lnTo>
                      <a:pt x="22207" y="29011"/>
                    </a:lnTo>
                    <a:lnTo>
                      <a:pt x="22171" y="28418"/>
                    </a:lnTo>
                    <a:lnTo>
                      <a:pt x="22136" y="27843"/>
                    </a:lnTo>
                    <a:lnTo>
                      <a:pt x="22096" y="27284"/>
                    </a:lnTo>
                    <a:lnTo>
                      <a:pt x="22057" y="26760"/>
                    </a:lnTo>
                    <a:lnTo>
                      <a:pt x="22018" y="26252"/>
                    </a:lnTo>
                    <a:lnTo>
                      <a:pt x="21970" y="25778"/>
                    </a:lnTo>
                    <a:lnTo>
                      <a:pt x="21927" y="25338"/>
                    </a:lnTo>
                    <a:lnTo>
                      <a:pt x="21880" y="24915"/>
                    </a:lnTo>
                    <a:lnTo>
                      <a:pt x="21828" y="24542"/>
                    </a:lnTo>
                    <a:lnTo>
                      <a:pt x="21777" y="24187"/>
                    </a:lnTo>
                    <a:lnTo>
                      <a:pt x="21722" y="23865"/>
                    </a:lnTo>
                    <a:lnTo>
                      <a:pt x="21663" y="23578"/>
                    </a:lnTo>
                    <a:lnTo>
                      <a:pt x="21541" y="23019"/>
                    </a:lnTo>
                    <a:lnTo>
                      <a:pt x="21395" y="22410"/>
                    </a:lnTo>
                    <a:lnTo>
                      <a:pt x="21229" y="21767"/>
                    </a:lnTo>
                    <a:lnTo>
                      <a:pt x="21048" y="21056"/>
                    </a:lnTo>
                    <a:lnTo>
                      <a:pt x="20847" y="20328"/>
                    </a:lnTo>
                    <a:lnTo>
                      <a:pt x="20630" y="19549"/>
                    </a:lnTo>
                    <a:lnTo>
                      <a:pt x="20393" y="18737"/>
                    </a:lnTo>
                    <a:lnTo>
                      <a:pt x="20141" y="17908"/>
                    </a:lnTo>
                    <a:lnTo>
                      <a:pt x="19873" y="17061"/>
                    </a:lnTo>
                    <a:lnTo>
                      <a:pt x="19585" y="16181"/>
                    </a:lnTo>
                    <a:lnTo>
                      <a:pt x="19282" y="15301"/>
                    </a:lnTo>
                    <a:lnTo>
                      <a:pt x="18962" y="14387"/>
                    </a:lnTo>
                    <a:lnTo>
                      <a:pt x="18631" y="13490"/>
                    </a:lnTo>
                    <a:lnTo>
                      <a:pt x="18280" y="12576"/>
                    </a:lnTo>
                    <a:lnTo>
                      <a:pt x="17918" y="11662"/>
                    </a:lnTo>
                    <a:lnTo>
                      <a:pt x="17535" y="10765"/>
                    </a:lnTo>
                    <a:lnTo>
                      <a:pt x="17145" y="9868"/>
                    </a:lnTo>
                    <a:lnTo>
                      <a:pt x="16739" y="8988"/>
                    </a:lnTo>
                    <a:lnTo>
                      <a:pt x="16530" y="8548"/>
                    </a:lnTo>
                    <a:lnTo>
                      <a:pt x="16317" y="8125"/>
                    </a:lnTo>
                    <a:lnTo>
                      <a:pt x="16100" y="7685"/>
                    </a:lnTo>
                    <a:lnTo>
                      <a:pt x="15883" y="7279"/>
                    </a:lnTo>
                    <a:lnTo>
                      <a:pt x="15663" y="6856"/>
                    </a:lnTo>
                    <a:lnTo>
                      <a:pt x="15438" y="6449"/>
                    </a:lnTo>
                    <a:lnTo>
                      <a:pt x="15209" y="6060"/>
                    </a:lnTo>
                    <a:lnTo>
                      <a:pt x="14977" y="5654"/>
                    </a:lnTo>
                    <a:lnTo>
                      <a:pt x="14744" y="5282"/>
                    </a:lnTo>
                    <a:lnTo>
                      <a:pt x="14504" y="4909"/>
                    </a:lnTo>
                    <a:lnTo>
                      <a:pt x="14267" y="4537"/>
                    </a:lnTo>
                    <a:lnTo>
                      <a:pt x="14023" y="4181"/>
                    </a:lnTo>
                    <a:lnTo>
                      <a:pt x="13774" y="3843"/>
                    </a:lnTo>
                    <a:lnTo>
                      <a:pt x="13526" y="3504"/>
                    </a:lnTo>
                    <a:lnTo>
                      <a:pt x="13274" y="3183"/>
                    </a:lnTo>
                    <a:lnTo>
                      <a:pt x="13021" y="2861"/>
                    </a:lnTo>
                    <a:lnTo>
                      <a:pt x="12765" y="2574"/>
                    </a:lnTo>
                    <a:lnTo>
                      <a:pt x="12505" y="2286"/>
                    </a:lnTo>
                    <a:lnTo>
                      <a:pt x="12241" y="2015"/>
                    </a:lnTo>
                    <a:lnTo>
                      <a:pt x="11977" y="1744"/>
                    </a:lnTo>
                    <a:lnTo>
                      <a:pt x="11709" y="1507"/>
                    </a:lnTo>
                    <a:lnTo>
                      <a:pt x="11437" y="1270"/>
                    </a:lnTo>
                    <a:lnTo>
                      <a:pt x="11165" y="1050"/>
                    </a:lnTo>
                    <a:lnTo>
                      <a:pt x="10889" y="864"/>
                    </a:lnTo>
                    <a:lnTo>
                      <a:pt x="10613" y="678"/>
                    </a:lnTo>
                    <a:lnTo>
                      <a:pt x="10333" y="509"/>
                    </a:lnTo>
                    <a:lnTo>
                      <a:pt x="10049" y="356"/>
                    </a:lnTo>
                    <a:lnTo>
                      <a:pt x="9765" y="221"/>
                    </a:lnTo>
                    <a:lnTo>
                      <a:pt x="9485" y="119"/>
                    </a:lnTo>
                    <a:lnTo>
                      <a:pt x="9209" y="52"/>
                    </a:lnTo>
                    <a:lnTo>
                      <a:pt x="8941" y="1"/>
                    </a:lnTo>
                    <a:close/>
                  </a:path>
                </a:pathLst>
              </a:custGeom>
              <a:solidFill>
                <a:srgbClr val="FFDA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493;p38"/>
              <p:cNvSpPr/>
              <p:nvPr/>
            </p:nvSpPr>
            <p:spPr>
              <a:xfrm>
                <a:off x="3283200" y="-1802625"/>
                <a:ext cx="774975" cy="2040750"/>
              </a:xfrm>
              <a:custGeom>
                <a:avLst/>
                <a:gdLst/>
                <a:ahLst/>
                <a:cxnLst/>
                <a:rect l="l" t="t" r="r" b="b"/>
                <a:pathLst>
                  <a:path w="30999" h="81630" extrusionOk="0">
                    <a:moveTo>
                      <a:pt x="26619" y="0"/>
                    </a:moveTo>
                    <a:lnTo>
                      <a:pt x="26575" y="17"/>
                    </a:lnTo>
                    <a:lnTo>
                      <a:pt x="26528" y="51"/>
                    </a:lnTo>
                    <a:lnTo>
                      <a:pt x="26485" y="85"/>
                    </a:lnTo>
                    <a:lnTo>
                      <a:pt x="26441" y="136"/>
                    </a:lnTo>
                    <a:lnTo>
                      <a:pt x="26398" y="203"/>
                    </a:lnTo>
                    <a:lnTo>
                      <a:pt x="26355" y="271"/>
                    </a:lnTo>
                    <a:lnTo>
                      <a:pt x="26311" y="356"/>
                    </a:lnTo>
                    <a:lnTo>
                      <a:pt x="26268" y="457"/>
                    </a:lnTo>
                    <a:lnTo>
                      <a:pt x="26224" y="559"/>
                    </a:lnTo>
                    <a:lnTo>
                      <a:pt x="26138" y="813"/>
                    </a:lnTo>
                    <a:lnTo>
                      <a:pt x="26051" y="1117"/>
                    </a:lnTo>
                    <a:lnTo>
                      <a:pt x="25964" y="1456"/>
                    </a:lnTo>
                    <a:lnTo>
                      <a:pt x="25882" y="1845"/>
                    </a:lnTo>
                    <a:lnTo>
                      <a:pt x="25799" y="2268"/>
                    </a:lnTo>
                    <a:lnTo>
                      <a:pt x="25716" y="2725"/>
                    </a:lnTo>
                    <a:lnTo>
                      <a:pt x="25637" y="3233"/>
                    </a:lnTo>
                    <a:lnTo>
                      <a:pt x="25558" y="3774"/>
                    </a:lnTo>
                    <a:lnTo>
                      <a:pt x="25479" y="4350"/>
                    </a:lnTo>
                    <a:lnTo>
                      <a:pt x="25405" y="4959"/>
                    </a:lnTo>
                    <a:lnTo>
                      <a:pt x="25330" y="5619"/>
                    </a:lnTo>
                    <a:lnTo>
                      <a:pt x="25259" y="6296"/>
                    </a:lnTo>
                    <a:lnTo>
                      <a:pt x="25188" y="7007"/>
                    </a:lnTo>
                    <a:lnTo>
                      <a:pt x="25121" y="7769"/>
                    </a:lnTo>
                    <a:lnTo>
                      <a:pt x="25054" y="8547"/>
                    </a:lnTo>
                    <a:lnTo>
                      <a:pt x="24991" y="9343"/>
                    </a:lnTo>
                    <a:lnTo>
                      <a:pt x="24928" y="10189"/>
                    </a:lnTo>
                    <a:lnTo>
                      <a:pt x="24868" y="11052"/>
                    </a:lnTo>
                    <a:lnTo>
                      <a:pt x="24813" y="11949"/>
                    </a:lnTo>
                    <a:lnTo>
                      <a:pt x="24758" y="12863"/>
                    </a:lnTo>
                    <a:lnTo>
                      <a:pt x="24707" y="13811"/>
                    </a:lnTo>
                    <a:lnTo>
                      <a:pt x="24659" y="14776"/>
                    </a:lnTo>
                    <a:lnTo>
                      <a:pt x="24616" y="15757"/>
                    </a:lnTo>
                    <a:lnTo>
                      <a:pt x="24573" y="16773"/>
                    </a:lnTo>
                    <a:lnTo>
                      <a:pt x="24533" y="17805"/>
                    </a:lnTo>
                    <a:lnTo>
                      <a:pt x="24498" y="18855"/>
                    </a:lnTo>
                    <a:lnTo>
                      <a:pt x="24466" y="19921"/>
                    </a:lnTo>
                    <a:lnTo>
                      <a:pt x="24439" y="21004"/>
                    </a:lnTo>
                    <a:lnTo>
                      <a:pt x="24415" y="22104"/>
                    </a:lnTo>
                    <a:lnTo>
                      <a:pt x="24391" y="23221"/>
                    </a:lnTo>
                    <a:lnTo>
                      <a:pt x="24376" y="24355"/>
                    </a:lnTo>
                    <a:lnTo>
                      <a:pt x="24364" y="25506"/>
                    </a:lnTo>
                    <a:lnTo>
                      <a:pt x="24356" y="26674"/>
                    </a:lnTo>
                    <a:lnTo>
                      <a:pt x="24352" y="27842"/>
                    </a:lnTo>
                    <a:lnTo>
                      <a:pt x="24348" y="29010"/>
                    </a:lnTo>
                    <a:lnTo>
                      <a:pt x="24356" y="30211"/>
                    </a:lnTo>
                    <a:lnTo>
                      <a:pt x="24364" y="31413"/>
                    </a:lnTo>
                    <a:lnTo>
                      <a:pt x="24376" y="32615"/>
                    </a:lnTo>
                    <a:lnTo>
                      <a:pt x="24395" y="33817"/>
                    </a:lnTo>
                    <a:lnTo>
                      <a:pt x="24419" y="35035"/>
                    </a:lnTo>
                    <a:lnTo>
                      <a:pt x="24265" y="34680"/>
                    </a:lnTo>
                    <a:lnTo>
                      <a:pt x="23820" y="33664"/>
                    </a:lnTo>
                    <a:lnTo>
                      <a:pt x="23500" y="32936"/>
                    </a:lnTo>
                    <a:lnTo>
                      <a:pt x="23122" y="32090"/>
                    </a:lnTo>
                    <a:lnTo>
                      <a:pt x="22680" y="31142"/>
                    </a:lnTo>
                    <a:lnTo>
                      <a:pt x="22192" y="30093"/>
                    </a:lnTo>
                    <a:lnTo>
                      <a:pt x="21652" y="28959"/>
                    </a:lnTo>
                    <a:lnTo>
                      <a:pt x="21064" y="27757"/>
                    </a:lnTo>
                    <a:lnTo>
                      <a:pt x="20433" y="26505"/>
                    </a:lnTo>
                    <a:lnTo>
                      <a:pt x="19767" y="25219"/>
                    </a:lnTo>
                    <a:lnTo>
                      <a:pt x="19065" y="23881"/>
                    </a:lnTo>
                    <a:lnTo>
                      <a:pt x="18699" y="23221"/>
                    </a:lnTo>
                    <a:lnTo>
                      <a:pt x="18332" y="22544"/>
                    </a:lnTo>
                    <a:lnTo>
                      <a:pt x="17954" y="21867"/>
                    </a:lnTo>
                    <a:lnTo>
                      <a:pt x="17571" y="21207"/>
                    </a:lnTo>
                    <a:lnTo>
                      <a:pt x="17181" y="20530"/>
                    </a:lnTo>
                    <a:lnTo>
                      <a:pt x="16787" y="19870"/>
                    </a:lnTo>
                    <a:lnTo>
                      <a:pt x="16385" y="19210"/>
                    </a:lnTo>
                    <a:lnTo>
                      <a:pt x="15983" y="18567"/>
                    </a:lnTo>
                    <a:lnTo>
                      <a:pt x="15573" y="17924"/>
                    </a:lnTo>
                    <a:lnTo>
                      <a:pt x="15163" y="17298"/>
                    </a:lnTo>
                    <a:lnTo>
                      <a:pt x="14749" y="16688"/>
                    </a:lnTo>
                    <a:lnTo>
                      <a:pt x="14331" y="16079"/>
                    </a:lnTo>
                    <a:lnTo>
                      <a:pt x="13913" y="15504"/>
                    </a:lnTo>
                    <a:lnTo>
                      <a:pt x="13491" y="14945"/>
                    </a:lnTo>
                    <a:lnTo>
                      <a:pt x="13069" y="14386"/>
                    </a:lnTo>
                    <a:lnTo>
                      <a:pt x="12647" y="13862"/>
                    </a:lnTo>
                    <a:lnTo>
                      <a:pt x="12222" y="13371"/>
                    </a:lnTo>
                    <a:lnTo>
                      <a:pt x="11800" y="12897"/>
                    </a:lnTo>
                    <a:lnTo>
                      <a:pt x="11378" y="12440"/>
                    </a:lnTo>
                    <a:lnTo>
                      <a:pt x="10956" y="12017"/>
                    </a:lnTo>
                    <a:lnTo>
                      <a:pt x="10538" y="11628"/>
                    </a:lnTo>
                    <a:lnTo>
                      <a:pt x="10121" y="11272"/>
                    </a:lnTo>
                    <a:lnTo>
                      <a:pt x="9707" y="10951"/>
                    </a:lnTo>
                    <a:lnTo>
                      <a:pt x="9293" y="10663"/>
                    </a:lnTo>
                    <a:lnTo>
                      <a:pt x="8887" y="10409"/>
                    </a:lnTo>
                    <a:lnTo>
                      <a:pt x="8481" y="10189"/>
                    </a:lnTo>
                    <a:lnTo>
                      <a:pt x="8082" y="10020"/>
                    </a:lnTo>
                    <a:lnTo>
                      <a:pt x="7881" y="9935"/>
                    </a:lnTo>
                    <a:lnTo>
                      <a:pt x="7684" y="9884"/>
                    </a:lnTo>
                    <a:lnTo>
                      <a:pt x="7491" y="9834"/>
                    </a:lnTo>
                    <a:lnTo>
                      <a:pt x="7298" y="9783"/>
                    </a:lnTo>
                    <a:lnTo>
                      <a:pt x="7105" y="9766"/>
                    </a:lnTo>
                    <a:lnTo>
                      <a:pt x="6912" y="9749"/>
                    </a:lnTo>
                    <a:lnTo>
                      <a:pt x="6722" y="9732"/>
                    </a:lnTo>
                    <a:lnTo>
                      <a:pt x="6533" y="9749"/>
                    </a:lnTo>
                    <a:lnTo>
                      <a:pt x="6348" y="9766"/>
                    </a:lnTo>
                    <a:lnTo>
                      <a:pt x="6163" y="9800"/>
                    </a:lnTo>
                    <a:lnTo>
                      <a:pt x="5981" y="9834"/>
                    </a:lnTo>
                    <a:lnTo>
                      <a:pt x="5800" y="9901"/>
                    </a:lnTo>
                    <a:lnTo>
                      <a:pt x="5622" y="9969"/>
                    </a:lnTo>
                    <a:lnTo>
                      <a:pt x="5445" y="10054"/>
                    </a:lnTo>
                    <a:lnTo>
                      <a:pt x="5272" y="10138"/>
                    </a:lnTo>
                    <a:lnTo>
                      <a:pt x="5098" y="10257"/>
                    </a:lnTo>
                    <a:lnTo>
                      <a:pt x="4925" y="10375"/>
                    </a:lnTo>
                    <a:lnTo>
                      <a:pt x="4759" y="10511"/>
                    </a:lnTo>
                    <a:lnTo>
                      <a:pt x="4593" y="10663"/>
                    </a:lnTo>
                    <a:lnTo>
                      <a:pt x="4428" y="10832"/>
                    </a:lnTo>
                    <a:lnTo>
                      <a:pt x="4266" y="11018"/>
                    </a:lnTo>
                    <a:lnTo>
                      <a:pt x="4109" y="11205"/>
                    </a:lnTo>
                    <a:lnTo>
                      <a:pt x="3951" y="11408"/>
                    </a:lnTo>
                    <a:lnTo>
                      <a:pt x="3801" y="11628"/>
                    </a:lnTo>
                    <a:lnTo>
                      <a:pt x="3651" y="11848"/>
                    </a:lnTo>
                    <a:lnTo>
                      <a:pt x="3505" y="12085"/>
                    </a:lnTo>
                    <a:lnTo>
                      <a:pt x="3360" y="12322"/>
                    </a:lnTo>
                    <a:lnTo>
                      <a:pt x="3222" y="12559"/>
                    </a:lnTo>
                    <a:lnTo>
                      <a:pt x="3084" y="12812"/>
                    </a:lnTo>
                    <a:lnTo>
                      <a:pt x="2954" y="13066"/>
                    </a:lnTo>
                    <a:lnTo>
                      <a:pt x="2823" y="13337"/>
                    </a:lnTo>
                    <a:lnTo>
                      <a:pt x="2697" y="13608"/>
                    </a:lnTo>
                    <a:lnTo>
                      <a:pt x="2571" y="13896"/>
                    </a:lnTo>
                    <a:lnTo>
                      <a:pt x="2453" y="14166"/>
                    </a:lnTo>
                    <a:lnTo>
                      <a:pt x="2335" y="14471"/>
                    </a:lnTo>
                    <a:lnTo>
                      <a:pt x="2220" y="14759"/>
                    </a:lnTo>
                    <a:lnTo>
                      <a:pt x="2110" y="15063"/>
                    </a:lnTo>
                    <a:lnTo>
                      <a:pt x="2003" y="15368"/>
                    </a:lnTo>
                    <a:lnTo>
                      <a:pt x="1897" y="15690"/>
                    </a:lnTo>
                    <a:lnTo>
                      <a:pt x="1795" y="16011"/>
                    </a:lnTo>
                    <a:lnTo>
                      <a:pt x="1696" y="16333"/>
                    </a:lnTo>
                    <a:lnTo>
                      <a:pt x="1601" y="16654"/>
                    </a:lnTo>
                    <a:lnTo>
                      <a:pt x="1507" y="16993"/>
                    </a:lnTo>
                    <a:lnTo>
                      <a:pt x="1420" y="17331"/>
                    </a:lnTo>
                    <a:lnTo>
                      <a:pt x="1333" y="17687"/>
                    </a:lnTo>
                    <a:lnTo>
                      <a:pt x="1247" y="18025"/>
                    </a:lnTo>
                    <a:lnTo>
                      <a:pt x="1168" y="18381"/>
                    </a:lnTo>
                    <a:lnTo>
                      <a:pt x="1089" y="18736"/>
                    </a:lnTo>
                    <a:lnTo>
                      <a:pt x="1014" y="19109"/>
                    </a:lnTo>
                    <a:lnTo>
                      <a:pt x="939" y="19464"/>
                    </a:lnTo>
                    <a:lnTo>
                      <a:pt x="872" y="19836"/>
                    </a:lnTo>
                    <a:lnTo>
                      <a:pt x="805" y="20209"/>
                    </a:lnTo>
                    <a:lnTo>
                      <a:pt x="742" y="20581"/>
                    </a:lnTo>
                    <a:lnTo>
                      <a:pt x="679" y="20970"/>
                    </a:lnTo>
                    <a:lnTo>
                      <a:pt x="620" y="21343"/>
                    </a:lnTo>
                    <a:lnTo>
                      <a:pt x="565" y="21732"/>
                    </a:lnTo>
                    <a:lnTo>
                      <a:pt x="513" y="22121"/>
                    </a:lnTo>
                    <a:lnTo>
                      <a:pt x="462" y="22527"/>
                    </a:lnTo>
                    <a:lnTo>
                      <a:pt x="415" y="22917"/>
                    </a:lnTo>
                    <a:lnTo>
                      <a:pt x="371" y="23306"/>
                    </a:lnTo>
                    <a:lnTo>
                      <a:pt x="328" y="23712"/>
                    </a:lnTo>
                    <a:lnTo>
                      <a:pt x="289" y="24118"/>
                    </a:lnTo>
                    <a:lnTo>
                      <a:pt x="253" y="24525"/>
                    </a:lnTo>
                    <a:lnTo>
                      <a:pt x="218" y="24931"/>
                    </a:lnTo>
                    <a:lnTo>
                      <a:pt x="186" y="25337"/>
                    </a:lnTo>
                    <a:lnTo>
                      <a:pt x="158" y="25743"/>
                    </a:lnTo>
                    <a:lnTo>
                      <a:pt x="131" y="26149"/>
                    </a:lnTo>
                    <a:lnTo>
                      <a:pt x="107" y="26573"/>
                    </a:lnTo>
                    <a:lnTo>
                      <a:pt x="84" y="26979"/>
                    </a:lnTo>
                    <a:lnTo>
                      <a:pt x="68" y="27385"/>
                    </a:lnTo>
                    <a:lnTo>
                      <a:pt x="48" y="27808"/>
                    </a:lnTo>
                    <a:lnTo>
                      <a:pt x="36" y="28231"/>
                    </a:lnTo>
                    <a:lnTo>
                      <a:pt x="24" y="28637"/>
                    </a:lnTo>
                    <a:lnTo>
                      <a:pt x="17" y="29061"/>
                    </a:lnTo>
                    <a:lnTo>
                      <a:pt x="9" y="29467"/>
                    </a:lnTo>
                    <a:lnTo>
                      <a:pt x="5" y="29890"/>
                    </a:lnTo>
                    <a:lnTo>
                      <a:pt x="1" y="30736"/>
                    </a:lnTo>
                    <a:lnTo>
                      <a:pt x="9" y="31565"/>
                    </a:lnTo>
                    <a:lnTo>
                      <a:pt x="24" y="32395"/>
                    </a:lnTo>
                    <a:lnTo>
                      <a:pt x="52" y="33224"/>
                    </a:lnTo>
                    <a:lnTo>
                      <a:pt x="88" y="34053"/>
                    </a:lnTo>
                    <a:lnTo>
                      <a:pt x="131" y="34866"/>
                    </a:lnTo>
                    <a:lnTo>
                      <a:pt x="182" y="35678"/>
                    </a:lnTo>
                    <a:lnTo>
                      <a:pt x="241" y="36474"/>
                    </a:lnTo>
                    <a:lnTo>
                      <a:pt x="308" y="37269"/>
                    </a:lnTo>
                    <a:lnTo>
                      <a:pt x="387" y="38048"/>
                    </a:lnTo>
                    <a:lnTo>
                      <a:pt x="470" y="38826"/>
                    </a:lnTo>
                    <a:lnTo>
                      <a:pt x="565" y="39588"/>
                    </a:lnTo>
                    <a:lnTo>
                      <a:pt x="663" y="40333"/>
                    </a:lnTo>
                    <a:lnTo>
                      <a:pt x="773" y="41060"/>
                    </a:lnTo>
                    <a:lnTo>
                      <a:pt x="888" y="41771"/>
                    </a:lnTo>
                    <a:lnTo>
                      <a:pt x="1010" y="42465"/>
                    </a:lnTo>
                    <a:lnTo>
                      <a:pt x="1140" y="43142"/>
                    </a:lnTo>
                    <a:lnTo>
                      <a:pt x="1274" y="43802"/>
                    </a:lnTo>
                    <a:lnTo>
                      <a:pt x="1416" y="44429"/>
                    </a:lnTo>
                    <a:lnTo>
                      <a:pt x="1566" y="45038"/>
                    </a:lnTo>
                    <a:lnTo>
                      <a:pt x="1724" y="45630"/>
                    </a:lnTo>
                    <a:lnTo>
                      <a:pt x="1885" y="46206"/>
                    </a:lnTo>
                    <a:lnTo>
                      <a:pt x="2055" y="46730"/>
                    </a:lnTo>
                    <a:lnTo>
                      <a:pt x="2232" y="47255"/>
                    </a:lnTo>
                    <a:lnTo>
                      <a:pt x="2413" y="47729"/>
                    </a:lnTo>
                    <a:lnTo>
                      <a:pt x="2599" y="48186"/>
                    </a:lnTo>
                    <a:lnTo>
                      <a:pt x="2792" y="48609"/>
                    </a:lnTo>
                    <a:lnTo>
                      <a:pt x="2989" y="49015"/>
                    </a:lnTo>
                    <a:lnTo>
                      <a:pt x="3190" y="49371"/>
                    </a:lnTo>
                    <a:lnTo>
                      <a:pt x="3399" y="49692"/>
                    </a:lnTo>
                    <a:lnTo>
                      <a:pt x="3612" y="49980"/>
                    </a:lnTo>
                    <a:lnTo>
                      <a:pt x="3722" y="50115"/>
                    </a:lnTo>
                    <a:lnTo>
                      <a:pt x="3833" y="50234"/>
                    </a:lnTo>
                    <a:lnTo>
                      <a:pt x="3943" y="50352"/>
                    </a:lnTo>
                    <a:lnTo>
                      <a:pt x="4053" y="50454"/>
                    </a:lnTo>
                    <a:lnTo>
                      <a:pt x="4168" y="50555"/>
                    </a:lnTo>
                    <a:lnTo>
                      <a:pt x="4282" y="50640"/>
                    </a:lnTo>
                    <a:lnTo>
                      <a:pt x="4396" y="50708"/>
                    </a:lnTo>
                    <a:lnTo>
                      <a:pt x="4515" y="50775"/>
                    </a:lnTo>
                    <a:lnTo>
                      <a:pt x="4633" y="50826"/>
                    </a:lnTo>
                    <a:lnTo>
                      <a:pt x="4751" y="50877"/>
                    </a:lnTo>
                    <a:lnTo>
                      <a:pt x="4869" y="50911"/>
                    </a:lnTo>
                    <a:lnTo>
                      <a:pt x="4992" y="50928"/>
                    </a:lnTo>
                    <a:lnTo>
                      <a:pt x="5011" y="51232"/>
                    </a:lnTo>
                    <a:lnTo>
                      <a:pt x="5039" y="51588"/>
                    </a:lnTo>
                    <a:lnTo>
                      <a:pt x="5082" y="52079"/>
                    </a:lnTo>
                    <a:lnTo>
                      <a:pt x="5138" y="52688"/>
                    </a:lnTo>
                    <a:lnTo>
                      <a:pt x="5208" y="53416"/>
                    </a:lnTo>
                    <a:lnTo>
                      <a:pt x="5299" y="54245"/>
                    </a:lnTo>
                    <a:lnTo>
                      <a:pt x="5406" y="55159"/>
                    </a:lnTo>
                    <a:lnTo>
                      <a:pt x="5536" y="56158"/>
                    </a:lnTo>
                    <a:lnTo>
                      <a:pt x="5607" y="56682"/>
                    </a:lnTo>
                    <a:lnTo>
                      <a:pt x="5685" y="57241"/>
                    </a:lnTo>
                    <a:lnTo>
                      <a:pt x="5768" y="57799"/>
                    </a:lnTo>
                    <a:lnTo>
                      <a:pt x="5855" y="58375"/>
                    </a:lnTo>
                    <a:lnTo>
                      <a:pt x="5950" y="58967"/>
                    </a:lnTo>
                    <a:lnTo>
                      <a:pt x="6052" y="59577"/>
                    </a:lnTo>
                    <a:lnTo>
                      <a:pt x="6159" y="60186"/>
                    </a:lnTo>
                    <a:lnTo>
                      <a:pt x="6269" y="60812"/>
                    </a:lnTo>
                    <a:lnTo>
                      <a:pt x="6391" y="61455"/>
                    </a:lnTo>
                    <a:lnTo>
                      <a:pt x="6517" y="62098"/>
                    </a:lnTo>
                    <a:lnTo>
                      <a:pt x="6651" y="62742"/>
                    </a:lnTo>
                    <a:lnTo>
                      <a:pt x="6789" y="63402"/>
                    </a:lnTo>
                    <a:lnTo>
                      <a:pt x="6939" y="64079"/>
                    </a:lnTo>
                    <a:lnTo>
                      <a:pt x="7093" y="64739"/>
                    </a:lnTo>
                    <a:lnTo>
                      <a:pt x="7255" y="65416"/>
                    </a:lnTo>
                    <a:lnTo>
                      <a:pt x="7424" y="66076"/>
                    </a:lnTo>
                    <a:lnTo>
                      <a:pt x="7605" y="66753"/>
                    </a:lnTo>
                    <a:lnTo>
                      <a:pt x="7791" y="67413"/>
                    </a:lnTo>
                    <a:lnTo>
                      <a:pt x="7984" y="68090"/>
                    </a:lnTo>
                    <a:lnTo>
                      <a:pt x="8185" y="68750"/>
                    </a:lnTo>
                    <a:lnTo>
                      <a:pt x="8398" y="69410"/>
                    </a:lnTo>
                    <a:lnTo>
                      <a:pt x="8619" y="70070"/>
                    </a:lnTo>
                    <a:lnTo>
                      <a:pt x="8847" y="70730"/>
                    </a:lnTo>
                    <a:lnTo>
                      <a:pt x="9084" y="71373"/>
                    </a:lnTo>
                    <a:lnTo>
                      <a:pt x="9328" y="72000"/>
                    </a:lnTo>
                    <a:lnTo>
                      <a:pt x="9584" y="72626"/>
                    </a:lnTo>
                    <a:lnTo>
                      <a:pt x="9848" y="73235"/>
                    </a:lnTo>
                    <a:lnTo>
                      <a:pt x="10124" y="73828"/>
                    </a:lnTo>
                    <a:lnTo>
                      <a:pt x="10408" y="74420"/>
                    </a:lnTo>
                    <a:lnTo>
                      <a:pt x="10704" y="74995"/>
                    </a:lnTo>
                    <a:lnTo>
                      <a:pt x="11008" y="75554"/>
                    </a:lnTo>
                    <a:lnTo>
                      <a:pt x="11323" y="76095"/>
                    </a:lnTo>
                    <a:lnTo>
                      <a:pt x="11646" y="76620"/>
                    </a:lnTo>
                    <a:lnTo>
                      <a:pt x="11985" y="77111"/>
                    </a:lnTo>
                    <a:lnTo>
                      <a:pt x="12328" y="77602"/>
                    </a:lnTo>
                    <a:lnTo>
                      <a:pt x="12687" y="78059"/>
                    </a:lnTo>
                    <a:lnTo>
                      <a:pt x="13054" y="78499"/>
                    </a:lnTo>
                    <a:lnTo>
                      <a:pt x="13436" y="78922"/>
                    </a:lnTo>
                    <a:lnTo>
                      <a:pt x="13826" y="79311"/>
                    </a:lnTo>
                    <a:lnTo>
                      <a:pt x="14228" y="79667"/>
                    </a:lnTo>
                    <a:lnTo>
                      <a:pt x="14642" y="80005"/>
                    </a:lnTo>
                    <a:lnTo>
                      <a:pt x="15068" y="80327"/>
                    </a:lnTo>
                    <a:lnTo>
                      <a:pt x="15506" y="80598"/>
                    </a:lnTo>
                    <a:lnTo>
                      <a:pt x="15955" y="80851"/>
                    </a:lnTo>
                    <a:lnTo>
                      <a:pt x="16416" y="81071"/>
                    </a:lnTo>
                    <a:lnTo>
                      <a:pt x="16893" y="81258"/>
                    </a:lnTo>
                    <a:lnTo>
                      <a:pt x="17370" y="81410"/>
                    </a:lnTo>
                    <a:lnTo>
                      <a:pt x="17839" y="81512"/>
                    </a:lnTo>
                    <a:lnTo>
                      <a:pt x="18301" y="81596"/>
                    </a:lnTo>
                    <a:lnTo>
                      <a:pt x="18758" y="81630"/>
                    </a:lnTo>
                    <a:lnTo>
                      <a:pt x="19203" y="81613"/>
                    </a:lnTo>
                    <a:lnTo>
                      <a:pt x="19645" y="81579"/>
                    </a:lnTo>
                    <a:lnTo>
                      <a:pt x="20075" y="81495"/>
                    </a:lnTo>
                    <a:lnTo>
                      <a:pt x="20500" y="81376"/>
                    </a:lnTo>
                    <a:lnTo>
                      <a:pt x="20709" y="81292"/>
                    </a:lnTo>
                    <a:lnTo>
                      <a:pt x="20918" y="81207"/>
                    </a:lnTo>
                    <a:lnTo>
                      <a:pt x="21123" y="81122"/>
                    </a:lnTo>
                    <a:lnTo>
                      <a:pt x="21324" y="81021"/>
                    </a:lnTo>
                    <a:lnTo>
                      <a:pt x="21525" y="80902"/>
                    </a:lnTo>
                    <a:lnTo>
                      <a:pt x="21726" y="80784"/>
                    </a:lnTo>
                    <a:lnTo>
                      <a:pt x="21924" y="80648"/>
                    </a:lnTo>
                    <a:lnTo>
                      <a:pt x="22121" y="80513"/>
                    </a:lnTo>
                    <a:lnTo>
                      <a:pt x="22314" y="80361"/>
                    </a:lnTo>
                    <a:lnTo>
                      <a:pt x="22503" y="80191"/>
                    </a:lnTo>
                    <a:lnTo>
                      <a:pt x="22696" y="80022"/>
                    </a:lnTo>
                    <a:lnTo>
                      <a:pt x="22881" y="79853"/>
                    </a:lnTo>
                    <a:lnTo>
                      <a:pt x="23067" y="79667"/>
                    </a:lnTo>
                    <a:lnTo>
                      <a:pt x="23252" y="79464"/>
                    </a:lnTo>
                    <a:lnTo>
                      <a:pt x="23433" y="79260"/>
                    </a:lnTo>
                    <a:lnTo>
                      <a:pt x="23615" y="79040"/>
                    </a:lnTo>
                    <a:lnTo>
                      <a:pt x="23792" y="78820"/>
                    </a:lnTo>
                    <a:lnTo>
                      <a:pt x="23966" y="78583"/>
                    </a:lnTo>
                    <a:lnTo>
                      <a:pt x="24139" y="78347"/>
                    </a:lnTo>
                    <a:lnTo>
                      <a:pt x="24313" y="78093"/>
                    </a:lnTo>
                    <a:lnTo>
                      <a:pt x="24482" y="77822"/>
                    </a:lnTo>
                    <a:lnTo>
                      <a:pt x="24648" y="77551"/>
                    </a:lnTo>
                    <a:lnTo>
                      <a:pt x="24813" y="77263"/>
                    </a:lnTo>
                    <a:lnTo>
                      <a:pt x="24979" y="76976"/>
                    </a:lnTo>
                    <a:lnTo>
                      <a:pt x="25140" y="76688"/>
                    </a:lnTo>
                    <a:lnTo>
                      <a:pt x="25298" y="76383"/>
                    </a:lnTo>
                    <a:lnTo>
                      <a:pt x="25456" y="76062"/>
                    </a:lnTo>
                    <a:lnTo>
                      <a:pt x="25610" y="75723"/>
                    </a:lnTo>
                    <a:lnTo>
                      <a:pt x="25763" y="75402"/>
                    </a:lnTo>
                    <a:lnTo>
                      <a:pt x="25913" y="75046"/>
                    </a:lnTo>
                    <a:lnTo>
                      <a:pt x="26063" y="74691"/>
                    </a:lnTo>
                    <a:lnTo>
                      <a:pt x="26209" y="74335"/>
                    </a:lnTo>
                    <a:lnTo>
                      <a:pt x="26355" y="73963"/>
                    </a:lnTo>
                    <a:lnTo>
                      <a:pt x="26497" y="73591"/>
                    </a:lnTo>
                    <a:lnTo>
                      <a:pt x="26638" y="73201"/>
                    </a:lnTo>
                    <a:lnTo>
                      <a:pt x="26776" y="72795"/>
                    </a:lnTo>
                    <a:lnTo>
                      <a:pt x="26910" y="72389"/>
                    </a:lnTo>
                    <a:lnTo>
                      <a:pt x="27048" y="71966"/>
                    </a:lnTo>
                    <a:lnTo>
                      <a:pt x="27179" y="71543"/>
                    </a:lnTo>
                    <a:lnTo>
                      <a:pt x="27309" y="71103"/>
                    </a:lnTo>
                    <a:lnTo>
                      <a:pt x="27435" y="70663"/>
                    </a:lnTo>
                    <a:lnTo>
                      <a:pt x="27561" y="70222"/>
                    </a:lnTo>
                    <a:lnTo>
                      <a:pt x="27683" y="69749"/>
                    </a:lnTo>
                    <a:lnTo>
                      <a:pt x="27805" y="69292"/>
                    </a:lnTo>
                    <a:lnTo>
                      <a:pt x="27924" y="68801"/>
                    </a:lnTo>
                    <a:lnTo>
                      <a:pt x="28042" y="68310"/>
                    </a:lnTo>
                    <a:lnTo>
                      <a:pt x="28156" y="67819"/>
                    </a:lnTo>
                    <a:lnTo>
                      <a:pt x="28271" y="67311"/>
                    </a:lnTo>
                    <a:lnTo>
                      <a:pt x="28381" y="66804"/>
                    </a:lnTo>
                    <a:lnTo>
                      <a:pt x="28487" y="66279"/>
                    </a:lnTo>
                    <a:lnTo>
                      <a:pt x="28594" y="65737"/>
                    </a:lnTo>
                    <a:lnTo>
                      <a:pt x="28696" y="65213"/>
                    </a:lnTo>
                    <a:lnTo>
                      <a:pt x="28799" y="64654"/>
                    </a:lnTo>
                    <a:lnTo>
                      <a:pt x="28897" y="64096"/>
                    </a:lnTo>
                    <a:lnTo>
                      <a:pt x="28996" y="63537"/>
                    </a:lnTo>
                    <a:lnTo>
                      <a:pt x="29090" y="62962"/>
                    </a:lnTo>
                    <a:lnTo>
                      <a:pt x="29181" y="62369"/>
                    </a:lnTo>
                    <a:lnTo>
                      <a:pt x="29272" y="61777"/>
                    </a:lnTo>
                    <a:lnTo>
                      <a:pt x="29363" y="61184"/>
                    </a:lnTo>
                    <a:lnTo>
                      <a:pt x="29445" y="60575"/>
                    </a:lnTo>
                    <a:lnTo>
                      <a:pt x="29532" y="59949"/>
                    </a:lnTo>
                    <a:lnTo>
                      <a:pt x="29611" y="59323"/>
                    </a:lnTo>
                    <a:lnTo>
                      <a:pt x="29690" y="58680"/>
                    </a:lnTo>
                    <a:lnTo>
                      <a:pt x="29769" y="58036"/>
                    </a:lnTo>
                    <a:lnTo>
                      <a:pt x="29843" y="57393"/>
                    </a:lnTo>
                    <a:lnTo>
                      <a:pt x="29914" y="56733"/>
                    </a:lnTo>
                    <a:lnTo>
                      <a:pt x="29985" y="56056"/>
                    </a:lnTo>
                    <a:lnTo>
                      <a:pt x="30052" y="55379"/>
                    </a:lnTo>
                    <a:lnTo>
                      <a:pt x="30119" y="54685"/>
                    </a:lnTo>
                    <a:lnTo>
                      <a:pt x="30182" y="53991"/>
                    </a:lnTo>
                    <a:lnTo>
                      <a:pt x="30242" y="53297"/>
                    </a:lnTo>
                    <a:lnTo>
                      <a:pt x="30301" y="52586"/>
                    </a:lnTo>
                    <a:lnTo>
                      <a:pt x="30356" y="51859"/>
                    </a:lnTo>
                    <a:lnTo>
                      <a:pt x="30411" y="51131"/>
                    </a:lnTo>
                    <a:lnTo>
                      <a:pt x="30462" y="50386"/>
                    </a:lnTo>
                    <a:lnTo>
                      <a:pt x="30514" y="49642"/>
                    </a:lnTo>
                    <a:lnTo>
                      <a:pt x="30561" y="48897"/>
                    </a:lnTo>
                    <a:lnTo>
                      <a:pt x="30604" y="48135"/>
                    </a:lnTo>
                    <a:lnTo>
                      <a:pt x="30648" y="47357"/>
                    </a:lnTo>
                    <a:lnTo>
                      <a:pt x="30687" y="46578"/>
                    </a:lnTo>
                    <a:lnTo>
                      <a:pt x="30723" y="45800"/>
                    </a:lnTo>
                    <a:lnTo>
                      <a:pt x="30758" y="45004"/>
                    </a:lnTo>
                    <a:lnTo>
                      <a:pt x="30790" y="44192"/>
                    </a:lnTo>
                    <a:lnTo>
                      <a:pt x="30821" y="43379"/>
                    </a:lnTo>
                    <a:lnTo>
                      <a:pt x="30849" y="42567"/>
                    </a:lnTo>
                    <a:lnTo>
                      <a:pt x="30876" y="41737"/>
                    </a:lnTo>
                    <a:lnTo>
                      <a:pt x="30900" y="40891"/>
                    </a:lnTo>
                    <a:lnTo>
                      <a:pt x="30920" y="40045"/>
                    </a:lnTo>
                    <a:lnTo>
                      <a:pt x="30939" y="39199"/>
                    </a:lnTo>
                    <a:lnTo>
                      <a:pt x="30955" y="38336"/>
                    </a:lnTo>
                    <a:lnTo>
                      <a:pt x="30967" y="37472"/>
                    </a:lnTo>
                    <a:lnTo>
                      <a:pt x="30979" y="36592"/>
                    </a:lnTo>
                    <a:lnTo>
                      <a:pt x="30987" y="35695"/>
                    </a:lnTo>
                    <a:lnTo>
                      <a:pt x="30995" y="34815"/>
                    </a:lnTo>
                    <a:lnTo>
                      <a:pt x="30999" y="33901"/>
                    </a:lnTo>
                    <a:lnTo>
                      <a:pt x="30999" y="33004"/>
                    </a:lnTo>
                    <a:lnTo>
                      <a:pt x="30999" y="32073"/>
                    </a:lnTo>
                    <a:lnTo>
                      <a:pt x="30995" y="31159"/>
                    </a:lnTo>
                    <a:lnTo>
                      <a:pt x="30991" y="30211"/>
                    </a:lnTo>
                    <a:lnTo>
                      <a:pt x="30983" y="29281"/>
                    </a:lnTo>
                    <a:lnTo>
                      <a:pt x="30971" y="28333"/>
                    </a:lnTo>
                    <a:lnTo>
                      <a:pt x="30959" y="27368"/>
                    </a:lnTo>
                    <a:lnTo>
                      <a:pt x="30924" y="25422"/>
                    </a:lnTo>
                    <a:lnTo>
                      <a:pt x="30880" y="23458"/>
                    </a:lnTo>
                    <a:lnTo>
                      <a:pt x="30825" y="21444"/>
                    </a:lnTo>
                    <a:lnTo>
                      <a:pt x="30762" y="19413"/>
                    </a:lnTo>
                    <a:lnTo>
                      <a:pt x="30687" y="17348"/>
                    </a:lnTo>
                    <a:lnTo>
                      <a:pt x="30604" y="17382"/>
                    </a:lnTo>
                    <a:lnTo>
                      <a:pt x="30506" y="17399"/>
                    </a:lnTo>
                    <a:lnTo>
                      <a:pt x="30376" y="17399"/>
                    </a:lnTo>
                    <a:lnTo>
                      <a:pt x="30218" y="17382"/>
                    </a:lnTo>
                    <a:lnTo>
                      <a:pt x="30131" y="17348"/>
                    </a:lnTo>
                    <a:lnTo>
                      <a:pt x="30041" y="17298"/>
                    </a:lnTo>
                    <a:lnTo>
                      <a:pt x="29946" y="17230"/>
                    </a:lnTo>
                    <a:lnTo>
                      <a:pt x="29847" y="17145"/>
                    </a:lnTo>
                    <a:lnTo>
                      <a:pt x="29749" y="17044"/>
                    </a:lnTo>
                    <a:lnTo>
                      <a:pt x="29646" y="16925"/>
                    </a:lnTo>
                    <a:lnTo>
                      <a:pt x="29540" y="16773"/>
                    </a:lnTo>
                    <a:lnTo>
                      <a:pt x="29433" y="16604"/>
                    </a:lnTo>
                    <a:lnTo>
                      <a:pt x="29331" y="16401"/>
                    </a:lnTo>
                    <a:lnTo>
                      <a:pt x="29225" y="16181"/>
                    </a:lnTo>
                    <a:lnTo>
                      <a:pt x="29122" y="15910"/>
                    </a:lnTo>
                    <a:lnTo>
                      <a:pt x="29020" y="15622"/>
                    </a:lnTo>
                    <a:lnTo>
                      <a:pt x="28921" y="15300"/>
                    </a:lnTo>
                    <a:lnTo>
                      <a:pt x="28822" y="14928"/>
                    </a:lnTo>
                    <a:lnTo>
                      <a:pt x="28732" y="14522"/>
                    </a:lnTo>
                    <a:lnTo>
                      <a:pt x="28684" y="14302"/>
                    </a:lnTo>
                    <a:lnTo>
                      <a:pt x="28641" y="14082"/>
                    </a:lnTo>
                    <a:lnTo>
                      <a:pt x="28598" y="13845"/>
                    </a:lnTo>
                    <a:lnTo>
                      <a:pt x="28558" y="13591"/>
                    </a:lnTo>
                    <a:lnTo>
                      <a:pt x="28519" y="13337"/>
                    </a:lnTo>
                    <a:lnTo>
                      <a:pt x="28479" y="13066"/>
                    </a:lnTo>
                    <a:lnTo>
                      <a:pt x="28440" y="12779"/>
                    </a:lnTo>
                    <a:lnTo>
                      <a:pt x="28405" y="12474"/>
                    </a:lnTo>
                    <a:lnTo>
                      <a:pt x="28373" y="12169"/>
                    </a:lnTo>
                    <a:lnTo>
                      <a:pt x="28341" y="11848"/>
                    </a:lnTo>
                    <a:lnTo>
                      <a:pt x="28310" y="11526"/>
                    </a:lnTo>
                    <a:lnTo>
                      <a:pt x="28282" y="11171"/>
                    </a:lnTo>
                    <a:lnTo>
                      <a:pt x="28255" y="10815"/>
                    </a:lnTo>
                    <a:lnTo>
                      <a:pt x="28231" y="10443"/>
                    </a:lnTo>
                    <a:lnTo>
                      <a:pt x="28160" y="9326"/>
                    </a:lnTo>
                    <a:lnTo>
                      <a:pt x="28089" y="8277"/>
                    </a:lnTo>
                    <a:lnTo>
                      <a:pt x="28014" y="7295"/>
                    </a:lnTo>
                    <a:lnTo>
                      <a:pt x="27935" y="6381"/>
                    </a:lnTo>
                    <a:lnTo>
                      <a:pt x="27857" y="5535"/>
                    </a:lnTo>
                    <a:lnTo>
                      <a:pt x="27778" y="4756"/>
                    </a:lnTo>
                    <a:lnTo>
                      <a:pt x="27699" y="4028"/>
                    </a:lnTo>
                    <a:lnTo>
                      <a:pt x="27616" y="3368"/>
                    </a:lnTo>
                    <a:lnTo>
                      <a:pt x="27533" y="2776"/>
                    </a:lnTo>
                    <a:lnTo>
                      <a:pt x="27447" y="2251"/>
                    </a:lnTo>
                    <a:lnTo>
                      <a:pt x="27364" y="1777"/>
                    </a:lnTo>
                    <a:lnTo>
                      <a:pt x="27320" y="1557"/>
                    </a:lnTo>
                    <a:lnTo>
                      <a:pt x="27277" y="1354"/>
                    </a:lnTo>
                    <a:lnTo>
                      <a:pt x="27234" y="1168"/>
                    </a:lnTo>
                    <a:lnTo>
                      <a:pt x="27190" y="999"/>
                    </a:lnTo>
                    <a:lnTo>
                      <a:pt x="27147" y="846"/>
                    </a:lnTo>
                    <a:lnTo>
                      <a:pt x="27104" y="694"/>
                    </a:lnTo>
                    <a:lnTo>
                      <a:pt x="27060" y="559"/>
                    </a:lnTo>
                    <a:lnTo>
                      <a:pt x="27017" y="457"/>
                    </a:lnTo>
                    <a:lnTo>
                      <a:pt x="26974" y="356"/>
                    </a:lnTo>
                    <a:lnTo>
                      <a:pt x="26926" y="254"/>
                    </a:lnTo>
                    <a:lnTo>
                      <a:pt x="26883" y="186"/>
                    </a:lnTo>
                    <a:lnTo>
                      <a:pt x="26839" y="119"/>
                    </a:lnTo>
                    <a:lnTo>
                      <a:pt x="26796" y="68"/>
                    </a:lnTo>
                    <a:lnTo>
                      <a:pt x="26749" y="34"/>
                    </a:lnTo>
                    <a:lnTo>
                      <a:pt x="26705" y="17"/>
                    </a:lnTo>
                    <a:lnTo>
                      <a:pt x="2666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494;p38"/>
              <p:cNvSpPr/>
              <p:nvPr/>
            </p:nvSpPr>
            <p:spPr>
              <a:xfrm>
                <a:off x="3901250" y="-21124775"/>
                <a:ext cx="508475" cy="9376125"/>
              </a:xfrm>
              <a:custGeom>
                <a:avLst/>
                <a:gdLst/>
                <a:ahLst/>
                <a:cxnLst/>
                <a:rect l="l" t="t" r="r" b="b"/>
                <a:pathLst>
                  <a:path w="20339" h="375045" extrusionOk="0">
                    <a:moveTo>
                      <a:pt x="11717" y="0"/>
                    </a:moveTo>
                    <a:lnTo>
                      <a:pt x="11484" y="34"/>
                    </a:lnTo>
                    <a:lnTo>
                      <a:pt x="11248" y="68"/>
                    </a:lnTo>
                    <a:lnTo>
                      <a:pt x="11015" y="119"/>
                    </a:lnTo>
                    <a:lnTo>
                      <a:pt x="10783" y="186"/>
                    </a:lnTo>
                    <a:lnTo>
                      <a:pt x="10550" y="271"/>
                    </a:lnTo>
                    <a:lnTo>
                      <a:pt x="10321" y="373"/>
                    </a:lnTo>
                    <a:lnTo>
                      <a:pt x="10089" y="491"/>
                    </a:lnTo>
                    <a:lnTo>
                      <a:pt x="9860" y="626"/>
                    </a:lnTo>
                    <a:lnTo>
                      <a:pt x="9635" y="779"/>
                    </a:lnTo>
                    <a:lnTo>
                      <a:pt x="9411" y="948"/>
                    </a:lnTo>
                    <a:lnTo>
                      <a:pt x="9190" y="1151"/>
                    </a:lnTo>
                    <a:lnTo>
                      <a:pt x="8969" y="1354"/>
                    </a:lnTo>
                    <a:lnTo>
                      <a:pt x="8752" y="1591"/>
                    </a:lnTo>
                    <a:lnTo>
                      <a:pt x="8535" y="1845"/>
                    </a:lnTo>
                    <a:lnTo>
                      <a:pt x="8326" y="2116"/>
                    </a:lnTo>
                    <a:lnTo>
                      <a:pt x="8118" y="2421"/>
                    </a:lnTo>
                    <a:lnTo>
                      <a:pt x="7917" y="2742"/>
                    </a:lnTo>
                    <a:lnTo>
                      <a:pt x="7715" y="3081"/>
                    </a:lnTo>
                    <a:lnTo>
                      <a:pt x="7518" y="3453"/>
                    </a:lnTo>
                    <a:lnTo>
                      <a:pt x="7329" y="3842"/>
                    </a:lnTo>
                    <a:lnTo>
                      <a:pt x="7041" y="12068"/>
                    </a:lnTo>
                    <a:lnTo>
                      <a:pt x="6277" y="33986"/>
                    </a:lnTo>
                    <a:lnTo>
                      <a:pt x="5764" y="48762"/>
                    </a:lnTo>
                    <a:lnTo>
                      <a:pt x="5192" y="65416"/>
                    </a:lnTo>
                    <a:lnTo>
                      <a:pt x="4573" y="83424"/>
                    </a:lnTo>
                    <a:lnTo>
                      <a:pt x="3931" y="102245"/>
                    </a:lnTo>
                    <a:lnTo>
                      <a:pt x="3284" y="121370"/>
                    </a:lnTo>
                    <a:lnTo>
                      <a:pt x="2654" y="140293"/>
                    </a:lnTo>
                    <a:lnTo>
                      <a:pt x="2346" y="149517"/>
                    </a:lnTo>
                    <a:lnTo>
                      <a:pt x="2054" y="158487"/>
                    </a:lnTo>
                    <a:lnTo>
                      <a:pt x="1771" y="167136"/>
                    </a:lnTo>
                    <a:lnTo>
                      <a:pt x="1502" y="175412"/>
                    </a:lnTo>
                    <a:lnTo>
                      <a:pt x="1254" y="183249"/>
                    </a:lnTo>
                    <a:lnTo>
                      <a:pt x="1025" y="190594"/>
                    </a:lnTo>
                    <a:lnTo>
                      <a:pt x="820" y="197347"/>
                    </a:lnTo>
                    <a:lnTo>
                      <a:pt x="635" y="203474"/>
                    </a:lnTo>
                    <a:lnTo>
                      <a:pt x="481" y="208890"/>
                    </a:lnTo>
                    <a:lnTo>
                      <a:pt x="355" y="213545"/>
                    </a:lnTo>
                    <a:lnTo>
                      <a:pt x="304" y="215559"/>
                    </a:lnTo>
                    <a:lnTo>
                      <a:pt x="261" y="217370"/>
                    </a:lnTo>
                    <a:lnTo>
                      <a:pt x="225" y="218944"/>
                    </a:lnTo>
                    <a:lnTo>
                      <a:pt x="202" y="220298"/>
                    </a:lnTo>
                    <a:lnTo>
                      <a:pt x="170" y="222447"/>
                    </a:lnTo>
                    <a:lnTo>
                      <a:pt x="142" y="224969"/>
                    </a:lnTo>
                    <a:lnTo>
                      <a:pt x="115" y="227863"/>
                    </a:lnTo>
                    <a:lnTo>
                      <a:pt x="95" y="231113"/>
                    </a:lnTo>
                    <a:lnTo>
                      <a:pt x="75" y="234650"/>
                    </a:lnTo>
                    <a:lnTo>
                      <a:pt x="56" y="238509"/>
                    </a:lnTo>
                    <a:lnTo>
                      <a:pt x="44" y="242622"/>
                    </a:lnTo>
                    <a:lnTo>
                      <a:pt x="28" y="246989"/>
                    </a:lnTo>
                    <a:lnTo>
                      <a:pt x="20" y="251575"/>
                    </a:lnTo>
                    <a:lnTo>
                      <a:pt x="12" y="256382"/>
                    </a:lnTo>
                    <a:lnTo>
                      <a:pt x="4" y="266503"/>
                    </a:lnTo>
                    <a:lnTo>
                      <a:pt x="1" y="277166"/>
                    </a:lnTo>
                    <a:lnTo>
                      <a:pt x="8" y="288184"/>
                    </a:lnTo>
                    <a:lnTo>
                      <a:pt x="16" y="299389"/>
                    </a:lnTo>
                    <a:lnTo>
                      <a:pt x="32" y="310610"/>
                    </a:lnTo>
                    <a:lnTo>
                      <a:pt x="48" y="321645"/>
                    </a:lnTo>
                    <a:lnTo>
                      <a:pt x="71" y="332325"/>
                    </a:lnTo>
                    <a:lnTo>
                      <a:pt x="115" y="351874"/>
                    </a:lnTo>
                    <a:lnTo>
                      <a:pt x="154" y="367834"/>
                    </a:lnTo>
                    <a:lnTo>
                      <a:pt x="891" y="367783"/>
                    </a:lnTo>
                    <a:lnTo>
                      <a:pt x="1637" y="367766"/>
                    </a:lnTo>
                    <a:lnTo>
                      <a:pt x="2382" y="367783"/>
                    </a:lnTo>
                    <a:lnTo>
                      <a:pt x="3127" y="367834"/>
                    </a:lnTo>
                    <a:lnTo>
                      <a:pt x="3876" y="367919"/>
                    </a:lnTo>
                    <a:lnTo>
                      <a:pt x="4625" y="368020"/>
                    </a:lnTo>
                    <a:lnTo>
                      <a:pt x="5370" y="368156"/>
                    </a:lnTo>
                    <a:lnTo>
                      <a:pt x="6115" y="368325"/>
                    </a:lnTo>
                    <a:lnTo>
                      <a:pt x="6856" y="368494"/>
                    </a:lnTo>
                    <a:lnTo>
                      <a:pt x="7593" y="368697"/>
                    </a:lnTo>
                    <a:lnTo>
                      <a:pt x="8326" y="368917"/>
                    </a:lnTo>
                    <a:lnTo>
                      <a:pt x="9048" y="369154"/>
                    </a:lnTo>
                    <a:lnTo>
                      <a:pt x="9765" y="369408"/>
                    </a:lnTo>
                    <a:lnTo>
                      <a:pt x="10471" y="369679"/>
                    </a:lnTo>
                    <a:lnTo>
                      <a:pt x="11169" y="369967"/>
                    </a:lnTo>
                    <a:lnTo>
                      <a:pt x="11855" y="370254"/>
                    </a:lnTo>
                    <a:lnTo>
                      <a:pt x="12529" y="370559"/>
                    </a:lnTo>
                    <a:lnTo>
                      <a:pt x="13187" y="370864"/>
                    </a:lnTo>
                    <a:lnTo>
                      <a:pt x="13830" y="371168"/>
                    </a:lnTo>
                    <a:lnTo>
                      <a:pt x="14461" y="371490"/>
                    </a:lnTo>
                    <a:lnTo>
                      <a:pt x="15072" y="371811"/>
                    </a:lnTo>
                    <a:lnTo>
                      <a:pt x="15663" y="372133"/>
                    </a:lnTo>
                    <a:lnTo>
                      <a:pt x="16790" y="372776"/>
                    </a:lnTo>
                    <a:lnTo>
                      <a:pt x="17831" y="373402"/>
                    </a:lnTo>
                    <a:lnTo>
                      <a:pt x="18773" y="373995"/>
                    </a:lnTo>
                    <a:lnTo>
                      <a:pt x="19613" y="374553"/>
                    </a:lnTo>
                    <a:lnTo>
                      <a:pt x="20338" y="375044"/>
                    </a:lnTo>
                    <a:lnTo>
                      <a:pt x="20338" y="375044"/>
                    </a:lnTo>
                    <a:lnTo>
                      <a:pt x="20299" y="368122"/>
                    </a:lnTo>
                    <a:lnTo>
                      <a:pt x="20275" y="364178"/>
                    </a:lnTo>
                    <a:lnTo>
                      <a:pt x="20244" y="359930"/>
                    </a:lnTo>
                    <a:lnTo>
                      <a:pt x="20212" y="355394"/>
                    </a:lnTo>
                    <a:lnTo>
                      <a:pt x="20173" y="350604"/>
                    </a:lnTo>
                    <a:lnTo>
                      <a:pt x="20126" y="345577"/>
                    </a:lnTo>
                    <a:lnTo>
                      <a:pt x="20078" y="340331"/>
                    </a:lnTo>
                    <a:lnTo>
                      <a:pt x="20019" y="334881"/>
                    </a:lnTo>
                    <a:lnTo>
                      <a:pt x="19956" y="329245"/>
                    </a:lnTo>
                    <a:lnTo>
                      <a:pt x="19889" y="323439"/>
                    </a:lnTo>
                    <a:lnTo>
                      <a:pt x="19814" y="317499"/>
                    </a:lnTo>
                    <a:lnTo>
                      <a:pt x="19731" y="311423"/>
                    </a:lnTo>
                    <a:lnTo>
                      <a:pt x="19637" y="305245"/>
                    </a:lnTo>
                    <a:lnTo>
                      <a:pt x="19538" y="298983"/>
                    </a:lnTo>
                    <a:lnTo>
                      <a:pt x="19432" y="292653"/>
                    </a:lnTo>
                    <a:lnTo>
                      <a:pt x="19317" y="286272"/>
                    </a:lnTo>
                    <a:lnTo>
                      <a:pt x="19191" y="279857"/>
                    </a:lnTo>
                    <a:lnTo>
                      <a:pt x="19057" y="273443"/>
                    </a:lnTo>
                    <a:lnTo>
                      <a:pt x="18990" y="270227"/>
                    </a:lnTo>
                    <a:lnTo>
                      <a:pt x="18915" y="267028"/>
                    </a:lnTo>
                    <a:lnTo>
                      <a:pt x="18840" y="263829"/>
                    </a:lnTo>
                    <a:lnTo>
                      <a:pt x="18762" y="260647"/>
                    </a:lnTo>
                    <a:lnTo>
                      <a:pt x="18683" y="257482"/>
                    </a:lnTo>
                    <a:lnTo>
                      <a:pt x="18600" y="254317"/>
                    </a:lnTo>
                    <a:lnTo>
                      <a:pt x="18513" y="251169"/>
                    </a:lnTo>
                    <a:lnTo>
                      <a:pt x="18426" y="248055"/>
                    </a:lnTo>
                    <a:lnTo>
                      <a:pt x="18336" y="244941"/>
                    </a:lnTo>
                    <a:lnTo>
                      <a:pt x="18241" y="241877"/>
                    </a:lnTo>
                    <a:lnTo>
                      <a:pt x="18143" y="238814"/>
                    </a:lnTo>
                    <a:lnTo>
                      <a:pt x="18044" y="235801"/>
                    </a:lnTo>
                    <a:lnTo>
                      <a:pt x="17942" y="232805"/>
                    </a:lnTo>
                    <a:lnTo>
                      <a:pt x="17839" y="229843"/>
                    </a:lnTo>
                    <a:lnTo>
                      <a:pt x="17729" y="226932"/>
                    </a:lnTo>
                    <a:lnTo>
                      <a:pt x="17618" y="224038"/>
                    </a:lnTo>
                    <a:lnTo>
                      <a:pt x="17504" y="221212"/>
                    </a:lnTo>
                    <a:lnTo>
                      <a:pt x="17386" y="218402"/>
                    </a:lnTo>
                    <a:lnTo>
                      <a:pt x="17267" y="215660"/>
                    </a:lnTo>
                    <a:lnTo>
                      <a:pt x="17145" y="212952"/>
                    </a:lnTo>
                    <a:lnTo>
                      <a:pt x="17015" y="210295"/>
                    </a:lnTo>
                    <a:lnTo>
                      <a:pt x="16889" y="207688"/>
                    </a:lnTo>
                    <a:lnTo>
                      <a:pt x="16755" y="205150"/>
                    </a:lnTo>
                    <a:lnTo>
                      <a:pt x="16617" y="202662"/>
                    </a:lnTo>
                    <a:lnTo>
                      <a:pt x="16479" y="200224"/>
                    </a:lnTo>
                    <a:lnTo>
                      <a:pt x="16333" y="197872"/>
                    </a:lnTo>
                    <a:lnTo>
                      <a:pt x="18541" y="3842"/>
                    </a:lnTo>
                    <a:lnTo>
                      <a:pt x="18458" y="3758"/>
                    </a:lnTo>
                    <a:lnTo>
                      <a:pt x="18225" y="3487"/>
                    </a:lnTo>
                    <a:lnTo>
                      <a:pt x="17851" y="3098"/>
                    </a:lnTo>
                    <a:lnTo>
                      <a:pt x="17618" y="2877"/>
                    </a:lnTo>
                    <a:lnTo>
                      <a:pt x="17358" y="2624"/>
                    </a:lnTo>
                    <a:lnTo>
                      <a:pt x="17066" y="2370"/>
                    </a:lnTo>
                    <a:lnTo>
                      <a:pt x="16755" y="2099"/>
                    </a:lnTo>
                    <a:lnTo>
                      <a:pt x="16416" y="1828"/>
                    </a:lnTo>
                    <a:lnTo>
                      <a:pt x="16057" y="1557"/>
                    </a:lnTo>
                    <a:lnTo>
                      <a:pt x="15679" y="1303"/>
                    </a:lnTo>
                    <a:lnTo>
                      <a:pt x="15285" y="1050"/>
                    </a:lnTo>
                    <a:lnTo>
                      <a:pt x="14875" y="813"/>
                    </a:lnTo>
                    <a:lnTo>
                      <a:pt x="14449" y="593"/>
                    </a:lnTo>
                    <a:lnTo>
                      <a:pt x="14011" y="406"/>
                    </a:lnTo>
                    <a:lnTo>
                      <a:pt x="13566" y="254"/>
                    </a:lnTo>
                    <a:lnTo>
                      <a:pt x="13108" y="119"/>
                    </a:lnTo>
                    <a:lnTo>
                      <a:pt x="12880" y="68"/>
                    </a:lnTo>
                    <a:lnTo>
                      <a:pt x="12651" y="34"/>
                    </a:lnTo>
                    <a:lnTo>
                      <a:pt x="12419" y="17"/>
                    </a:lnTo>
                    <a:lnTo>
                      <a:pt x="12186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5" name="Google Shape;495;p38"/>
              <p:cNvSpPr/>
              <p:nvPr/>
            </p:nvSpPr>
            <p:spPr>
              <a:xfrm>
                <a:off x="3103750" y="-5412350"/>
                <a:ext cx="283450" cy="2166875"/>
              </a:xfrm>
              <a:custGeom>
                <a:avLst/>
                <a:gdLst/>
                <a:ahLst/>
                <a:cxnLst/>
                <a:rect l="l" t="t" r="r" b="b"/>
                <a:pathLst>
                  <a:path w="11338" h="86675" extrusionOk="0">
                    <a:moveTo>
                      <a:pt x="2649" y="1"/>
                    </a:moveTo>
                    <a:lnTo>
                      <a:pt x="2590" y="18"/>
                    </a:lnTo>
                    <a:lnTo>
                      <a:pt x="2531" y="35"/>
                    </a:lnTo>
                    <a:lnTo>
                      <a:pt x="2472" y="85"/>
                    </a:lnTo>
                    <a:lnTo>
                      <a:pt x="2413" y="136"/>
                    </a:lnTo>
                    <a:lnTo>
                      <a:pt x="2357" y="204"/>
                    </a:lnTo>
                    <a:lnTo>
                      <a:pt x="2302" y="272"/>
                    </a:lnTo>
                    <a:lnTo>
                      <a:pt x="2247" y="356"/>
                    </a:lnTo>
                    <a:lnTo>
                      <a:pt x="2192" y="458"/>
                    </a:lnTo>
                    <a:lnTo>
                      <a:pt x="2141" y="559"/>
                    </a:lnTo>
                    <a:lnTo>
                      <a:pt x="2089" y="678"/>
                    </a:lnTo>
                    <a:lnTo>
                      <a:pt x="2042" y="796"/>
                    </a:lnTo>
                    <a:lnTo>
                      <a:pt x="1995" y="949"/>
                    </a:lnTo>
                    <a:lnTo>
                      <a:pt x="1947" y="1084"/>
                    </a:lnTo>
                    <a:lnTo>
                      <a:pt x="1904" y="1236"/>
                    </a:lnTo>
                    <a:lnTo>
                      <a:pt x="1861" y="1406"/>
                    </a:lnTo>
                    <a:lnTo>
                      <a:pt x="1821" y="1575"/>
                    </a:lnTo>
                    <a:lnTo>
                      <a:pt x="1782" y="1761"/>
                    </a:lnTo>
                    <a:lnTo>
                      <a:pt x="1746" y="1947"/>
                    </a:lnTo>
                    <a:lnTo>
                      <a:pt x="1711" y="2150"/>
                    </a:lnTo>
                    <a:lnTo>
                      <a:pt x="1675" y="2353"/>
                    </a:lnTo>
                    <a:lnTo>
                      <a:pt x="1648" y="2557"/>
                    </a:lnTo>
                    <a:lnTo>
                      <a:pt x="1620" y="2777"/>
                    </a:lnTo>
                    <a:lnTo>
                      <a:pt x="1593" y="2997"/>
                    </a:lnTo>
                    <a:lnTo>
                      <a:pt x="1569" y="3234"/>
                    </a:lnTo>
                    <a:lnTo>
                      <a:pt x="1549" y="3471"/>
                    </a:lnTo>
                    <a:lnTo>
                      <a:pt x="1530" y="3707"/>
                    </a:lnTo>
                    <a:lnTo>
                      <a:pt x="1518" y="3961"/>
                    </a:lnTo>
                    <a:lnTo>
                      <a:pt x="1502" y="4215"/>
                    </a:lnTo>
                    <a:lnTo>
                      <a:pt x="1494" y="4469"/>
                    </a:lnTo>
                    <a:lnTo>
                      <a:pt x="1486" y="4740"/>
                    </a:lnTo>
                    <a:lnTo>
                      <a:pt x="1329" y="12779"/>
                    </a:lnTo>
                    <a:lnTo>
                      <a:pt x="1541" y="15217"/>
                    </a:lnTo>
                    <a:lnTo>
                      <a:pt x="1770" y="17806"/>
                    </a:lnTo>
                    <a:lnTo>
                      <a:pt x="2034" y="20920"/>
                    </a:lnTo>
                    <a:lnTo>
                      <a:pt x="2172" y="22579"/>
                    </a:lnTo>
                    <a:lnTo>
                      <a:pt x="2314" y="24271"/>
                    </a:lnTo>
                    <a:lnTo>
                      <a:pt x="2448" y="25947"/>
                    </a:lnTo>
                    <a:lnTo>
                      <a:pt x="2574" y="27555"/>
                    </a:lnTo>
                    <a:lnTo>
                      <a:pt x="2693" y="29095"/>
                    </a:lnTo>
                    <a:lnTo>
                      <a:pt x="2791" y="30500"/>
                    </a:lnTo>
                    <a:lnTo>
                      <a:pt x="2874" y="31735"/>
                    </a:lnTo>
                    <a:lnTo>
                      <a:pt x="2905" y="32294"/>
                    </a:lnTo>
                    <a:lnTo>
                      <a:pt x="2933" y="32785"/>
                    </a:lnTo>
                    <a:lnTo>
                      <a:pt x="2957" y="33293"/>
                    </a:lnTo>
                    <a:lnTo>
                      <a:pt x="2980" y="33851"/>
                    </a:lnTo>
                    <a:lnTo>
                      <a:pt x="3000" y="34460"/>
                    </a:lnTo>
                    <a:lnTo>
                      <a:pt x="3020" y="35137"/>
                    </a:lnTo>
                    <a:lnTo>
                      <a:pt x="3039" y="35848"/>
                    </a:lnTo>
                    <a:lnTo>
                      <a:pt x="3055" y="36610"/>
                    </a:lnTo>
                    <a:lnTo>
                      <a:pt x="3083" y="38252"/>
                    </a:lnTo>
                    <a:lnTo>
                      <a:pt x="3106" y="39995"/>
                    </a:lnTo>
                    <a:lnTo>
                      <a:pt x="3118" y="41840"/>
                    </a:lnTo>
                    <a:lnTo>
                      <a:pt x="3122" y="43718"/>
                    </a:lnTo>
                    <a:lnTo>
                      <a:pt x="3122" y="44666"/>
                    </a:lnTo>
                    <a:lnTo>
                      <a:pt x="3118" y="45614"/>
                    </a:lnTo>
                    <a:lnTo>
                      <a:pt x="3114" y="46562"/>
                    </a:lnTo>
                    <a:lnTo>
                      <a:pt x="3103" y="47493"/>
                    </a:lnTo>
                    <a:lnTo>
                      <a:pt x="3095" y="48407"/>
                    </a:lnTo>
                    <a:lnTo>
                      <a:pt x="3079" y="49304"/>
                    </a:lnTo>
                    <a:lnTo>
                      <a:pt x="3063" y="50184"/>
                    </a:lnTo>
                    <a:lnTo>
                      <a:pt x="3043" y="51030"/>
                    </a:lnTo>
                    <a:lnTo>
                      <a:pt x="3020" y="51843"/>
                    </a:lnTo>
                    <a:lnTo>
                      <a:pt x="2996" y="52621"/>
                    </a:lnTo>
                    <a:lnTo>
                      <a:pt x="2965" y="53349"/>
                    </a:lnTo>
                    <a:lnTo>
                      <a:pt x="2933" y="54043"/>
                    </a:lnTo>
                    <a:lnTo>
                      <a:pt x="2898" y="54686"/>
                    </a:lnTo>
                    <a:lnTo>
                      <a:pt x="2858" y="55278"/>
                    </a:lnTo>
                    <a:lnTo>
                      <a:pt x="2819" y="55803"/>
                    </a:lnTo>
                    <a:lnTo>
                      <a:pt x="2771" y="56277"/>
                    </a:lnTo>
                    <a:lnTo>
                      <a:pt x="2748" y="56480"/>
                    </a:lnTo>
                    <a:lnTo>
                      <a:pt x="2720" y="56666"/>
                    </a:lnTo>
                    <a:lnTo>
                      <a:pt x="2696" y="56835"/>
                    </a:lnTo>
                    <a:lnTo>
                      <a:pt x="2669" y="56988"/>
                    </a:lnTo>
                    <a:lnTo>
                      <a:pt x="2622" y="57208"/>
                    </a:lnTo>
                    <a:lnTo>
                      <a:pt x="2570" y="57411"/>
                    </a:lnTo>
                    <a:lnTo>
                      <a:pt x="2515" y="57563"/>
                    </a:lnTo>
                    <a:lnTo>
                      <a:pt x="2456" y="57682"/>
                    </a:lnTo>
                    <a:lnTo>
                      <a:pt x="2397" y="57766"/>
                    </a:lnTo>
                    <a:lnTo>
                      <a:pt x="2334" y="57817"/>
                    </a:lnTo>
                    <a:lnTo>
                      <a:pt x="2267" y="57834"/>
                    </a:lnTo>
                    <a:lnTo>
                      <a:pt x="2200" y="57834"/>
                    </a:lnTo>
                    <a:lnTo>
                      <a:pt x="2133" y="57800"/>
                    </a:lnTo>
                    <a:lnTo>
                      <a:pt x="2062" y="57749"/>
                    </a:lnTo>
                    <a:lnTo>
                      <a:pt x="1987" y="57648"/>
                    </a:lnTo>
                    <a:lnTo>
                      <a:pt x="1916" y="57546"/>
                    </a:lnTo>
                    <a:lnTo>
                      <a:pt x="1841" y="57411"/>
                    </a:lnTo>
                    <a:lnTo>
                      <a:pt x="1766" y="57242"/>
                    </a:lnTo>
                    <a:lnTo>
                      <a:pt x="1687" y="57072"/>
                    </a:lnTo>
                    <a:lnTo>
                      <a:pt x="1612" y="56869"/>
                    </a:lnTo>
                    <a:lnTo>
                      <a:pt x="1537" y="56632"/>
                    </a:lnTo>
                    <a:lnTo>
                      <a:pt x="1463" y="56395"/>
                    </a:lnTo>
                    <a:lnTo>
                      <a:pt x="1384" y="56142"/>
                    </a:lnTo>
                    <a:lnTo>
                      <a:pt x="1313" y="55871"/>
                    </a:lnTo>
                    <a:lnTo>
                      <a:pt x="1238" y="55583"/>
                    </a:lnTo>
                    <a:lnTo>
                      <a:pt x="1163" y="55261"/>
                    </a:lnTo>
                    <a:lnTo>
                      <a:pt x="1092" y="54957"/>
                    </a:lnTo>
                    <a:lnTo>
                      <a:pt x="1025" y="54618"/>
                    </a:lnTo>
                    <a:lnTo>
                      <a:pt x="958" y="54280"/>
                    </a:lnTo>
                    <a:lnTo>
                      <a:pt x="891" y="53924"/>
                    </a:lnTo>
                    <a:lnTo>
                      <a:pt x="828" y="53552"/>
                    </a:lnTo>
                    <a:lnTo>
                      <a:pt x="765" y="53197"/>
                    </a:lnTo>
                    <a:lnTo>
                      <a:pt x="710" y="52807"/>
                    </a:lnTo>
                    <a:lnTo>
                      <a:pt x="654" y="52435"/>
                    </a:lnTo>
                    <a:lnTo>
                      <a:pt x="603" y="52046"/>
                    </a:lnTo>
                    <a:lnTo>
                      <a:pt x="552" y="51639"/>
                    </a:lnTo>
                    <a:lnTo>
                      <a:pt x="8" y="79109"/>
                    </a:lnTo>
                    <a:lnTo>
                      <a:pt x="4" y="79380"/>
                    </a:lnTo>
                    <a:lnTo>
                      <a:pt x="0" y="79651"/>
                    </a:lnTo>
                    <a:lnTo>
                      <a:pt x="4" y="79904"/>
                    </a:lnTo>
                    <a:lnTo>
                      <a:pt x="12" y="80175"/>
                    </a:lnTo>
                    <a:lnTo>
                      <a:pt x="20" y="80429"/>
                    </a:lnTo>
                    <a:lnTo>
                      <a:pt x="32" y="80683"/>
                    </a:lnTo>
                    <a:lnTo>
                      <a:pt x="47" y="80937"/>
                    </a:lnTo>
                    <a:lnTo>
                      <a:pt x="63" y="81191"/>
                    </a:lnTo>
                    <a:lnTo>
                      <a:pt x="83" y="81428"/>
                    </a:lnTo>
                    <a:lnTo>
                      <a:pt x="106" y="81665"/>
                    </a:lnTo>
                    <a:lnTo>
                      <a:pt x="130" y="81885"/>
                    </a:lnTo>
                    <a:lnTo>
                      <a:pt x="162" y="82105"/>
                    </a:lnTo>
                    <a:lnTo>
                      <a:pt x="189" y="82325"/>
                    </a:lnTo>
                    <a:lnTo>
                      <a:pt x="225" y="82545"/>
                    </a:lnTo>
                    <a:lnTo>
                      <a:pt x="260" y="82748"/>
                    </a:lnTo>
                    <a:lnTo>
                      <a:pt x="296" y="82934"/>
                    </a:lnTo>
                    <a:lnTo>
                      <a:pt x="335" y="83120"/>
                    </a:lnTo>
                    <a:lnTo>
                      <a:pt x="378" y="83306"/>
                    </a:lnTo>
                    <a:lnTo>
                      <a:pt x="422" y="83476"/>
                    </a:lnTo>
                    <a:lnTo>
                      <a:pt x="465" y="83628"/>
                    </a:lnTo>
                    <a:lnTo>
                      <a:pt x="512" y="83780"/>
                    </a:lnTo>
                    <a:lnTo>
                      <a:pt x="564" y="83916"/>
                    </a:lnTo>
                    <a:lnTo>
                      <a:pt x="615" y="84051"/>
                    </a:lnTo>
                    <a:lnTo>
                      <a:pt x="666" y="84170"/>
                    </a:lnTo>
                    <a:lnTo>
                      <a:pt x="721" y="84288"/>
                    </a:lnTo>
                    <a:lnTo>
                      <a:pt x="777" y="84373"/>
                    </a:lnTo>
                    <a:lnTo>
                      <a:pt x="832" y="84474"/>
                    </a:lnTo>
                    <a:lnTo>
                      <a:pt x="891" y="84542"/>
                    </a:lnTo>
                    <a:lnTo>
                      <a:pt x="950" y="84610"/>
                    </a:lnTo>
                    <a:lnTo>
                      <a:pt x="1013" y="84660"/>
                    </a:lnTo>
                    <a:lnTo>
                      <a:pt x="1076" y="84694"/>
                    </a:lnTo>
                    <a:lnTo>
                      <a:pt x="1139" y="84711"/>
                    </a:lnTo>
                    <a:lnTo>
                      <a:pt x="9095" y="86674"/>
                    </a:lnTo>
                    <a:lnTo>
                      <a:pt x="9213" y="86674"/>
                    </a:lnTo>
                    <a:lnTo>
                      <a:pt x="9272" y="86658"/>
                    </a:lnTo>
                    <a:lnTo>
                      <a:pt x="9331" y="86624"/>
                    </a:lnTo>
                    <a:lnTo>
                      <a:pt x="9386" y="86590"/>
                    </a:lnTo>
                    <a:lnTo>
                      <a:pt x="9446" y="86539"/>
                    </a:lnTo>
                    <a:lnTo>
                      <a:pt x="9501" y="86471"/>
                    </a:lnTo>
                    <a:lnTo>
                      <a:pt x="9556" y="86404"/>
                    </a:lnTo>
                    <a:lnTo>
                      <a:pt x="9607" y="86319"/>
                    </a:lnTo>
                    <a:lnTo>
                      <a:pt x="9658" y="86217"/>
                    </a:lnTo>
                    <a:lnTo>
                      <a:pt x="9710" y="86116"/>
                    </a:lnTo>
                    <a:lnTo>
                      <a:pt x="9761" y="85997"/>
                    </a:lnTo>
                    <a:lnTo>
                      <a:pt x="9808" y="85879"/>
                    </a:lnTo>
                    <a:lnTo>
                      <a:pt x="9856" y="85744"/>
                    </a:lnTo>
                    <a:lnTo>
                      <a:pt x="9899" y="85591"/>
                    </a:lnTo>
                    <a:lnTo>
                      <a:pt x="9942" y="85439"/>
                    </a:lnTo>
                    <a:lnTo>
                      <a:pt x="9986" y="85287"/>
                    </a:lnTo>
                    <a:lnTo>
                      <a:pt x="10025" y="85117"/>
                    </a:lnTo>
                    <a:lnTo>
                      <a:pt x="10065" y="84931"/>
                    </a:lnTo>
                    <a:lnTo>
                      <a:pt x="10100" y="84762"/>
                    </a:lnTo>
                    <a:lnTo>
                      <a:pt x="10135" y="84559"/>
                    </a:lnTo>
                    <a:lnTo>
                      <a:pt x="10167" y="84373"/>
                    </a:lnTo>
                    <a:lnTo>
                      <a:pt x="10199" y="84153"/>
                    </a:lnTo>
                    <a:lnTo>
                      <a:pt x="10226" y="83949"/>
                    </a:lnTo>
                    <a:lnTo>
                      <a:pt x="10250" y="83729"/>
                    </a:lnTo>
                    <a:lnTo>
                      <a:pt x="10273" y="83509"/>
                    </a:lnTo>
                    <a:lnTo>
                      <a:pt x="10297" y="83272"/>
                    </a:lnTo>
                    <a:lnTo>
                      <a:pt x="10313" y="83036"/>
                    </a:lnTo>
                    <a:lnTo>
                      <a:pt x="10329" y="82799"/>
                    </a:lnTo>
                    <a:lnTo>
                      <a:pt x="10344" y="82545"/>
                    </a:lnTo>
                    <a:lnTo>
                      <a:pt x="10352" y="82291"/>
                    </a:lnTo>
                    <a:lnTo>
                      <a:pt x="10360" y="82037"/>
                    </a:lnTo>
                    <a:lnTo>
                      <a:pt x="11338" y="41975"/>
                    </a:lnTo>
                    <a:lnTo>
                      <a:pt x="11298" y="41095"/>
                    </a:lnTo>
                    <a:lnTo>
                      <a:pt x="11263" y="40198"/>
                    </a:lnTo>
                    <a:lnTo>
                      <a:pt x="11235" y="39250"/>
                    </a:lnTo>
                    <a:lnTo>
                      <a:pt x="11224" y="38776"/>
                    </a:lnTo>
                    <a:lnTo>
                      <a:pt x="11212" y="38285"/>
                    </a:lnTo>
                    <a:lnTo>
                      <a:pt x="11184" y="36711"/>
                    </a:lnTo>
                    <a:lnTo>
                      <a:pt x="11149" y="35205"/>
                    </a:lnTo>
                    <a:lnTo>
                      <a:pt x="11105" y="33800"/>
                    </a:lnTo>
                    <a:lnTo>
                      <a:pt x="11062" y="32497"/>
                    </a:lnTo>
                    <a:lnTo>
                      <a:pt x="11015" y="31278"/>
                    </a:lnTo>
                    <a:lnTo>
                      <a:pt x="10967" y="30145"/>
                    </a:lnTo>
                    <a:lnTo>
                      <a:pt x="10916" y="29112"/>
                    </a:lnTo>
                    <a:lnTo>
                      <a:pt x="10869" y="28181"/>
                    </a:lnTo>
                    <a:lnTo>
                      <a:pt x="10821" y="27352"/>
                    </a:lnTo>
                    <a:lnTo>
                      <a:pt x="10778" y="26624"/>
                    </a:lnTo>
                    <a:lnTo>
                      <a:pt x="10739" y="26015"/>
                    </a:lnTo>
                    <a:lnTo>
                      <a:pt x="10703" y="25490"/>
                    </a:lnTo>
                    <a:lnTo>
                      <a:pt x="10648" y="24796"/>
                    </a:lnTo>
                    <a:lnTo>
                      <a:pt x="10628" y="24576"/>
                    </a:lnTo>
                    <a:lnTo>
                      <a:pt x="10545" y="24965"/>
                    </a:lnTo>
                    <a:lnTo>
                      <a:pt x="10321" y="26066"/>
                    </a:lnTo>
                    <a:lnTo>
                      <a:pt x="9997" y="27673"/>
                    </a:lnTo>
                    <a:lnTo>
                      <a:pt x="9808" y="28621"/>
                    </a:lnTo>
                    <a:lnTo>
                      <a:pt x="9611" y="29654"/>
                    </a:lnTo>
                    <a:lnTo>
                      <a:pt x="9406" y="30720"/>
                    </a:lnTo>
                    <a:lnTo>
                      <a:pt x="9205" y="31803"/>
                    </a:lnTo>
                    <a:lnTo>
                      <a:pt x="9008" y="32903"/>
                    </a:lnTo>
                    <a:lnTo>
                      <a:pt x="8819" y="33987"/>
                    </a:lnTo>
                    <a:lnTo>
                      <a:pt x="8645" y="35036"/>
                    </a:lnTo>
                    <a:lnTo>
                      <a:pt x="8566" y="35544"/>
                    </a:lnTo>
                    <a:lnTo>
                      <a:pt x="8492" y="36034"/>
                    </a:lnTo>
                    <a:lnTo>
                      <a:pt x="8425" y="36491"/>
                    </a:lnTo>
                    <a:lnTo>
                      <a:pt x="8361" y="36948"/>
                    </a:lnTo>
                    <a:lnTo>
                      <a:pt x="8310" y="37355"/>
                    </a:lnTo>
                    <a:lnTo>
                      <a:pt x="8263" y="37761"/>
                    </a:lnTo>
                    <a:lnTo>
                      <a:pt x="8223" y="38167"/>
                    </a:lnTo>
                    <a:lnTo>
                      <a:pt x="8176" y="38641"/>
                    </a:lnTo>
                    <a:lnTo>
                      <a:pt x="8074" y="39758"/>
                    </a:lnTo>
                    <a:lnTo>
                      <a:pt x="7959" y="41061"/>
                    </a:lnTo>
                    <a:lnTo>
                      <a:pt x="7833" y="42551"/>
                    </a:lnTo>
                    <a:lnTo>
                      <a:pt x="7565" y="45834"/>
                    </a:lnTo>
                    <a:lnTo>
                      <a:pt x="7281" y="49355"/>
                    </a:lnTo>
                    <a:lnTo>
                      <a:pt x="7001" y="52824"/>
                    </a:lnTo>
                    <a:lnTo>
                      <a:pt x="6863" y="54432"/>
                    </a:lnTo>
                    <a:lnTo>
                      <a:pt x="6737" y="55938"/>
                    </a:lnTo>
                    <a:lnTo>
                      <a:pt x="6619" y="57275"/>
                    </a:lnTo>
                    <a:lnTo>
                      <a:pt x="6509" y="58426"/>
                    </a:lnTo>
                    <a:lnTo>
                      <a:pt x="6461" y="58917"/>
                    </a:lnTo>
                    <a:lnTo>
                      <a:pt x="6414" y="59340"/>
                    </a:lnTo>
                    <a:lnTo>
                      <a:pt x="6371" y="59713"/>
                    </a:lnTo>
                    <a:lnTo>
                      <a:pt x="6335" y="60000"/>
                    </a:lnTo>
                    <a:lnTo>
                      <a:pt x="6315" y="60119"/>
                    </a:lnTo>
                    <a:lnTo>
                      <a:pt x="6292" y="60204"/>
                    </a:lnTo>
                    <a:lnTo>
                      <a:pt x="6272" y="60254"/>
                    </a:lnTo>
                    <a:lnTo>
                      <a:pt x="6244" y="60288"/>
                    </a:lnTo>
                    <a:lnTo>
                      <a:pt x="6217" y="60288"/>
                    </a:lnTo>
                    <a:lnTo>
                      <a:pt x="6189" y="60271"/>
                    </a:lnTo>
                    <a:lnTo>
                      <a:pt x="6158" y="60220"/>
                    </a:lnTo>
                    <a:lnTo>
                      <a:pt x="6126" y="60136"/>
                    </a:lnTo>
                    <a:lnTo>
                      <a:pt x="6091" y="60034"/>
                    </a:lnTo>
                    <a:lnTo>
                      <a:pt x="6055" y="59916"/>
                    </a:lnTo>
                    <a:lnTo>
                      <a:pt x="6016" y="59763"/>
                    </a:lnTo>
                    <a:lnTo>
                      <a:pt x="5980" y="59594"/>
                    </a:lnTo>
                    <a:lnTo>
                      <a:pt x="5898" y="59188"/>
                    </a:lnTo>
                    <a:lnTo>
                      <a:pt x="5811" y="58714"/>
                    </a:lnTo>
                    <a:lnTo>
                      <a:pt x="5724" y="58156"/>
                    </a:lnTo>
                    <a:lnTo>
                      <a:pt x="5630" y="57546"/>
                    </a:lnTo>
                    <a:lnTo>
                      <a:pt x="5535" y="56852"/>
                    </a:lnTo>
                    <a:lnTo>
                      <a:pt x="5440" y="56108"/>
                    </a:lnTo>
                    <a:lnTo>
                      <a:pt x="5342" y="55329"/>
                    </a:lnTo>
                    <a:lnTo>
                      <a:pt x="5243" y="54483"/>
                    </a:lnTo>
                    <a:lnTo>
                      <a:pt x="5145" y="53620"/>
                    </a:lnTo>
                    <a:lnTo>
                      <a:pt x="5046" y="52706"/>
                    </a:lnTo>
                    <a:lnTo>
                      <a:pt x="4947" y="51775"/>
                    </a:lnTo>
                    <a:lnTo>
                      <a:pt x="4853" y="50827"/>
                    </a:lnTo>
                    <a:lnTo>
                      <a:pt x="4762" y="49845"/>
                    </a:lnTo>
                    <a:lnTo>
                      <a:pt x="4672" y="48881"/>
                    </a:lnTo>
                    <a:lnTo>
                      <a:pt x="4589" y="47899"/>
                    </a:lnTo>
                    <a:lnTo>
                      <a:pt x="4506" y="46917"/>
                    </a:lnTo>
                    <a:lnTo>
                      <a:pt x="4431" y="45936"/>
                    </a:lnTo>
                    <a:lnTo>
                      <a:pt x="4360" y="44988"/>
                    </a:lnTo>
                    <a:lnTo>
                      <a:pt x="4297" y="44040"/>
                    </a:lnTo>
                    <a:lnTo>
                      <a:pt x="4242" y="43143"/>
                    </a:lnTo>
                    <a:lnTo>
                      <a:pt x="4195" y="42263"/>
                    </a:lnTo>
                    <a:lnTo>
                      <a:pt x="4155" y="41417"/>
                    </a:lnTo>
                    <a:lnTo>
                      <a:pt x="4124" y="40621"/>
                    </a:lnTo>
                    <a:lnTo>
                      <a:pt x="4104" y="39860"/>
                    </a:lnTo>
                    <a:lnTo>
                      <a:pt x="4096" y="39504"/>
                    </a:lnTo>
                    <a:lnTo>
                      <a:pt x="4092" y="39166"/>
                    </a:lnTo>
                    <a:lnTo>
                      <a:pt x="4092" y="38844"/>
                    </a:lnTo>
                    <a:lnTo>
                      <a:pt x="4092" y="38539"/>
                    </a:lnTo>
                    <a:lnTo>
                      <a:pt x="4104" y="37913"/>
                    </a:lnTo>
                    <a:lnTo>
                      <a:pt x="4120" y="37219"/>
                    </a:lnTo>
                    <a:lnTo>
                      <a:pt x="4147" y="36491"/>
                    </a:lnTo>
                    <a:lnTo>
                      <a:pt x="4179" y="35696"/>
                    </a:lnTo>
                    <a:lnTo>
                      <a:pt x="4222" y="34867"/>
                    </a:lnTo>
                    <a:lnTo>
                      <a:pt x="4269" y="33987"/>
                    </a:lnTo>
                    <a:lnTo>
                      <a:pt x="4321" y="33089"/>
                    </a:lnTo>
                    <a:lnTo>
                      <a:pt x="4380" y="32142"/>
                    </a:lnTo>
                    <a:lnTo>
                      <a:pt x="4443" y="31177"/>
                    </a:lnTo>
                    <a:lnTo>
                      <a:pt x="4514" y="30178"/>
                    </a:lnTo>
                    <a:lnTo>
                      <a:pt x="4585" y="29163"/>
                    </a:lnTo>
                    <a:lnTo>
                      <a:pt x="4664" y="28147"/>
                    </a:lnTo>
                    <a:lnTo>
                      <a:pt x="4746" y="27098"/>
                    </a:lnTo>
                    <a:lnTo>
                      <a:pt x="4829" y="26049"/>
                    </a:lnTo>
                    <a:lnTo>
                      <a:pt x="5007" y="23933"/>
                    </a:lnTo>
                    <a:lnTo>
                      <a:pt x="5188" y="21834"/>
                    </a:lnTo>
                    <a:lnTo>
                      <a:pt x="5377" y="19786"/>
                    </a:lnTo>
                    <a:lnTo>
                      <a:pt x="5566" y="17806"/>
                    </a:lnTo>
                    <a:lnTo>
                      <a:pt x="5752" y="15944"/>
                    </a:lnTo>
                    <a:lnTo>
                      <a:pt x="5933" y="14218"/>
                    </a:lnTo>
                    <a:lnTo>
                      <a:pt x="6103" y="12661"/>
                    </a:lnTo>
                    <a:lnTo>
                      <a:pt x="6185" y="11950"/>
                    </a:lnTo>
                    <a:lnTo>
                      <a:pt x="6260" y="11307"/>
                    </a:lnTo>
                    <a:lnTo>
                      <a:pt x="6335" y="10714"/>
                    </a:lnTo>
                    <a:lnTo>
                      <a:pt x="6406" y="10190"/>
                    </a:lnTo>
                    <a:lnTo>
                      <a:pt x="6473" y="9716"/>
                    </a:lnTo>
                    <a:lnTo>
                      <a:pt x="6544" y="9242"/>
                    </a:lnTo>
                    <a:lnTo>
                      <a:pt x="6627" y="8768"/>
                    </a:lnTo>
                    <a:lnTo>
                      <a:pt x="6714" y="8277"/>
                    </a:lnTo>
                    <a:lnTo>
                      <a:pt x="6804" y="7786"/>
                    </a:lnTo>
                    <a:lnTo>
                      <a:pt x="6903" y="7296"/>
                    </a:lnTo>
                    <a:lnTo>
                      <a:pt x="7112" y="6263"/>
                    </a:lnTo>
                    <a:lnTo>
                      <a:pt x="7577" y="4080"/>
                    </a:lnTo>
                    <a:lnTo>
                      <a:pt x="7825" y="2878"/>
                    </a:lnTo>
                    <a:lnTo>
                      <a:pt x="8082" y="1609"/>
                    </a:lnTo>
                    <a:lnTo>
                      <a:pt x="2771" y="18"/>
                    </a:lnTo>
                    <a:lnTo>
                      <a:pt x="2708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96" name="Google Shape;496;p38"/>
            <p:cNvGrpSpPr/>
            <p:nvPr/>
          </p:nvGrpSpPr>
          <p:grpSpPr>
            <a:xfrm>
              <a:off x="7473510" y="2787337"/>
              <a:ext cx="694171" cy="1403076"/>
              <a:chOff x="-1178334" y="11983755"/>
              <a:chExt cx="1337258" cy="2702901"/>
            </a:xfrm>
          </p:grpSpPr>
          <p:sp>
            <p:nvSpPr>
              <p:cNvPr id="497" name="Google Shape;497;p38"/>
              <p:cNvSpPr/>
              <p:nvPr/>
            </p:nvSpPr>
            <p:spPr>
              <a:xfrm rot="10800000" flipH="1">
                <a:off x="-902693" y="11983755"/>
                <a:ext cx="785907" cy="1504746"/>
              </a:xfrm>
              <a:custGeom>
                <a:avLst/>
                <a:gdLst/>
                <a:ahLst/>
                <a:cxnLst/>
                <a:rect l="l" t="t" r="r" b="b"/>
                <a:pathLst>
                  <a:path w="27646" h="249027" extrusionOk="0">
                    <a:moveTo>
                      <a:pt x="13823" y="0"/>
                    </a:moveTo>
                    <a:lnTo>
                      <a:pt x="13663" y="23"/>
                    </a:lnTo>
                    <a:lnTo>
                      <a:pt x="13503" y="45"/>
                    </a:lnTo>
                    <a:lnTo>
                      <a:pt x="13343" y="113"/>
                    </a:lnTo>
                    <a:lnTo>
                      <a:pt x="13183" y="181"/>
                    </a:lnTo>
                    <a:lnTo>
                      <a:pt x="13023" y="295"/>
                    </a:lnTo>
                    <a:lnTo>
                      <a:pt x="12866" y="408"/>
                    </a:lnTo>
                    <a:lnTo>
                      <a:pt x="12710" y="544"/>
                    </a:lnTo>
                    <a:lnTo>
                      <a:pt x="12550" y="725"/>
                    </a:lnTo>
                    <a:lnTo>
                      <a:pt x="12394" y="907"/>
                    </a:lnTo>
                    <a:lnTo>
                      <a:pt x="12237" y="1111"/>
                    </a:lnTo>
                    <a:lnTo>
                      <a:pt x="12081" y="1337"/>
                    </a:lnTo>
                    <a:lnTo>
                      <a:pt x="11928" y="1586"/>
                    </a:lnTo>
                    <a:lnTo>
                      <a:pt x="11772" y="1858"/>
                    </a:lnTo>
                    <a:lnTo>
                      <a:pt x="11619" y="2153"/>
                    </a:lnTo>
                    <a:lnTo>
                      <a:pt x="11467" y="2470"/>
                    </a:lnTo>
                    <a:lnTo>
                      <a:pt x="11314" y="2810"/>
                    </a:lnTo>
                    <a:lnTo>
                      <a:pt x="11161" y="3150"/>
                    </a:lnTo>
                    <a:lnTo>
                      <a:pt x="11009" y="3535"/>
                    </a:lnTo>
                    <a:lnTo>
                      <a:pt x="10856" y="3921"/>
                    </a:lnTo>
                    <a:lnTo>
                      <a:pt x="10707" y="4328"/>
                    </a:lnTo>
                    <a:lnTo>
                      <a:pt x="10558" y="4759"/>
                    </a:lnTo>
                    <a:lnTo>
                      <a:pt x="10409" y="5212"/>
                    </a:lnTo>
                    <a:lnTo>
                      <a:pt x="10261" y="5665"/>
                    </a:lnTo>
                    <a:lnTo>
                      <a:pt x="10112" y="6164"/>
                    </a:lnTo>
                    <a:lnTo>
                      <a:pt x="9966" y="6663"/>
                    </a:lnTo>
                    <a:lnTo>
                      <a:pt x="9818" y="7184"/>
                    </a:lnTo>
                    <a:lnTo>
                      <a:pt x="9672" y="7728"/>
                    </a:lnTo>
                    <a:lnTo>
                      <a:pt x="9527" y="8294"/>
                    </a:lnTo>
                    <a:lnTo>
                      <a:pt x="9382" y="8861"/>
                    </a:lnTo>
                    <a:lnTo>
                      <a:pt x="9241" y="9473"/>
                    </a:lnTo>
                    <a:lnTo>
                      <a:pt x="9095" y="10084"/>
                    </a:lnTo>
                    <a:lnTo>
                      <a:pt x="8954" y="10696"/>
                    </a:lnTo>
                    <a:lnTo>
                      <a:pt x="8812" y="11353"/>
                    </a:lnTo>
                    <a:lnTo>
                      <a:pt x="8675" y="12011"/>
                    </a:lnTo>
                    <a:lnTo>
                      <a:pt x="8533" y="12690"/>
                    </a:lnTo>
                    <a:lnTo>
                      <a:pt x="8395" y="13393"/>
                    </a:lnTo>
                    <a:lnTo>
                      <a:pt x="8254" y="14118"/>
                    </a:lnTo>
                    <a:lnTo>
                      <a:pt x="8116" y="14843"/>
                    </a:lnTo>
                    <a:lnTo>
                      <a:pt x="7982" y="15591"/>
                    </a:lnTo>
                    <a:lnTo>
                      <a:pt x="7844" y="16339"/>
                    </a:lnTo>
                    <a:lnTo>
                      <a:pt x="7710" y="17132"/>
                    </a:lnTo>
                    <a:lnTo>
                      <a:pt x="7576" y="17925"/>
                    </a:lnTo>
                    <a:lnTo>
                      <a:pt x="7442" y="18718"/>
                    </a:lnTo>
                    <a:lnTo>
                      <a:pt x="7308" y="19557"/>
                    </a:lnTo>
                    <a:lnTo>
                      <a:pt x="7178" y="20395"/>
                    </a:lnTo>
                    <a:lnTo>
                      <a:pt x="7048" y="21234"/>
                    </a:lnTo>
                    <a:lnTo>
                      <a:pt x="6918" y="22095"/>
                    </a:lnTo>
                    <a:lnTo>
                      <a:pt x="6787" y="22979"/>
                    </a:lnTo>
                    <a:lnTo>
                      <a:pt x="6534" y="24792"/>
                    </a:lnTo>
                    <a:lnTo>
                      <a:pt x="6281" y="26650"/>
                    </a:lnTo>
                    <a:lnTo>
                      <a:pt x="6035" y="28576"/>
                    </a:lnTo>
                    <a:lnTo>
                      <a:pt x="5790" y="30548"/>
                    </a:lnTo>
                    <a:lnTo>
                      <a:pt x="5551" y="32565"/>
                    </a:lnTo>
                    <a:lnTo>
                      <a:pt x="5313" y="34627"/>
                    </a:lnTo>
                    <a:lnTo>
                      <a:pt x="5082" y="36757"/>
                    </a:lnTo>
                    <a:lnTo>
                      <a:pt x="4851" y="38910"/>
                    </a:lnTo>
                    <a:lnTo>
                      <a:pt x="4628" y="41131"/>
                    </a:lnTo>
                    <a:lnTo>
                      <a:pt x="4408" y="43374"/>
                    </a:lnTo>
                    <a:lnTo>
                      <a:pt x="4196" y="45685"/>
                    </a:lnTo>
                    <a:lnTo>
                      <a:pt x="3984" y="48020"/>
                    </a:lnTo>
                    <a:lnTo>
                      <a:pt x="3779" y="50399"/>
                    </a:lnTo>
                    <a:lnTo>
                      <a:pt x="3575" y="52824"/>
                    </a:lnTo>
                    <a:lnTo>
                      <a:pt x="3381" y="55271"/>
                    </a:lnTo>
                    <a:lnTo>
                      <a:pt x="3187" y="57764"/>
                    </a:lnTo>
                    <a:lnTo>
                      <a:pt x="3001" y="60279"/>
                    </a:lnTo>
                    <a:lnTo>
                      <a:pt x="2819" y="62840"/>
                    </a:lnTo>
                    <a:lnTo>
                      <a:pt x="2640" y="65424"/>
                    </a:lnTo>
                    <a:lnTo>
                      <a:pt x="2469" y="68052"/>
                    </a:lnTo>
                    <a:lnTo>
                      <a:pt x="2301" y="70704"/>
                    </a:lnTo>
                    <a:lnTo>
                      <a:pt x="2138" y="73378"/>
                    </a:lnTo>
                    <a:lnTo>
                      <a:pt x="1981" y="76074"/>
                    </a:lnTo>
                    <a:lnTo>
                      <a:pt x="1829" y="78794"/>
                    </a:lnTo>
                    <a:lnTo>
                      <a:pt x="1683" y="81536"/>
                    </a:lnTo>
                    <a:lnTo>
                      <a:pt x="1542" y="84323"/>
                    </a:lnTo>
                    <a:lnTo>
                      <a:pt x="1408" y="87111"/>
                    </a:lnTo>
                    <a:lnTo>
                      <a:pt x="1278" y="89921"/>
                    </a:lnTo>
                    <a:lnTo>
                      <a:pt x="1155" y="92731"/>
                    </a:lnTo>
                    <a:lnTo>
                      <a:pt x="1039" y="95563"/>
                    </a:lnTo>
                    <a:lnTo>
                      <a:pt x="928" y="98419"/>
                    </a:lnTo>
                    <a:lnTo>
                      <a:pt x="820" y="101297"/>
                    </a:lnTo>
                    <a:lnTo>
                      <a:pt x="719" y="104175"/>
                    </a:lnTo>
                    <a:lnTo>
                      <a:pt x="626" y="107053"/>
                    </a:lnTo>
                    <a:lnTo>
                      <a:pt x="541" y="109953"/>
                    </a:lnTo>
                    <a:lnTo>
                      <a:pt x="459" y="112854"/>
                    </a:lnTo>
                    <a:lnTo>
                      <a:pt x="384" y="115777"/>
                    </a:lnTo>
                    <a:lnTo>
                      <a:pt x="313" y="118678"/>
                    </a:lnTo>
                    <a:lnTo>
                      <a:pt x="254" y="121601"/>
                    </a:lnTo>
                    <a:lnTo>
                      <a:pt x="198" y="124525"/>
                    </a:lnTo>
                    <a:lnTo>
                      <a:pt x="150" y="127448"/>
                    </a:lnTo>
                    <a:lnTo>
                      <a:pt x="109" y="130348"/>
                    </a:lnTo>
                    <a:lnTo>
                      <a:pt x="71" y="133272"/>
                    </a:lnTo>
                    <a:lnTo>
                      <a:pt x="45" y="136172"/>
                    </a:lnTo>
                    <a:lnTo>
                      <a:pt x="23" y="139073"/>
                    </a:lnTo>
                    <a:lnTo>
                      <a:pt x="8" y="141974"/>
                    </a:lnTo>
                    <a:lnTo>
                      <a:pt x="1" y="144874"/>
                    </a:lnTo>
                    <a:lnTo>
                      <a:pt x="1" y="147752"/>
                    </a:lnTo>
                    <a:lnTo>
                      <a:pt x="8" y="150608"/>
                    </a:lnTo>
                    <a:lnTo>
                      <a:pt x="23" y="153463"/>
                    </a:lnTo>
                    <a:lnTo>
                      <a:pt x="45" y="156296"/>
                    </a:lnTo>
                    <a:lnTo>
                      <a:pt x="75" y="159128"/>
                    </a:lnTo>
                    <a:lnTo>
                      <a:pt x="112" y="161938"/>
                    </a:lnTo>
                    <a:lnTo>
                      <a:pt x="157" y="164726"/>
                    </a:lnTo>
                    <a:lnTo>
                      <a:pt x="209" y="167491"/>
                    </a:lnTo>
                    <a:lnTo>
                      <a:pt x="269" y="170233"/>
                    </a:lnTo>
                    <a:lnTo>
                      <a:pt x="336" y="172975"/>
                    </a:lnTo>
                    <a:lnTo>
                      <a:pt x="414" y="175671"/>
                    </a:lnTo>
                    <a:lnTo>
                      <a:pt x="496" y="178345"/>
                    </a:lnTo>
                    <a:lnTo>
                      <a:pt x="589" y="180997"/>
                    </a:lnTo>
                    <a:lnTo>
                      <a:pt x="637" y="182311"/>
                    </a:lnTo>
                    <a:lnTo>
                      <a:pt x="689" y="183603"/>
                    </a:lnTo>
                    <a:lnTo>
                      <a:pt x="742" y="184894"/>
                    </a:lnTo>
                    <a:lnTo>
                      <a:pt x="797" y="186186"/>
                    </a:lnTo>
                    <a:lnTo>
                      <a:pt x="857" y="187478"/>
                    </a:lnTo>
                    <a:lnTo>
                      <a:pt x="916" y="188747"/>
                    </a:lnTo>
                    <a:lnTo>
                      <a:pt x="976" y="190016"/>
                    </a:lnTo>
                    <a:lnTo>
                      <a:pt x="1039" y="191285"/>
                    </a:lnTo>
                    <a:lnTo>
                      <a:pt x="1106" y="192531"/>
                    </a:lnTo>
                    <a:lnTo>
                      <a:pt x="1173" y="193778"/>
                    </a:lnTo>
                    <a:lnTo>
                      <a:pt x="1244" y="195001"/>
                    </a:lnTo>
                    <a:lnTo>
                      <a:pt x="1319" y="196225"/>
                    </a:lnTo>
                    <a:lnTo>
                      <a:pt x="1393" y="197426"/>
                    </a:lnTo>
                    <a:lnTo>
                      <a:pt x="1467" y="198650"/>
                    </a:lnTo>
                    <a:lnTo>
                      <a:pt x="1546" y="199828"/>
                    </a:lnTo>
                    <a:lnTo>
                      <a:pt x="1628" y="201029"/>
                    </a:lnTo>
                    <a:lnTo>
                      <a:pt x="1709" y="202185"/>
                    </a:lnTo>
                    <a:lnTo>
                      <a:pt x="1795" y="203364"/>
                    </a:lnTo>
                    <a:lnTo>
                      <a:pt x="1884" y="204519"/>
                    </a:lnTo>
                    <a:lnTo>
                      <a:pt x="1974" y="205652"/>
                    </a:lnTo>
                    <a:lnTo>
                      <a:pt x="2067" y="206785"/>
                    </a:lnTo>
                    <a:lnTo>
                      <a:pt x="2160" y="207918"/>
                    </a:lnTo>
                    <a:lnTo>
                      <a:pt x="2257" y="209029"/>
                    </a:lnTo>
                    <a:lnTo>
                      <a:pt x="2353" y="210117"/>
                    </a:lnTo>
                    <a:lnTo>
                      <a:pt x="2458" y="211204"/>
                    </a:lnTo>
                    <a:lnTo>
                      <a:pt x="2558" y="212292"/>
                    </a:lnTo>
                    <a:lnTo>
                      <a:pt x="2666" y="213357"/>
                    </a:lnTo>
                    <a:lnTo>
                      <a:pt x="2774" y="214400"/>
                    </a:lnTo>
                    <a:lnTo>
                      <a:pt x="2882" y="215442"/>
                    </a:lnTo>
                    <a:lnTo>
                      <a:pt x="2998" y="216484"/>
                    </a:lnTo>
                    <a:lnTo>
                      <a:pt x="3109" y="217504"/>
                    </a:lnTo>
                    <a:lnTo>
                      <a:pt x="3228" y="218501"/>
                    </a:lnTo>
                    <a:lnTo>
                      <a:pt x="3347" y="219498"/>
                    </a:lnTo>
                    <a:lnTo>
                      <a:pt x="3470" y="220473"/>
                    </a:lnTo>
                    <a:lnTo>
                      <a:pt x="3593" y="221425"/>
                    </a:lnTo>
                    <a:lnTo>
                      <a:pt x="3720" y="222376"/>
                    </a:lnTo>
                    <a:lnTo>
                      <a:pt x="3850" y="223328"/>
                    </a:lnTo>
                    <a:lnTo>
                      <a:pt x="3980" y="224257"/>
                    </a:lnTo>
                    <a:lnTo>
                      <a:pt x="4114" y="225164"/>
                    </a:lnTo>
                    <a:lnTo>
                      <a:pt x="4252" y="226048"/>
                    </a:lnTo>
                    <a:lnTo>
                      <a:pt x="4390" y="226931"/>
                    </a:lnTo>
                    <a:lnTo>
                      <a:pt x="4531" y="227793"/>
                    </a:lnTo>
                    <a:lnTo>
                      <a:pt x="4676" y="228654"/>
                    </a:lnTo>
                    <a:lnTo>
                      <a:pt x="4822" y="229492"/>
                    </a:lnTo>
                    <a:lnTo>
                      <a:pt x="4971" y="230308"/>
                    </a:lnTo>
                    <a:lnTo>
                      <a:pt x="5119" y="231124"/>
                    </a:lnTo>
                    <a:lnTo>
                      <a:pt x="5276" y="231917"/>
                    </a:lnTo>
                    <a:lnTo>
                      <a:pt x="5432" y="232687"/>
                    </a:lnTo>
                    <a:lnTo>
                      <a:pt x="5589" y="233458"/>
                    </a:lnTo>
                    <a:lnTo>
                      <a:pt x="5749" y="234206"/>
                    </a:lnTo>
                    <a:lnTo>
                      <a:pt x="5912" y="234931"/>
                    </a:lnTo>
                    <a:lnTo>
                      <a:pt x="6080" y="235656"/>
                    </a:lnTo>
                    <a:lnTo>
                      <a:pt x="6247" y="236336"/>
                    </a:lnTo>
                    <a:lnTo>
                      <a:pt x="6419" y="237016"/>
                    </a:lnTo>
                    <a:lnTo>
                      <a:pt x="6594" y="237696"/>
                    </a:lnTo>
                    <a:lnTo>
                      <a:pt x="6769" y="238330"/>
                    </a:lnTo>
                    <a:lnTo>
                      <a:pt x="6947" y="238965"/>
                    </a:lnTo>
                    <a:lnTo>
                      <a:pt x="7130" y="239576"/>
                    </a:lnTo>
                    <a:lnTo>
                      <a:pt x="7312" y="240166"/>
                    </a:lnTo>
                    <a:lnTo>
                      <a:pt x="7502" y="240755"/>
                    </a:lnTo>
                    <a:lnTo>
                      <a:pt x="7688" y="241299"/>
                    </a:lnTo>
                    <a:lnTo>
                      <a:pt x="7882" y="241843"/>
                    </a:lnTo>
                    <a:lnTo>
                      <a:pt x="8075" y="242364"/>
                    </a:lnTo>
                    <a:lnTo>
                      <a:pt x="8273" y="242885"/>
                    </a:lnTo>
                    <a:lnTo>
                      <a:pt x="8474" y="243361"/>
                    </a:lnTo>
                    <a:lnTo>
                      <a:pt x="8675" y="243837"/>
                    </a:lnTo>
                    <a:lnTo>
                      <a:pt x="8879" y="244290"/>
                    </a:lnTo>
                    <a:lnTo>
                      <a:pt x="9088" y="244721"/>
                    </a:lnTo>
                    <a:lnTo>
                      <a:pt x="9300" y="245128"/>
                    </a:lnTo>
                    <a:lnTo>
                      <a:pt x="9512" y="245514"/>
                    </a:lnTo>
                    <a:lnTo>
                      <a:pt x="9728" y="245876"/>
                    </a:lnTo>
                    <a:lnTo>
                      <a:pt x="9948" y="246239"/>
                    </a:lnTo>
                    <a:lnTo>
                      <a:pt x="10167" y="246579"/>
                    </a:lnTo>
                    <a:lnTo>
                      <a:pt x="10391" y="246873"/>
                    </a:lnTo>
                    <a:lnTo>
                      <a:pt x="10618" y="247168"/>
                    </a:lnTo>
                    <a:lnTo>
                      <a:pt x="10849" y="247440"/>
                    </a:lnTo>
                    <a:lnTo>
                      <a:pt x="11080" y="247689"/>
                    </a:lnTo>
                    <a:lnTo>
                      <a:pt x="11318" y="247916"/>
                    </a:lnTo>
                    <a:lnTo>
                      <a:pt x="11556" y="248142"/>
                    </a:lnTo>
                    <a:lnTo>
                      <a:pt x="11794" y="248324"/>
                    </a:lnTo>
                    <a:lnTo>
                      <a:pt x="12040" y="248482"/>
                    </a:lnTo>
                    <a:lnTo>
                      <a:pt x="12286" y="248641"/>
                    </a:lnTo>
                    <a:lnTo>
                      <a:pt x="12535" y="248754"/>
                    </a:lnTo>
                    <a:lnTo>
                      <a:pt x="12785" y="248845"/>
                    </a:lnTo>
                    <a:lnTo>
                      <a:pt x="13041" y="248936"/>
                    </a:lnTo>
                    <a:lnTo>
                      <a:pt x="13298" y="248981"/>
                    </a:lnTo>
                    <a:lnTo>
                      <a:pt x="13559" y="249026"/>
                    </a:lnTo>
                    <a:lnTo>
                      <a:pt x="14088" y="249026"/>
                    </a:lnTo>
                    <a:lnTo>
                      <a:pt x="14348" y="248981"/>
                    </a:lnTo>
                    <a:lnTo>
                      <a:pt x="14605" y="248936"/>
                    </a:lnTo>
                    <a:lnTo>
                      <a:pt x="14858" y="248845"/>
                    </a:lnTo>
                    <a:lnTo>
                      <a:pt x="15111" y="248754"/>
                    </a:lnTo>
                    <a:lnTo>
                      <a:pt x="15361" y="248641"/>
                    </a:lnTo>
                    <a:lnTo>
                      <a:pt x="15606" y="248482"/>
                    </a:lnTo>
                    <a:lnTo>
                      <a:pt x="15852" y="248324"/>
                    </a:lnTo>
                    <a:lnTo>
                      <a:pt x="16090" y="248142"/>
                    </a:lnTo>
                    <a:lnTo>
                      <a:pt x="16329" y="247916"/>
                    </a:lnTo>
                    <a:lnTo>
                      <a:pt x="16567" y="247689"/>
                    </a:lnTo>
                    <a:lnTo>
                      <a:pt x="16798" y="247440"/>
                    </a:lnTo>
                    <a:lnTo>
                      <a:pt x="17028" y="247168"/>
                    </a:lnTo>
                    <a:lnTo>
                      <a:pt x="17256" y="246873"/>
                    </a:lnTo>
                    <a:lnTo>
                      <a:pt x="17479" y="246579"/>
                    </a:lnTo>
                    <a:lnTo>
                      <a:pt x="17699" y="246239"/>
                    </a:lnTo>
                    <a:lnTo>
                      <a:pt x="17918" y="245876"/>
                    </a:lnTo>
                    <a:lnTo>
                      <a:pt x="18134" y="245514"/>
                    </a:lnTo>
                    <a:lnTo>
                      <a:pt x="18346" y="245128"/>
                    </a:lnTo>
                    <a:lnTo>
                      <a:pt x="18559" y="244721"/>
                    </a:lnTo>
                    <a:lnTo>
                      <a:pt x="18767" y="244290"/>
                    </a:lnTo>
                    <a:lnTo>
                      <a:pt x="18972" y="243837"/>
                    </a:lnTo>
                    <a:lnTo>
                      <a:pt x="19173" y="243361"/>
                    </a:lnTo>
                    <a:lnTo>
                      <a:pt x="19374" y="242885"/>
                    </a:lnTo>
                    <a:lnTo>
                      <a:pt x="19571" y="242364"/>
                    </a:lnTo>
                    <a:lnTo>
                      <a:pt x="19765" y="241843"/>
                    </a:lnTo>
                    <a:lnTo>
                      <a:pt x="19958" y="241299"/>
                    </a:lnTo>
                    <a:lnTo>
                      <a:pt x="20144" y="240755"/>
                    </a:lnTo>
                    <a:lnTo>
                      <a:pt x="20334" y="240166"/>
                    </a:lnTo>
                    <a:lnTo>
                      <a:pt x="20517" y="239576"/>
                    </a:lnTo>
                    <a:lnTo>
                      <a:pt x="20699" y="238965"/>
                    </a:lnTo>
                    <a:lnTo>
                      <a:pt x="20878" y="238330"/>
                    </a:lnTo>
                    <a:lnTo>
                      <a:pt x="21053" y="237696"/>
                    </a:lnTo>
                    <a:lnTo>
                      <a:pt x="21228" y="237016"/>
                    </a:lnTo>
                    <a:lnTo>
                      <a:pt x="21399" y="236336"/>
                    </a:lnTo>
                    <a:lnTo>
                      <a:pt x="21566" y="235656"/>
                    </a:lnTo>
                    <a:lnTo>
                      <a:pt x="21734" y="234931"/>
                    </a:lnTo>
                    <a:lnTo>
                      <a:pt x="21898" y="234206"/>
                    </a:lnTo>
                    <a:lnTo>
                      <a:pt x="22058" y="233458"/>
                    </a:lnTo>
                    <a:lnTo>
                      <a:pt x="22214" y="232687"/>
                    </a:lnTo>
                    <a:lnTo>
                      <a:pt x="22371" y="231917"/>
                    </a:lnTo>
                    <a:lnTo>
                      <a:pt x="22527" y="231124"/>
                    </a:lnTo>
                    <a:lnTo>
                      <a:pt x="22676" y="230308"/>
                    </a:lnTo>
                    <a:lnTo>
                      <a:pt x="22825" y="229492"/>
                    </a:lnTo>
                    <a:lnTo>
                      <a:pt x="22970" y="228654"/>
                    </a:lnTo>
                    <a:lnTo>
                      <a:pt x="23115" y="227793"/>
                    </a:lnTo>
                    <a:lnTo>
                      <a:pt x="23257" y="226931"/>
                    </a:lnTo>
                    <a:lnTo>
                      <a:pt x="23394" y="226048"/>
                    </a:lnTo>
                    <a:lnTo>
                      <a:pt x="23532" y="225164"/>
                    </a:lnTo>
                    <a:lnTo>
                      <a:pt x="23666" y="224257"/>
                    </a:lnTo>
                    <a:lnTo>
                      <a:pt x="23796" y="223328"/>
                    </a:lnTo>
                    <a:lnTo>
                      <a:pt x="23927" y="222376"/>
                    </a:lnTo>
                    <a:lnTo>
                      <a:pt x="24053" y="221425"/>
                    </a:lnTo>
                    <a:lnTo>
                      <a:pt x="24176" y="220473"/>
                    </a:lnTo>
                    <a:lnTo>
                      <a:pt x="24299" y="219498"/>
                    </a:lnTo>
                    <a:lnTo>
                      <a:pt x="24418" y="218501"/>
                    </a:lnTo>
                    <a:lnTo>
                      <a:pt x="24537" y="217504"/>
                    </a:lnTo>
                    <a:lnTo>
                      <a:pt x="24649" y="216484"/>
                    </a:lnTo>
                    <a:lnTo>
                      <a:pt x="24764" y="215442"/>
                    </a:lnTo>
                    <a:lnTo>
                      <a:pt x="24872" y="214400"/>
                    </a:lnTo>
                    <a:lnTo>
                      <a:pt x="24980" y="213357"/>
                    </a:lnTo>
                    <a:lnTo>
                      <a:pt x="25088" y="212292"/>
                    </a:lnTo>
                    <a:lnTo>
                      <a:pt x="25189" y="211204"/>
                    </a:lnTo>
                    <a:lnTo>
                      <a:pt x="25293" y="210117"/>
                    </a:lnTo>
                    <a:lnTo>
                      <a:pt x="25390" y="209029"/>
                    </a:lnTo>
                    <a:lnTo>
                      <a:pt x="25486" y="207918"/>
                    </a:lnTo>
                    <a:lnTo>
                      <a:pt x="25580" y="206785"/>
                    </a:lnTo>
                    <a:lnTo>
                      <a:pt x="25673" y="205652"/>
                    </a:lnTo>
                    <a:lnTo>
                      <a:pt x="25762" y="204519"/>
                    </a:lnTo>
                    <a:lnTo>
                      <a:pt x="25851" y="203364"/>
                    </a:lnTo>
                    <a:lnTo>
                      <a:pt x="25937" y="202185"/>
                    </a:lnTo>
                    <a:lnTo>
                      <a:pt x="26019" y="201029"/>
                    </a:lnTo>
                    <a:lnTo>
                      <a:pt x="26101" y="199828"/>
                    </a:lnTo>
                    <a:lnTo>
                      <a:pt x="26179" y="198650"/>
                    </a:lnTo>
                    <a:lnTo>
                      <a:pt x="26253" y="197426"/>
                    </a:lnTo>
                    <a:lnTo>
                      <a:pt x="26328" y="196225"/>
                    </a:lnTo>
                    <a:lnTo>
                      <a:pt x="26402" y="195001"/>
                    </a:lnTo>
                    <a:lnTo>
                      <a:pt x="26473" y="193778"/>
                    </a:lnTo>
                    <a:lnTo>
                      <a:pt x="26540" y="192531"/>
                    </a:lnTo>
                    <a:lnTo>
                      <a:pt x="26607" y="191285"/>
                    </a:lnTo>
                    <a:lnTo>
                      <a:pt x="26670" y="190016"/>
                    </a:lnTo>
                    <a:lnTo>
                      <a:pt x="26730" y="188747"/>
                    </a:lnTo>
                    <a:lnTo>
                      <a:pt x="26789" y="187478"/>
                    </a:lnTo>
                    <a:lnTo>
                      <a:pt x="26849" y="186186"/>
                    </a:lnTo>
                    <a:lnTo>
                      <a:pt x="26905" y="184894"/>
                    </a:lnTo>
                    <a:lnTo>
                      <a:pt x="26957" y="183603"/>
                    </a:lnTo>
                    <a:lnTo>
                      <a:pt x="27009" y="182311"/>
                    </a:lnTo>
                    <a:lnTo>
                      <a:pt x="27057" y="180997"/>
                    </a:lnTo>
                    <a:lnTo>
                      <a:pt x="27151" y="178345"/>
                    </a:lnTo>
                    <a:lnTo>
                      <a:pt x="27232" y="175671"/>
                    </a:lnTo>
                    <a:lnTo>
                      <a:pt x="27311" y="172975"/>
                    </a:lnTo>
                    <a:lnTo>
                      <a:pt x="27378" y="170233"/>
                    </a:lnTo>
                    <a:lnTo>
                      <a:pt x="27437" y="167491"/>
                    </a:lnTo>
                    <a:lnTo>
                      <a:pt x="27489" y="164726"/>
                    </a:lnTo>
                    <a:lnTo>
                      <a:pt x="27534" y="161938"/>
                    </a:lnTo>
                    <a:lnTo>
                      <a:pt x="27571" y="159128"/>
                    </a:lnTo>
                    <a:lnTo>
                      <a:pt x="27601" y="156296"/>
                    </a:lnTo>
                    <a:lnTo>
                      <a:pt x="27623" y="153463"/>
                    </a:lnTo>
                    <a:lnTo>
                      <a:pt x="27638" y="150608"/>
                    </a:lnTo>
                    <a:lnTo>
                      <a:pt x="27646" y="147752"/>
                    </a:lnTo>
                    <a:lnTo>
                      <a:pt x="27646" y="144874"/>
                    </a:lnTo>
                    <a:lnTo>
                      <a:pt x="27638" y="141974"/>
                    </a:lnTo>
                    <a:lnTo>
                      <a:pt x="27623" y="139073"/>
                    </a:lnTo>
                    <a:lnTo>
                      <a:pt x="27601" y="136172"/>
                    </a:lnTo>
                    <a:lnTo>
                      <a:pt x="27575" y="133272"/>
                    </a:lnTo>
                    <a:lnTo>
                      <a:pt x="27538" y="130348"/>
                    </a:lnTo>
                    <a:lnTo>
                      <a:pt x="27497" y="127448"/>
                    </a:lnTo>
                    <a:lnTo>
                      <a:pt x="27448" y="124525"/>
                    </a:lnTo>
                    <a:lnTo>
                      <a:pt x="27393" y="121601"/>
                    </a:lnTo>
                    <a:lnTo>
                      <a:pt x="27333" y="118678"/>
                    </a:lnTo>
                    <a:lnTo>
                      <a:pt x="27262" y="115777"/>
                    </a:lnTo>
                    <a:lnTo>
                      <a:pt x="27188" y="112854"/>
                    </a:lnTo>
                    <a:lnTo>
                      <a:pt x="27106" y="109953"/>
                    </a:lnTo>
                    <a:lnTo>
                      <a:pt x="27020" y="107053"/>
                    </a:lnTo>
                    <a:lnTo>
                      <a:pt x="26927" y="104175"/>
                    </a:lnTo>
                    <a:lnTo>
                      <a:pt x="26827" y="101297"/>
                    </a:lnTo>
                    <a:lnTo>
                      <a:pt x="26719" y="98419"/>
                    </a:lnTo>
                    <a:lnTo>
                      <a:pt x="26607" y="95563"/>
                    </a:lnTo>
                    <a:lnTo>
                      <a:pt x="26492" y="92731"/>
                    </a:lnTo>
                    <a:lnTo>
                      <a:pt x="26369" y="89921"/>
                    </a:lnTo>
                    <a:lnTo>
                      <a:pt x="26238" y="87111"/>
                    </a:lnTo>
                    <a:lnTo>
                      <a:pt x="26104" y="84323"/>
                    </a:lnTo>
                    <a:lnTo>
                      <a:pt x="25963" y="81536"/>
                    </a:lnTo>
                    <a:lnTo>
                      <a:pt x="25818" y="78794"/>
                    </a:lnTo>
                    <a:lnTo>
                      <a:pt x="25665" y="76074"/>
                    </a:lnTo>
                    <a:lnTo>
                      <a:pt x="25509" y="73378"/>
                    </a:lnTo>
                    <a:lnTo>
                      <a:pt x="25345" y="70704"/>
                    </a:lnTo>
                    <a:lnTo>
                      <a:pt x="25178" y="68052"/>
                    </a:lnTo>
                    <a:lnTo>
                      <a:pt x="25006" y="65424"/>
                    </a:lnTo>
                    <a:lnTo>
                      <a:pt x="24828" y="62840"/>
                    </a:lnTo>
                    <a:lnTo>
                      <a:pt x="24645" y="60279"/>
                    </a:lnTo>
                    <a:lnTo>
                      <a:pt x="24459" y="57764"/>
                    </a:lnTo>
                    <a:lnTo>
                      <a:pt x="24265" y="55271"/>
                    </a:lnTo>
                    <a:lnTo>
                      <a:pt x="24072" y="52824"/>
                    </a:lnTo>
                    <a:lnTo>
                      <a:pt x="23867" y="50399"/>
                    </a:lnTo>
                    <a:lnTo>
                      <a:pt x="23662" y="48020"/>
                    </a:lnTo>
                    <a:lnTo>
                      <a:pt x="23450" y="45685"/>
                    </a:lnTo>
                    <a:lnTo>
                      <a:pt x="23238" y="43374"/>
                    </a:lnTo>
                    <a:lnTo>
                      <a:pt x="23018" y="41131"/>
                    </a:lnTo>
                    <a:lnTo>
                      <a:pt x="22795" y="38910"/>
                    </a:lnTo>
                    <a:lnTo>
                      <a:pt x="22564" y="36757"/>
                    </a:lnTo>
                    <a:lnTo>
                      <a:pt x="22333" y="34627"/>
                    </a:lnTo>
                    <a:lnTo>
                      <a:pt x="22095" y="32565"/>
                    </a:lnTo>
                    <a:lnTo>
                      <a:pt x="21857" y="30548"/>
                    </a:lnTo>
                    <a:lnTo>
                      <a:pt x="21611" y="28576"/>
                    </a:lnTo>
                    <a:lnTo>
                      <a:pt x="21365" y="26650"/>
                    </a:lnTo>
                    <a:lnTo>
                      <a:pt x="21112" y="24792"/>
                    </a:lnTo>
                    <a:lnTo>
                      <a:pt x="20859" y="22979"/>
                    </a:lnTo>
                    <a:lnTo>
                      <a:pt x="20729" y="22095"/>
                    </a:lnTo>
                    <a:lnTo>
                      <a:pt x="20599" y="21234"/>
                    </a:lnTo>
                    <a:lnTo>
                      <a:pt x="20468" y="20395"/>
                    </a:lnTo>
                    <a:lnTo>
                      <a:pt x="20338" y="19557"/>
                    </a:lnTo>
                    <a:lnTo>
                      <a:pt x="20204" y="18718"/>
                    </a:lnTo>
                    <a:lnTo>
                      <a:pt x="20070" y="17925"/>
                    </a:lnTo>
                    <a:lnTo>
                      <a:pt x="19936" y="17132"/>
                    </a:lnTo>
                    <a:lnTo>
                      <a:pt x="19802" y="16339"/>
                    </a:lnTo>
                    <a:lnTo>
                      <a:pt x="19664" y="15591"/>
                    </a:lnTo>
                    <a:lnTo>
                      <a:pt x="19526" y="14843"/>
                    </a:lnTo>
                    <a:lnTo>
                      <a:pt x="19392" y="14118"/>
                    </a:lnTo>
                    <a:lnTo>
                      <a:pt x="19251" y="13393"/>
                    </a:lnTo>
                    <a:lnTo>
                      <a:pt x="19113" y="12690"/>
                    </a:lnTo>
                    <a:lnTo>
                      <a:pt x="18972" y="12011"/>
                    </a:lnTo>
                    <a:lnTo>
                      <a:pt x="18834" y="11353"/>
                    </a:lnTo>
                    <a:lnTo>
                      <a:pt x="18693" y="10696"/>
                    </a:lnTo>
                    <a:lnTo>
                      <a:pt x="18551" y="10084"/>
                    </a:lnTo>
                    <a:lnTo>
                      <a:pt x="18406" y="9473"/>
                    </a:lnTo>
                    <a:lnTo>
                      <a:pt x="18264" y="8861"/>
                    </a:lnTo>
                    <a:lnTo>
                      <a:pt x="18119" y="8294"/>
                    </a:lnTo>
                    <a:lnTo>
                      <a:pt x="17974" y="7728"/>
                    </a:lnTo>
                    <a:lnTo>
                      <a:pt x="17829" y="7184"/>
                    </a:lnTo>
                    <a:lnTo>
                      <a:pt x="17680" y="6663"/>
                    </a:lnTo>
                    <a:lnTo>
                      <a:pt x="17535" y="6164"/>
                    </a:lnTo>
                    <a:lnTo>
                      <a:pt x="17386" y="5665"/>
                    </a:lnTo>
                    <a:lnTo>
                      <a:pt x="17237" y="5212"/>
                    </a:lnTo>
                    <a:lnTo>
                      <a:pt x="17088" y="4759"/>
                    </a:lnTo>
                    <a:lnTo>
                      <a:pt x="16939" y="4328"/>
                    </a:lnTo>
                    <a:lnTo>
                      <a:pt x="16790" y="3921"/>
                    </a:lnTo>
                    <a:lnTo>
                      <a:pt x="16638" y="3535"/>
                    </a:lnTo>
                    <a:lnTo>
                      <a:pt x="16485" y="3150"/>
                    </a:lnTo>
                    <a:lnTo>
                      <a:pt x="16332" y="2810"/>
                    </a:lnTo>
                    <a:lnTo>
                      <a:pt x="16180" y="2470"/>
                    </a:lnTo>
                    <a:lnTo>
                      <a:pt x="16027" y="2153"/>
                    </a:lnTo>
                    <a:lnTo>
                      <a:pt x="15874" y="1858"/>
                    </a:lnTo>
                    <a:lnTo>
                      <a:pt x="15718" y="1586"/>
                    </a:lnTo>
                    <a:lnTo>
                      <a:pt x="15565" y="1337"/>
                    </a:lnTo>
                    <a:lnTo>
                      <a:pt x="15409" y="1111"/>
                    </a:lnTo>
                    <a:lnTo>
                      <a:pt x="15253" y="907"/>
                    </a:lnTo>
                    <a:lnTo>
                      <a:pt x="15096" y="725"/>
                    </a:lnTo>
                    <a:lnTo>
                      <a:pt x="14936" y="544"/>
                    </a:lnTo>
                    <a:lnTo>
                      <a:pt x="14780" y="408"/>
                    </a:lnTo>
                    <a:lnTo>
                      <a:pt x="14620" y="295"/>
                    </a:lnTo>
                    <a:lnTo>
                      <a:pt x="14464" y="181"/>
                    </a:lnTo>
                    <a:lnTo>
                      <a:pt x="14303" y="113"/>
                    </a:lnTo>
                    <a:lnTo>
                      <a:pt x="14143" y="45"/>
                    </a:lnTo>
                    <a:lnTo>
                      <a:pt x="13983" y="23"/>
                    </a:lnTo>
                    <a:lnTo>
                      <a:pt x="1382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accent3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38"/>
              <p:cNvSpPr/>
              <p:nvPr/>
            </p:nvSpPr>
            <p:spPr>
              <a:xfrm rot="10800000" flipH="1">
                <a:off x="-707865" y="12315978"/>
                <a:ext cx="415724" cy="1172547"/>
              </a:xfrm>
              <a:custGeom>
                <a:avLst/>
                <a:gdLst/>
                <a:ahLst/>
                <a:cxnLst/>
                <a:rect l="l" t="t" r="r" b="b"/>
                <a:pathLst>
                  <a:path w="14624" h="194050" extrusionOk="0">
                    <a:moveTo>
                      <a:pt x="6619" y="0"/>
                    </a:moveTo>
                    <a:lnTo>
                      <a:pt x="6619" y="59282"/>
                    </a:lnTo>
                    <a:lnTo>
                      <a:pt x="97" y="101206"/>
                    </a:lnTo>
                    <a:lnTo>
                      <a:pt x="75" y="101387"/>
                    </a:lnTo>
                    <a:lnTo>
                      <a:pt x="52" y="101546"/>
                    </a:lnTo>
                    <a:lnTo>
                      <a:pt x="37" y="101750"/>
                    </a:lnTo>
                    <a:lnTo>
                      <a:pt x="23" y="101931"/>
                    </a:lnTo>
                    <a:lnTo>
                      <a:pt x="11" y="102135"/>
                    </a:lnTo>
                    <a:lnTo>
                      <a:pt x="8" y="102339"/>
                    </a:lnTo>
                    <a:lnTo>
                      <a:pt x="4" y="102543"/>
                    </a:lnTo>
                    <a:lnTo>
                      <a:pt x="0" y="102747"/>
                    </a:lnTo>
                    <a:lnTo>
                      <a:pt x="4" y="102951"/>
                    </a:lnTo>
                    <a:lnTo>
                      <a:pt x="11" y="103155"/>
                    </a:lnTo>
                    <a:lnTo>
                      <a:pt x="19" y="103336"/>
                    </a:lnTo>
                    <a:lnTo>
                      <a:pt x="30" y="103540"/>
                    </a:lnTo>
                    <a:lnTo>
                      <a:pt x="45" y="103721"/>
                    </a:lnTo>
                    <a:lnTo>
                      <a:pt x="64" y="103903"/>
                    </a:lnTo>
                    <a:lnTo>
                      <a:pt x="86" y="104084"/>
                    </a:lnTo>
                    <a:lnTo>
                      <a:pt x="112" y="104242"/>
                    </a:lnTo>
                    <a:lnTo>
                      <a:pt x="138" y="104378"/>
                    </a:lnTo>
                    <a:lnTo>
                      <a:pt x="168" y="104492"/>
                    </a:lnTo>
                    <a:lnTo>
                      <a:pt x="198" y="104605"/>
                    </a:lnTo>
                    <a:lnTo>
                      <a:pt x="231" y="104673"/>
                    </a:lnTo>
                    <a:lnTo>
                      <a:pt x="261" y="104741"/>
                    </a:lnTo>
                    <a:lnTo>
                      <a:pt x="294" y="104786"/>
                    </a:lnTo>
                    <a:lnTo>
                      <a:pt x="328" y="104809"/>
                    </a:lnTo>
                    <a:lnTo>
                      <a:pt x="395" y="104809"/>
                    </a:lnTo>
                    <a:lnTo>
                      <a:pt x="428" y="104764"/>
                    </a:lnTo>
                    <a:lnTo>
                      <a:pt x="462" y="104718"/>
                    </a:lnTo>
                    <a:lnTo>
                      <a:pt x="492" y="104628"/>
                    </a:lnTo>
                    <a:lnTo>
                      <a:pt x="525" y="104537"/>
                    </a:lnTo>
                    <a:lnTo>
                      <a:pt x="555" y="104424"/>
                    </a:lnTo>
                    <a:lnTo>
                      <a:pt x="581" y="104310"/>
                    </a:lnTo>
                    <a:lnTo>
                      <a:pt x="607" y="104152"/>
                    </a:lnTo>
                    <a:lnTo>
                      <a:pt x="6619" y="65514"/>
                    </a:lnTo>
                    <a:lnTo>
                      <a:pt x="6619" y="126451"/>
                    </a:lnTo>
                    <a:lnTo>
                      <a:pt x="2573" y="148817"/>
                    </a:lnTo>
                    <a:lnTo>
                      <a:pt x="2547" y="148976"/>
                    </a:lnTo>
                    <a:lnTo>
                      <a:pt x="2524" y="149135"/>
                    </a:lnTo>
                    <a:lnTo>
                      <a:pt x="2506" y="149316"/>
                    </a:lnTo>
                    <a:lnTo>
                      <a:pt x="2491" y="149497"/>
                    </a:lnTo>
                    <a:lnTo>
                      <a:pt x="2476" y="149701"/>
                    </a:lnTo>
                    <a:lnTo>
                      <a:pt x="2468" y="149905"/>
                    </a:lnTo>
                    <a:lnTo>
                      <a:pt x="2461" y="150109"/>
                    </a:lnTo>
                    <a:lnTo>
                      <a:pt x="2457" y="150313"/>
                    </a:lnTo>
                    <a:lnTo>
                      <a:pt x="2457" y="150517"/>
                    </a:lnTo>
                    <a:lnTo>
                      <a:pt x="2461" y="150721"/>
                    </a:lnTo>
                    <a:lnTo>
                      <a:pt x="2468" y="150925"/>
                    </a:lnTo>
                    <a:lnTo>
                      <a:pt x="2476" y="151106"/>
                    </a:lnTo>
                    <a:lnTo>
                      <a:pt x="2491" y="151310"/>
                    </a:lnTo>
                    <a:lnTo>
                      <a:pt x="2506" y="151492"/>
                    </a:lnTo>
                    <a:lnTo>
                      <a:pt x="2528" y="151673"/>
                    </a:lnTo>
                    <a:lnTo>
                      <a:pt x="2550" y="151831"/>
                    </a:lnTo>
                    <a:lnTo>
                      <a:pt x="2576" y="151990"/>
                    </a:lnTo>
                    <a:lnTo>
                      <a:pt x="2602" y="152126"/>
                    </a:lnTo>
                    <a:lnTo>
                      <a:pt x="2632" y="152239"/>
                    </a:lnTo>
                    <a:lnTo>
                      <a:pt x="2662" y="152353"/>
                    </a:lnTo>
                    <a:lnTo>
                      <a:pt x="2696" y="152421"/>
                    </a:lnTo>
                    <a:lnTo>
                      <a:pt x="2725" y="152489"/>
                    </a:lnTo>
                    <a:lnTo>
                      <a:pt x="2759" y="152511"/>
                    </a:lnTo>
                    <a:lnTo>
                      <a:pt x="2792" y="152534"/>
                    </a:lnTo>
                    <a:lnTo>
                      <a:pt x="2826" y="152534"/>
                    </a:lnTo>
                    <a:lnTo>
                      <a:pt x="2859" y="152511"/>
                    </a:lnTo>
                    <a:lnTo>
                      <a:pt x="2893" y="152466"/>
                    </a:lnTo>
                    <a:lnTo>
                      <a:pt x="2926" y="152421"/>
                    </a:lnTo>
                    <a:lnTo>
                      <a:pt x="2956" y="152330"/>
                    </a:lnTo>
                    <a:lnTo>
                      <a:pt x="2990" y="152239"/>
                    </a:lnTo>
                    <a:lnTo>
                      <a:pt x="3016" y="152126"/>
                    </a:lnTo>
                    <a:lnTo>
                      <a:pt x="3045" y="151990"/>
                    </a:lnTo>
                    <a:lnTo>
                      <a:pt x="6619" y="132229"/>
                    </a:lnTo>
                    <a:lnTo>
                      <a:pt x="6619" y="191919"/>
                    </a:lnTo>
                    <a:lnTo>
                      <a:pt x="6619" y="192123"/>
                    </a:lnTo>
                    <a:lnTo>
                      <a:pt x="6627" y="192350"/>
                    </a:lnTo>
                    <a:lnTo>
                      <a:pt x="6634" y="192554"/>
                    </a:lnTo>
                    <a:lnTo>
                      <a:pt x="6645" y="192735"/>
                    </a:lnTo>
                    <a:lnTo>
                      <a:pt x="6660" y="192939"/>
                    </a:lnTo>
                    <a:lnTo>
                      <a:pt x="6679" y="193098"/>
                    </a:lnTo>
                    <a:lnTo>
                      <a:pt x="6697" y="193279"/>
                    </a:lnTo>
                    <a:lnTo>
                      <a:pt x="6720" y="193415"/>
                    </a:lnTo>
                    <a:lnTo>
                      <a:pt x="6746" y="193551"/>
                    </a:lnTo>
                    <a:lnTo>
                      <a:pt x="6772" y="193687"/>
                    </a:lnTo>
                    <a:lnTo>
                      <a:pt x="6802" y="193800"/>
                    </a:lnTo>
                    <a:lnTo>
                      <a:pt x="6831" y="193891"/>
                    </a:lnTo>
                    <a:lnTo>
                      <a:pt x="6865" y="193959"/>
                    </a:lnTo>
                    <a:lnTo>
                      <a:pt x="6898" y="194004"/>
                    </a:lnTo>
                    <a:lnTo>
                      <a:pt x="6932" y="194050"/>
                    </a:lnTo>
                    <a:lnTo>
                      <a:pt x="7006" y="194050"/>
                    </a:lnTo>
                    <a:lnTo>
                      <a:pt x="7040" y="194004"/>
                    </a:lnTo>
                    <a:lnTo>
                      <a:pt x="7073" y="193959"/>
                    </a:lnTo>
                    <a:lnTo>
                      <a:pt x="7107" y="193891"/>
                    </a:lnTo>
                    <a:lnTo>
                      <a:pt x="7137" y="193800"/>
                    </a:lnTo>
                    <a:lnTo>
                      <a:pt x="7166" y="193687"/>
                    </a:lnTo>
                    <a:lnTo>
                      <a:pt x="7193" y="193551"/>
                    </a:lnTo>
                    <a:lnTo>
                      <a:pt x="7219" y="193415"/>
                    </a:lnTo>
                    <a:lnTo>
                      <a:pt x="7241" y="193279"/>
                    </a:lnTo>
                    <a:lnTo>
                      <a:pt x="7260" y="193098"/>
                    </a:lnTo>
                    <a:lnTo>
                      <a:pt x="7278" y="192939"/>
                    </a:lnTo>
                    <a:lnTo>
                      <a:pt x="7293" y="192735"/>
                    </a:lnTo>
                    <a:lnTo>
                      <a:pt x="7304" y="192554"/>
                    </a:lnTo>
                    <a:lnTo>
                      <a:pt x="7312" y="192350"/>
                    </a:lnTo>
                    <a:lnTo>
                      <a:pt x="7319" y="192123"/>
                    </a:lnTo>
                    <a:lnTo>
                      <a:pt x="7319" y="191919"/>
                    </a:lnTo>
                    <a:lnTo>
                      <a:pt x="7319" y="160080"/>
                    </a:lnTo>
                    <a:lnTo>
                      <a:pt x="10390" y="176238"/>
                    </a:lnTo>
                    <a:lnTo>
                      <a:pt x="10420" y="176374"/>
                    </a:lnTo>
                    <a:lnTo>
                      <a:pt x="10450" y="176487"/>
                    </a:lnTo>
                    <a:lnTo>
                      <a:pt x="10480" y="176578"/>
                    </a:lnTo>
                    <a:lnTo>
                      <a:pt x="10513" y="176646"/>
                    </a:lnTo>
                    <a:lnTo>
                      <a:pt x="10547" y="176714"/>
                    </a:lnTo>
                    <a:lnTo>
                      <a:pt x="10580" y="176736"/>
                    </a:lnTo>
                    <a:lnTo>
                      <a:pt x="10614" y="176759"/>
                    </a:lnTo>
                    <a:lnTo>
                      <a:pt x="10647" y="176759"/>
                    </a:lnTo>
                    <a:lnTo>
                      <a:pt x="10681" y="176736"/>
                    </a:lnTo>
                    <a:lnTo>
                      <a:pt x="10714" y="176691"/>
                    </a:lnTo>
                    <a:lnTo>
                      <a:pt x="10744" y="176623"/>
                    </a:lnTo>
                    <a:lnTo>
                      <a:pt x="10778" y="176532"/>
                    </a:lnTo>
                    <a:lnTo>
                      <a:pt x="10807" y="176442"/>
                    </a:lnTo>
                    <a:lnTo>
                      <a:pt x="10833" y="176306"/>
                    </a:lnTo>
                    <a:lnTo>
                      <a:pt x="10863" y="176170"/>
                    </a:lnTo>
                    <a:lnTo>
                      <a:pt x="10886" y="176011"/>
                    </a:lnTo>
                    <a:lnTo>
                      <a:pt x="10908" y="175853"/>
                    </a:lnTo>
                    <a:lnTo>
                      <a:pt x="10926" y="175671"/>
                    </a:lnTo>
                    <a:lnTo>
                      <a:pt x="10945" y="175467"/>
                    </a:lnTo>
                    <a:lnTo>
                      <a:pt x="10956" y="175286"/>
                    </a:lnTo>
                    <a:lnTo>
                      <a:pt x="10964" y="175082"/>
                    </a:lnTo>
                    <a:lnTo>
                      <a:pt x="10971" y="174878"/>
                    </a:lnTo>
                    <a:lnTo>
                      <a:pt x="10971" y="174674"/>
                    </a:lnTo>
                    <a:lnTo>
                      <a:pt x="10971" y="174470"/>
                    </a:lnTo>
                    <a:lnTo>
                      <a:pt x="10967" y="174266"/>
                    </a:lnTo>
                    <a:lnTo>
                      <a:pt x="10960" y="174062"/>
                    </a:lnTo>
                    <a:lnTo>
                      <a:pt x="10949" y="173858"/>
                    </a:lnTo>
                    <a:lnTo>
                      <a:pt x="10938" y="173677"/>
                    </a:lnTo>
                    <a:lnTo>
                      <a:pt x="10919" y="173496"/>
                    </a:lnTo>
                    <a:lnTo>
                      <a:pt x="10900" y="173314"/>
                    </a:lnTo>
                    <a:lnTo>
                      <a:pt x="10878" y="173156"/>
                    </a:lnTo>
                    <a:lnTo>
                      <a:pt x="10852" y="172997"/>
                    </a:lnTo>
                    <a:lnTo>
                      <a:pt x="7319" y="154415"/>
                    </a:lnTo>
                    <a:lnTo>
                      <a:pt x="7319" y="103563"/>
                    </a:lnTo>
                    <a:lnTo>
                      <a:pt x="12263" y="135946"/>
                    </a:lnTo>
                    <a:lnTo>
                      <a:pt x="12289" y="136104"/>
                    </a:lnTo>
                    <a:lnTo>
                      <a:pt x="12315" y="136240"/>
                    </a:lnTo>
                    <a:lnTo>
                      <a:pt x="12345" y="136354"/>
                    </a:lnTo>
                    <a:lnTo>
                      <a:pt x="12375" y="136444"/>
                    </a:lnTo>
                    <a:lnTo>
                      <a:pt x="12408" y="136512"/>
                    </a:lnTo>
                    <a:lnTo>
                      <a:pt x="12442" y="136558"/>
                    </a:lnTo>
                    <a:lnTo>
                      <a:pt x="12475" y="136603"/>
                    </a:lnTo>
                    <a:lnTo>
                      <a:pt x="12509" y="136626"/>
                    </a:lnTo>
                    <a:lnTo>
                      <a:pt x="12542" y="136626"/>
                    </a:lnTo>
                    <a:lnTo>
                      <a:pt x="12576" y="136603"/>
                    </a:lnTo>
                    <a:lnTo>
                      <a:pt x="12605" y="136558"/>
                    </a:lnTo>
                    <a:lnTo>
                      <a:pt x="12639" y="136490"/>
                    </a:lnTo>
                    <a:lnTo>
                      <a:pt x="12672" y="136422"/>
                    </a:lnTo>
                    <a:lnTo>
                      <a:pt x="12702" y="136308"/>
                    </a:lnTo>
                    <a:lnTo>
                      <a:pt x="12732" y="136195"/>
                    </a:lnTo>
                    <a:lnTo>
                      <a:pt x="12758" y="136059"/>
                    </a:lnTo>
                    <a:lnTo>
                      <a:pt x="12784" y="135900"/>
                    </a:lnTo>
                    <a:lnTo>
                      <a:pt x="12806" y="135742"/>
                    </a:lnTo>
                    <a:lnTo>
                      <a:pt x="12825" y="135561"/>
                    </a:lnTo>
                    <a:lnTo>
                      <a:pt x="12840" y="135357"/>
                    </a:lnTo>
                    <a:lnTo>
                      <a:pt x="12851" y="135175"/>
                    </a:lnTo>
                    <a:lnTo>
                      <a:pt x="12862" y="134971"/>
                    </a:lnTo>
                    <a:lnTo>
                      <a:pt x="12866" y="134767"/>
                    </a:lnTo>
                    <a:lnTo>
                      <a:pt x="12870" y="134563"/>
                    </a:lnTo>
                    <a:lnTo>
                      <a:pt x="12870" y="134359"/>
                    </a:lnTo>
                    <a:lnTo>
                      <a:pt x="12866" y="134156"/>
                    </a:lnTo>
                    <a:lnTo>
                      <a:pt x="12859" y="133952"/>
                    </a:lnTo>
                    <a:lnTo>
                      <a:pt x="12847" y="133770"/>
                    </a:lnTo>
                    <a:lnTo>
                      <a:pt x="12836" y="133566"/>
                    </a:lnTo>
                    <a:lnTo>
                      <a:pt x="12818" y="133385"/>
                    </a:lnTo>
                    <a:lnTo>
                      <a:pt x="12799" y="133204"/>
                    </a:lnTo>
                    <a:lnTo>
                      <a:pt x="12777" y="133045"/>
                    </a:lnTo>
                    <a:lnTo>
                      <a:pt x="7319" y="97285"/>
                    </a:lnTo>
                    <a:lnTo>
                      <a:pt x="7319" y="34604"/>
                    </a:lnTo>
                    <a:lnTo>
                      <a:pt x="14024" y="76414"/>
                    </a:lnTo>
                    <a:lnTo>
                      <a:pt x="14050" y="76573"/>
                    </a:lnTo>
                    <a:lnTo>
                      <a:pt x="14076" y="76686"/>
                    </a:lnTo>
                    <a:lnTo>
                      <a:pt x="14106" y="76800"/>
                    </a:lnTo>
                    <a:lnTo>
                      <a:pt x="14139" y="76890"/>
                    </a:lnTo>
                    <a:lnTo>
                      <a:pt x="14169" y="76958"/>
                    </a:lnTo>
                    <a:lnTo>
                      <a:pt x="14202" y="77003"/>
                    </a:lnTo>
                    <a:lnTo>
                      <a:pt x="14236" y="77049"/>
                    </a:lnTo>
                    <a:lnTo>
                      <a:pt x="14303" y="77049"/>
                    </a:lnTo>
                    <a:lnTo>
                      <a:pt x="14336" y="77026"/>
                    </a:lnTo>
                    <a:lnTo>
                      <a:pt x="14370" y="76981"/>
                    </a:lnTo>
                    <a:lnTo>
                      <a:pt x="14403" y="76913"/>
                    </a:lnTo>
                    <a:lnTo>
                      <a:pt x="14433" y="76822"/>
                    </a:lnTo>
                    <a:lnTo>
                      <a:pt x="14463" y="76732"/>
                    </a:lnTo>
                    <a:lnTo>
                      <a:pt x="14493" y="76596"/>
                    </a:lnTo>
                    <a:lnTo>
                      <a:pt x="14519" y="76460"/>
                    </a:lnTo>
                    <a:lnTo>
                      <a:pt x="14545" y="76301"/>
                    </a:lnTo>
                    <a:lnTo>
                      <a:pt x="14564" y="76120"/>
                    </a:lnTo>
                    <a:lnTo>
                      <a:pt x="14582" y="75938"/>
                    </a:lnTo>
                    <a:lnTo>
                      <a:pt x="14597" y="75757"/>
                    </a:lnTo>
                    <a:lnTo>
                      <a:pt x="14608" y="75553"/>
                    </a:lnTo>
                    <a:lnTo>
                      <a:pt x="14616" y="75349"/>
                    </a:lnTo>
                    <a:lnTo>
                      <a:pt x="14623" y="75145"/>
                    </a:lnTo>
                    <a:lnTo>
                      <a:pt x="14623" y="74941"/>
                    </a:lnTo>
                    <a:lnTo>
                      <a:pt x="14623" y="74737"/>
                    </a:lnTo>
                    <a:lnTo>
                      <a:pt x="14619" y="74533"/>
                    </a:lnTo>
                    <a:lnTo>
                      <a:pt x="14612" y="74329"/>
                    </a:lnTo>
                    <a:lnTo>
                      <a:pt x="14601" y="74148"/>
                    </a:lnTo>
                    <a:lnTo>
                      <a:pt x="14586" y="73944"/>
                    </a:lnTo>
                    <a:lnTo>
                      <a:pt x="14567" y="73763"/>
                    </a:lnTo>
                    <a:lnTo>
                      <a:pt x="14549" y="73604"/>
                    </a:lnTo>
                    <a:lnTo>
                      <a:pt x="14523" y="73423"/>
                    </a:lnTo>
                    <a:lnTo>
                      <a:pt x="7319" y="28485"/>
                    </a:lnTo>
                    <a:lnTo>
                      <a:pt x="731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38"/>
              <p:cNvSpPr/>
              <p:nvPr/>
            </p:nvSpPr>
            <p:spPr>
              <a:xfrm rot="10800000" flipH="1">
                <a:off x="-1103206" y="13676780"/>
                <a:ext cx="1186990" cy="1009877"/>
              </a:xfrm>
              <a:custGeom>
                <a:avLst/>
                <a:gdLst/>
                <a:ahLst/>
                <a:cxnLst/>
                <a:rect l="l" t="t" r="r" b="b"/>
                <a:pathLst>
                  <a:path w="41755" h="167129" extrusionOk="0">
                    <a:moveTo>
                      <a:pt x="5770" y="0"/>
                    </a:moveTo>
                    <a:lnTo>
                      <a:pt x="5610" y="23"/>
                    </a:lnTo>
                    <a:lnTo>
                      <a:pt x="5454" y="91"/>
                    </a:lnTo>
                    <a:lnTo>
                      <a:pt x="5301" y="204"/>
                    </a:lnTo>
                    <a:lnTo>
                      <a:pt x="5149" y="340"/>
                    </a:lnTo>
                    <a:lnTo>
                      <a:pt x="5000" y="544"/>
                    </a:lnTo>
                    <a:lnTo>
                      <a:pt x="4855" y="771"/>
                    </a:lnTo>
                    <a:lnTo>
                      <a:pt x="4709" y="1065"/>
                    </a:lnTo>
                    <a:lnTo>
                      <a:pt x="4568" y="1383"/>
                    </a:lnTo>
                    <a:lnTo>
                      <a:pt x="4430" y="1723"/>
                    </a:lnTo>
                    <a:lnTo>
                      <a:pt x="4296" y="2108"/>
                    </a:lnTo>
                    <a:lnTo>
                      <a:pt x="4162" y="2538"/>
                    </a:lnTo>
                    <a:lnTo>
                      <a:pt x="4036" y="2992"/>
                    </a:lnTo>
                    <a:lnTo>
                      <a:pt x="3909" y="3490"/>
                    </a:lnTo>
                    <a:lnTo>
                      <a:pt x="3790" y="4011"/>
                    </a:lnTo>
                    <a:lnTo>
                      <a:pt x="3674" y="4578"/>
                    </a:lnTo>
                    <a:lnTo>
                      <a:pt x="3563" y="5167"/>
                    </a:lnTo>
                    <a:lnTo>
                      <a:pt x="3455" y="5779"/>
                    </a:lnTo>
                    <a:lnTo>
                      <a:pt x="3351" y="6436"/>
                    </a:lnTo>
                    <a:lnTo>
                      <a:pt x="3254" y="7116"/>
                    </a:lnTo>
                    <a:lnTo>
                      <a:pt x="3161" y="7818"/>
                    </a:lnTo>
                    <a:lnTo>
                      <a:pt x="3071" y="8544"/>
                    </a:lnTo>
                    <a:lnTo>
                      <a:pt x="2989" y="9291"/>
                    </a:lnTo>
                    <a:lnTo>
                      <a:pt x="2911" y="10085"/>
                    </a:lnTo>
                    <a:lnTo>
                      <a:pt x="2841" y="10878"/>
                    </a:lnTo>
                    <a:lnTo>
                      <a:pt x="2774" y="11694"/>
                    </a:lnTo>
                    <a:lnTo>
                      <a:pt x="2714" y="12555"/>
                    </a:lnTo>
                    <a:lnTo>
                      <a:pt x="2662" y="13416"/>
                    </a:lnTo>
                    <a:lnTo>
                      <a:pt x="2613" y="14300"/>
                    </a:lnTo>
                    <a:lnTo>
                      <a:pt x="2573" y="15206"/>
                    </a:lnTo>
                    <a:lnTo>
                      <a:pt x="2539" y="16113"/>
                    </a:lnTo>
                    <a:lnTo>
                      <a:pt x="2513" y="17064"/>
                    </a:lnTo>
                    <a:lnTo>
                      <a:pt x="2494" y="18016"/>
                    </a:lnTo>
                    <a:lnTo>
                      <a:pt x="0" y="167128"/>
                    </a:lnTo>
                    <a:lnTo>
                      <a:pt x="41754" y="167128"/>
                    </a:lnTo>
                    <a:lnTo>
                      <a:pt x="39260" y="18016"/>
                    </a:lnTo>
                    <a:lnTo>
                      <a:pt x="39241" y="17064"/>
                    </a:lnTo>
                    <a:lnTo>
                      <a:pt x="39215" y="16113"/>
                    </a:lnTo>
                    <a:lnTo>
                      <a:pt x="39182" y="15206"/>
                    </a:lnTo>
                    <a:lnTo>
                      <a:pt x="39141" y="14300"/>
                    </a:lnTo>
                    <a:lnTo>
                      <a:pt x="39092" y="13416"/>
                    </a:lnTo>
                    <a:lnTo>
                      <a:pt x="39040" y="12555"/>
                    </a:lnTo>
                    <a:lnTo>
                      <a:pt x="38981" y="11694"/>
                    </a:lnTo>
                    <a:lnTo>
                      <a:pt x="38914" y="10878"/>
                    </a:lnTo>
                    <a:lnTo>
                      <a:pt x="38843" y="10085"/>
                    </a:lnTo>
                    <a:lnTo>
                      <a:pt x="38765" y="9291"/>
                    </a:lnTo>
                    <a:lnTo>
                      <a:pt x="38683" y="8544"/>
                    </a:lnTo>
                    <a:lnTo>
                      <a:pt x="38594" y="7818"/>
                    </a:lnTo>
                    <a:lnTo>
                      <a:pt x="38501" y="7116"/>
                    </a:lnTo>
                    <a:lnTo>
                      <a:pt x="38404" y="6436"/>
                    </a:lnTo>
                    <a:lnTo>
                      <a:pt x="38300" y="5779"/>
                    </a:lnTo>
                    <a:lnTo>
                      <a:pt x="38192" y="5167"/>
                    </a:lnTo>
                    <a:lnTo>
                      <a:pt x="38080" y="4578"/>
                    </a:lnTo>
                    <a:lnTo>
                      <a:pt x="37965" y="4011"/>
                    </a:lnTo>
                    <a:lnTo>
                      <a:pt x="37845" y="3490"/>
                    </a:lnTo>
                    <a:lnTo>
                      <a:pt x="37719" y="2992"/>
                    </a:lnTo>
                    <a:lnTo>
                      <a:pt x="37592" y="2538"/>
                    </a:lnTo>
                    <a:lnTo>
                      <a:pt x="37458" y="2108"/>
                    </a:lnTo>
                    <a:lnTo>
                      <a:pt x="37324" y="1723"/>
                    </a:lnTo>
                    <a:lnTo>
                      <a:pt x="37186" y="1383"/>
                    </a:lnTo>
                    <a:lnTo>
                      <a:pt x="37045" y="1065"/>
                    </a:lnTo>
                    <a:lnTo>
                      <a:pt x="36900" y="771"/>
                    </a:lnTo>
                    <a:lnTo>
                      <a:pt x="36755" y="544"/>
                    </a:lnTo>
                    <a:lnTo>
                      <a:pt x="36606" y="340"/>
                    </a:lnTo>
                    <a:lnTo>
                      <a:pt x="36453" y="204"/>
                    </a:lnTo>
                    <a:lnTo>
                      <a:pt x="36300" y="91"/>
                    </a:lnTo>
                    <a:lnTo>
                      <a:pt x="36144" y="23"/>
                    </a:lnTo>
                    <a:lnTo>
                      <a:pt x="35984" y="0"/>
                    </a:lnTo>
                    <a:close/>
                  </a:path>
                </a:pathLst>
              </a:custGeom>
              <a:gradFill>
                <a:gsLst>
                  <a:gs pos="0">
                    <a:srgbClr val="434343"/>
                  </a:gs>
                  <a:gs pos="100000">
                    <a:srgbClr val="999999"/>
                  </a:gs>
                </a:gsLst>
                <a:lin ang="16200038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38"/>
              <p:cNvSpPr/>
              <p:nvPr/>
            </p:nvSpPr>
            <p:spPr>
              <a:xfrm rot="10800000" flipH="1">
                <a:off x="-1178334" y="13488491"/>
                <a:ext cx="1337258" cy="200472"/>
              </a:xfrm>
              <a:custGeom>
                <a:avLst/>
                <a:gdLst/>
                <a:ahLst/>
                <a:cxnLst/>
                <a:rect l="l" t="t" r="r" b="b"/>
                <a:pathLst>
                  <a:path w="47041" h="33177" extrusionOk="0">
                    <a:moveTo>
                      <a:pt x="2725" y="0"/>
                    </a:moveTo>
                    <a:lnTo>
                      <a:pt x="2584" y="23"/>
                    </a:lnTo>
                    <a:lnTo>
                      <a:pt x="2446" y="91"/>
                    </a:lnTo>
                    <a:lnTo>
                      <a:pt x="2312" y="204"/>
                    </a:lnTo>
                    <a:lnTo>
                      <a:pt x="2178" y="340"/>
                    </a:lnTo>
                    <a:lnTo>
                      <a:pt x="2044" y="521"/>
                    </a:lnTo>
                    <a:lnTo>
                      <a:pt x="1917" y="748"/>
                    </a:lnTo>
                    <a:lnTo>
                      <a:pt x="1791" y="1020"/>
                    </a:lnTo>
                    <a:lnTo>
                      <a:pt x="1664" y="1315"/>
                    </a:lnTo>
                    <a:lnTo>
                      <a:pt x="1545" y="1655"/>
                    </a:lnTo>
                    <a:lnTo>
                      <a:pt x="1430" y="2017"/>
                    </a:lnTo>
                    <a:lnTo>
                      <a:pt x="1314" y="2402"/>
                    </a:lnTo>
                    <a:lnTo>
                      <a:pt x="1202" y="2856"/>
                    </a:lnTo>
                    <a:lnTo>
                      <a:pt x="1094" y="3309"/>
                    </a:lnTo>
                    <a:lnTo>
                      <a:pt x="994" y="3807"/>
                    </a:lnTo>
                    <a:lnTo>
                      <a:pt x="893" y="4329"/>
                    </a:lnTo>
                    <a:lnTo>
                      <a:pt x="800" y="4872"/>
                    </a:lnTo>
                    <a:lnTo>
                      <a:pt x="707" y="5462"/>
                    </a:lnTo>
                    <a:lnTo>
                      <a:pt x="622" y="6051"/>
                    </a:lnTo>
                    <a:lnTo>
                      <a:pt x="544" y="6685"/>
                    </a:lnTo>
                    <a:lnTo>
                      <a:pt x="465" y="7343"/>
                    </a:lnTo>
                    <a:lnTo>
                      <a:pt x="395" y="8000"/>
                    </a:lnTo>
                    <a:lnTo>
                      <a:pt x="328" y="8702"/>
                    </a:lnTo>
                    <a:lnTo>
                      <a:pt x="268" y="9427"/>
                    </a:lnTo>
                    <a:lnTo>
                      <a:pt x="212" y="10153"/>
                    </a:lnTo>
                    <a:lnTo>
                      <a:pt x="164" y="10900"/>
                    </a:lnTo>
                    <a:lnTo>
                      <a:pt x="123" y="11671"/>
                    </a:lnTo>
                    <a:lnTo>
                      <a:pt x="86" y="12464"/>
                    </a:lnTo>
                    <a:lnTo>
                      <a:pt x="56" y="13257"/>
                    </a:lnTo>
                    <a:lnTo>
                      <a:pt x="30" y="14073"/>
                    </a:lnTo>
                    <a:lnTo>
                      <a:pt x="11" y="14911"/>
                    </a:lnTo>
                    <a:lnTo>
                      <a:pt x="4" y="15750"/>
                    </a:lnTo>
                    <a:lnTo>
                      <a:pt x="0" y="16588"/>
                    </a:lnTo>
                    <a:lnTo>
                      <a:pt x="4" y="17450"/>
                    </a:lnTo>
                    <a:lnTo>
                      <a:pt x="11" y="18288"/>
                    </a:lnTo>
                    <a:lnTo>
                      <a:pt x="30" y="19104"/>
                    </a:lnTo>
                    <a:lnTo>
                      <a:pt x="56" y="19920"/>
                    </a:lnTo>
                    <a:lnTo>
                      <a:pt x="86" y="20735"/>
                    </a:lnTo>
                    <a:lnTo>
                      <a:pt x="123" y="21506"/>
                    </a:lnTo>
                    <a:lnTo>
                      <a:pt x="164" y="22276"/>
                    </a:lnTo>
                    <a:lnTo>
                      <a:pt x="212" y="23047"/>
                    </a:lnTo>
                    <a:lnTo>
                      <a:pt x="268" y="23772"/>
                    </a:lnTo>
                    <a:lnTo>
                      <a:pt x="328" y="24475"/>
                    </a:lnTo>
                    <a:lnTo>
                      <a:pt x="395" y="25177"/>
                    </a:lnTo>
                    <a:lnTo>
                      <a:pt x="465" y="25857"/>
                    </a:lnTo>
                    <a:lnTo>
                      <a:pt x="544" y="26514"/>
                    </a:lnTo>
                    <a:lnTo>
                      <a:pt x="622" y="27126"/>
                    </a:lnTo>
                    <a:lnTo>
                      <a:pt x="707" y="27738"/>
                    </a:lnTo>
                    <a:lnTo>
                      <a:pt x="800" y="28304"/>
                    </a:lnTo>
                    <a:lnTo>
                      <a:pt x="893" y="28871"/>
                    </a:lnTo>
                    <a:lnTo>
                      <a:pt x="994" y="29392"/>
                    </a:lnTo>
                    <a:lnTo>
                      <a:pt x="1094" y="29868"/>
                    </a:lnTo>
                    <a:lnTo>
                      <a:pt x="1202" y="30344"/>
                    </a:lnTo>
                    <a:lnTo>
                      <a:pt x="1314" y="30774"/>
                    </a:lnTo>
                    <a:lnTo>
                      <a:pt x="1430" y="31182"/>
                    </a:lnTo>
                    <a:lnTo>
                      <a:pt x="1545" y="31545"/>
                    </a:lnTo>
                    <a:lnTo>
                      <a:pt x="1664" y="31885"/>
                    </a:lnTo>
                    <a:lnTo>
                      <a:pt x="1791" y="32179"/>
                    </a:lnTo>
                    <a:lnTo>
                      <a:pt x="1917" y="32429"/>
                    </a:lnTo>
                    <a:lnTo>
                      <a:pt x="2044" y="32655"/>
                    </a:lnTo>
                    <a:lnTo>
                      <a:pt x="2178" y="32837"/>
                    </a:lnTo>
                    <a:lnTo>
                      <a:pt x="2312" y="32995"/>
                    </a:lnTo>
                    <a:lnTo>
                      <a:pt x="2446" y="33109"/>
                    </a:lnTo>
                    <a:lnTo>
                      <a:pt x="2584" y="33154"/>
                    </a:lnTo>
                    <a:lnTo>
                      <a:pt x="2725" y="33177"/>
                    </a:lnTo>
                    <a:lnTo>
                      <a:pt x="44315" y="33177"/>
                    </a:lnTo>
                    <a:lnTo>
                      <a:pt x="44457" y="33154"/>
                    </a:lnTo>
                    <a:lnTo>
                      <a:pt x="44595" y="33109"/>
                    </a:lnTo>
                    <a:lnTo>
                      <a:pt x="44729" y="32995"/>
                    </a:lnTo>
                    <a:lnTo>
                      <a:pt x="44863" y="32837"/>
                    </a:lnTo>
                    <a:lnTo>
                      <a:pt x="44997" y="32655"/>
                    </a:lnTo>
                    <a:lnTo>
                      <a:pt x="45123" y="32429"/>
                    </a:lnTo>
                    <a:lnTo>
                      <a:pt x="45250" y="32179"/>
                    </a:lnTo>
                    <a:lnTo>
                      <a:pt x="45376" y="31885"/>
                    </a:lnTo>
                    <a:lnTo>
                      <a:pt x="45495" y="31545"/>
                    </a:lnTo>
                    <a:lnTo>
                      <a:pt x="45611" y="31182"/>
                    </a:lnTo>
                    <a:lnTo>
                      <a:pt x="45726" y="30774"/>
                    </a:lnTo>
                    <a:lnTo>
                      <a:pt x="45838" y="30344"/>
                    </a:lnTo>
                    <a:lnTo>
                      <a:pt x="45946" y="29868"/>
                    </a:lnTo>
                    <a:lnTo>
                      <a:pt x="46046" y="29392"/>
                    </a:lnTo>
                    <a:lnTo>
                      <a:pt x="46147" y="28871"/>
                    </a:lnTo>
                    <a:lnTo>
                      <a:pt x="46240" y="28304"/>
                    </a:lnTo>
                    <a:lnTo>
                      <a:pt x="46333" y="27738"/>
                    </a:lnTo>
                    <a:lnTo>
                      <a:pt x="46419" y="27126"/>
                    </a:lnTo>
                    <a:lnTo>
                      <a:pt x="46497" y="26514"/>
                    </a:lnTo>
                    <a:lnTo>
                      <a:pt x="46575" y="25857"/>
                    </a:lnTo>
                    <a:lnTo>
                      <a:pt x="46646" y="25177"/>
                    </a:lnTo>
                    <a:lnTo>
                      <a:pt x="46713" y="24475"/>
                    </a:lnTo>
                    <a:lnTo>
                      <a:pt x="46772" y="23772"/>
                    </a:lnTo>
                    <a:lnTo>
                      <a:pt x="46828" y="23047"/>
                    </a:lnTo>
                    <a:lnTo>
                      <a:pt x="46877" y="22276"/>
                    </a:lnTo>
                    <a:lnTo>
                      <a:pt x="46918" y="21506"/>
                    </a:lnTo>
                    <a:lnTo>
                      <a:pt x="46955" y="20735"/>
                    </a:lnTo>
                    <a:lnTo>
                      <a:pt x="46985" y="19920"/>
                    </a:lnTo>
                    <a:lnTo>
                      <a:pt x="47011" y="19104"/>
                    </a:lnTo>
                    <a:lnTo>
                      <a:pt x="47029" y="18288"/>
                    </a:lnTo>
                    <a:lnTo>
                      <a:pt x="47037" y="17450"/>
                    </a:lnTo>
                    <a:lnTo>
                      <a:pt x="47040" y="16588"/>
                    </a:lnTo>
                    <a:lnTo>
                      <a:pt x="47037" y="15750"/>
                    </a:lnTo>
                    <a:lnTo>
                      <a:pt x="47029" y="14911"/>
                    </a:lnTo>
                    <a:lnTo>
                      <a:pt x="47011" y="14073"/>
                    </a:lnTo>
                    <a:lnTo>
                      <a:pt x="46985" y="13257"/>
                    </a:lnTo>
                    <a:lnTo>
                      <a:pt x="46955" y="12464"/>
                    </a:lnTo>
                    <a:lnTo>
                      <a:pt x="46918" y="11671"/>
                    </a:lnTo>
                    <a:lnTo>
                      <a:pt x="46877" y="10900"/>
                    </a:lnTo>
                    <a:lnTo>
                      <a:pt x="46828" y="10153"/>
                    </a:lnTo>
                    <a:lnTo>
                      <a:pt x="46772" y="9427"/>
                    </a:lnTo>
                    <a:lnTo>
                      <a:pt x="46713" y="8702"/>
                    </a:lnTo>
                    <a:lnTo>
                      <a:pt x="46646" y="8000"/>
                    </a:lnTo>
                    <a:lnTo>
                      <a:pt x="46575" y="7343"/>
                    </a:lnTo>
                    <a:lnTo>
                      <a:pt x="46497" y="6685"/>
                    </a:lnTo>
                    <a:lnTo>
                      <a:pt x="46419" y="6051"/>
                    </a:lnTo>
                    <a:lnTo>
                      <a:pt x="46333" y="5462"/>
                    </a:lnTo>
                    <a:lnTo>
                      <a:pt x="46240" y="4872"/>
                    </a:lnTo>
                    <a:lnTo>
                      <a:pt x="46147" y="4329"/>
                    </a:lnTo>
                    <a:lnTo>
                      <a:pt x="46046" y="3807"/>
                    </a:lnTo>
                    <a:lnTo>
                      <a:pt x="45946" y="3309"/>
                    </a:lnTo>
                    <a:lnTo>
                      <a:pt x="45838" y="2856"/>
                    </a:lnTo>
                    <a:lnTo>
                      <a:pt x="45726" y="2402"/>
                    </a:lnTo>
                    <a:lnTo>
                      <a:pt x="45611" y="2017"/>
                    </a:lnTo>
                    <a:lnTo>
                      <a:pt x="45495" y="1655"/>
                    </a:lnTo>
                    <a:lnTo>
                      <a:pt x="45376" y="1315"/>
                    </a:lnTo>
                    <a:lnTo>
                      <a:pt x="45250" y="1020"/>
                    </a:lnTo>
                    <a:lnTo>
                      <a:pt x="45123" y="748"/>
                    </a:lnTo>
                    <a:lnTo>
                      <a:pt x="44997" y="521"/>
                    </a:lnTo>
                    <a:lnTo>
                      <a:pt x="44863" y="340"/>
                    </a:lnTo>
                    <a:lnTo>
                      <a:pt x="44729" y="204"/>
                    </a:lnTo>
                    <a:lnTo>
                      <a:pt x="44595" y="91"/>
                    </a:lnTo>
                    <a:lnTo>
                      <a:pt x="44457" y="23"/>
                    </a:lnTo>
                    <a:lnTo>
                      <a:pt x="44315" y="0"/>
                    </a:lnTo>
                    <a:close/>
                  </a:path>
                </a:pathLst>
              </a:custGeom>
              <a:gradFill>
                <a:gsLst>
                  <a:gs pos="0">
                    <a:srgbClr val="434343"/>
                  </a:gs>
                  <a:gs pos="100000">
                    <a:srgbClr val="999999"/>
                  </a:gs>
                </a:gsLst>
                <a:lin ang="16200038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01" name="Google Shape;501;p38"/>
            <p:cNvSpPr/>
            <p:nvPr/>
          </p:nvSpPr>
          <p:spPr>
            <a:xfrm>
              <a:off x="7832578" y="1206800"/>
              <a:ext cx="649417" cy="222255"/>
            </a:xfrm>
            <a:custGeom>
              <a:avLst/>
              <a:gdLst/>
              <a:ahLst/>
              <a:cxnLst/>
              <a:rect l="l" t="t" r="r" b="b"/>
              <a:pathLst>
                <a:path w="55924" h="104714" extrusionOk="0">
                  <a:moveTo>
                    <a:pt x="32835" y="1"/>
                  </a:moveTo>
                  <a:lnTo>
                    <a:pt x="32373" y="39"/>
                  </a:lnTo>
                  <a:lnTo>
                    <a:pt x="31918" y="153"/>
                  </a:lnTo>
                  <a:lnTo>
                    <a:pt x="31469" y="342"/>
                  </a:lnTo>
                  <a:lnTo>
                    <a:pt x="31033" y="608"/>
                  </a:lnTo>
                  <a:lnTo>
                    <a:pt x="30611" y="912"/>
                  </a:lnTo>
                  <a:lnTo>
                    <a:pt x="30189" y="1291"/>
                  </a:lnTo>
                  <a:lnTo>
                    <a:pt x="29781" y="1747"/>
                  </a:lnTo>
                  <a:lnTo>
                    <a:pt x="29386" y="2240"/>
                  </a:lnTo>
                  <a:lnTo>
                    <a:pt x="28990" y="2809"/>
                  </a:lnTo>
                  <a:lnTo>
                    <a:pt x="28609" y="3417"/>
                  </a:lnTo>
                  <a:lnTo>
                    <a:pt x="28240" y="4100"/>
                  </a:lnTo>
                  <a:lnTo>
                    <a:pt x="27879" y="4821"/>
                  </a:lnTo>
                  <a:lnTo>
                    <a:pt x="27524" y="5580"/>
                  </a:lnTo>
                  <a:lnTo>
                    <a:pt x="27175" y="6377"/>
                  </a:lnTo>
                  <a:lnTo>
                    <a:pt x="26840" y="7250"/>
                  </a:lnTo>
                  <a:lnTo>
                    <a:pt x="26512" y="8123"/>
                  </a:lnTo>
                  <a:lnTo>
                    <a:pt x="26191" y="9072"/>
                  </a:lnTo>
                  <a:lnTo>
                    <a:pt x="25876" y="10021"/>
                  </a:lnTo>
                  <a:lnTo>
                    <a:pt x="25574" y="11045"/>
                  </a:lnTo>
                  <a:lnTo>
                    <a:pt x="25280" y="12070"/>
                  </a:lnTo>
                  <a:lnTo>
                    <a:pt x="24992" y="13133"/>
                  </a:lnTo>
                  <a:lnTo>
                    <a:pt x="24717" y="14195"/>
                  </a:lnTo>
                  <a:lnTo>
                    <a:pt x="24442" y="15334"/>
                  </a:lnTo>
                  <a:lnTo>
                    <a:pt x="24181" y="16435"/>
                  </a:lnTo>
                  <a:lnTo>
                    <a:pt x="23927" y="17611"/>
                  </a:lnTo>
                  <a:lnTo>
                    <a:pt x="23679" y="18750"/>
                  </a:lnTo>
                  <a:lnTo>
                    <a:pt x="23438" y="19964"/>
                  </a:lnTo>
                  <a:lnTo>
                    <a:pt x="23210" y="21141"/>
                  </a:lnTo>
                  <a:lnTo>
                    <a:pt x="22989" y="22355"/>
                  </a:lnTo>
                  <a:lnTo>
                    <a:pt x="22768" y="23570"/>
                  </a:lnTo>
                  <a:lnTo>
                    <a:pt x="22560" y="24784"/>
                  </a:lnTo>
                  <a:lnTo>
                    <a:pt x="22359" y="25999"/>
                  </a:lnTo>
                  <a:lnTo>
                    <a:pt x="22165" y="27213"/>
                  </a:lnTo>
                  <a:lnTo>
                    <a:pt x="21977" y="28428"/>
                  </a:lnTo>
                  <a:lnTo>
                    <a:pt x="21797" y="29642"/>
                  </a:lnTo>
                  <a:lnTo>
                    <a:pt x="21629" y="30819"/>
                  </a:lnTo>
                  <a:lnTo>
                    <a:pt x="21462" y="32033"/>
                  </a:lnTo>
                  <a:lnTo>
                    <a:pt x="21301" y="33210"/>
                  </a:lnTo>
                  <a:lnTo>
                    <a:pt x="21006" y="35525"/>
                  </a:lnTo>
                  <a:lnTo>
                    <a:pt x="20738" y="37764"/>
                  </a:lnTo>
                  <a:lnTo>
                    <a:pt x="20497" y="39928"/>
                  </a:lnTo>
                  <a:lnTo>
                    <a:pt x="20283" y="41939"/>
                  </a:lnTo>
                  <a:lnTo>
                    <a:pt x="20088" y="43837"/>
                  </a:lnTo>
                  <a:lnTo>
                    <a:pt x="19921" y="45583"/>
                  </a:lnTo>
                  <a:lnTo>
                    <a:pt x="19780" y="47177"/>
                  </a:lnTo>
                  <a:lnTo>
                    <a:pt x="19660" y="48543"/>
                  </a:lnTo>
                  <a:lnTo>
                    <a:pt x="19566" y="49720"/>
                  </a:lnTo>
                  <a:lnTo>
                    <a:pt x="19439" y="51390"/>
                  </a:lnTo>
                  <a:lnTo>
                    <a:pt x="19399" y="51959"/>
                  </a:lnTo>
                  <a:lnTo>
                    <a:pt x="19070" y="51655"/>
                  </a:lnTo>
                  <a:lnTo>
                    <a:pt x="18742" y="51390"/>
                  </a:lnTo>
                  <a:lnTo>
                    <a:pt x="18421" y="51124"/>
                  </a:lnTo>
                  <a:lnTo>
                    <a:pt x="18106" y="50896"/>
                  </a:lnTo>
                  <a:lnTo>
                    <a:pt x="17791" y="50706"/>
                  </a:lnTo>
                  <a:lnTo>
                    <a:pt x="17476" y="50555"/>
                  </a:lnTo>
                  <a:lnTo>
                    <a:pt x="17168" y="50403"/>
                  </a:lnTo>
                  <a:lnTo>
                    <a:pt x="16860" y="50289"/>
                  </a:lnTo>
                  <a:lnTo>
                    <a:pt x="16558" y="50213"/>
                  </a:lnTo>
                  <a:lnTo>
                    <a:pt x="16257" y="50137"/>
                  </a:lnTo>
                  <a:lnTo>
                    <a:pt x="15962" y="50099"/>
                  </a:lnTo>
                  <a:lnTo>
                    <a:pt x="15668" y="50099"/>
                  </a:lnTo>
                  <a:lnTo>
                    <a:pt x="15380" y="50137"/>
                  </a:lnTo>
                  <a:lnTo>
                    <a:pt x="15092" y="50137"/>
                  </a:lnTo>
                  <a:lnTo>
                    <a:pt x="14804" y="50213"/>
                  </a:lnTo>
                  <a:lnTo>
                    <a:pt x="14522" y="50289"/>
                  </a:lnTo>
                  <a:lnTo>
                    <a:pt x="14248" y="50403"/>
                  </a:lnTo>
                  <a:lnTo>
                    <a:pt x="13973" y="50517"/>
                  </a:lnTo>
                  <a:lnTo>
                    <a:pt x="13698" y="50668"/>
                  </a:lnTo>
                  <a:lnTo>
                    <a:pt x="13430" y="50858"/>
                  </a:lnTo>
                  <a:lnTo>
                    <a:pt x="12901" y="51276"/>
                  </a:lnTo>
                  <a:lnTo>
                    <a:pt x="12385" y="51731"/>
                  </a:lnTo>
                  <a:lnTo>
                    <a:pt x="11876" y="52300"/>
                  </a:lnTo>
                  <a:lnTo>
                    <a:pt x="11381" y="52946"/>
                  </a:lnTo>
                  <a:lnTo>
                    <a:pt x="10898" y="53667"/>
                  </a:lnTo>
                  <a:lnTo>
                    <a:pt x="10430" y="54426"/>
                  </a:lnTo>
                  <a:lnTo>
                    <a:pt x="9974" y="55261"/>
                  </a:lnTo>
                  <a:lnTo>
                    <a:pt x="9525" y="56172"/>
                  </a:lnTo>
                  <a:lnTo>
                    <a:pt x="9090" y="57121"/>
                  </a:lnTo>
                  <a:lnTo>
                    <a:pt x="8661" y="58145"/>
                  </a:lnTo>
                  <a:lnTo>
                    <a:pt x="8253" y="59208"/>
                  </a:lnTo>
                  <a:lnTo>
                    <a:pt x="7851" y="60309"/>
                  </a:lnTo>
                  <a:lnTo>
                    <a:pt x="7456" y="61447"/>
                  </a:lnTo>
                  <a:lnTo>
                    <a:pt x="7074" y="62624"/>
                  </a:lnTo>
                  <a:lnTo>
                    <a:pt x="6705" y="63876"/>
                  </a:lnTo>
                  <a:lnTo>
                    <a:pt x="6350" y="65129"/>
                  </a:lnTo>
                  <a:lnTo>
                    <a:pt x="6002" y="66419"/>
                  </a:lnTo>
                  <a:lnTo>
                    <a:pt x="5667" y="67747"/>
                  </a:lnTo>
                  <a:lnTo>
                    <a:pt x="5339" y="69076"/>
                  </a:lnTo>
                  <a:lnTo>
                    <a:pt x="5024" y="70442"/>
                  </a:lnTo>
                  <a:lnTo>
                    <a:pt x="4716" y="71808"/>
                  </a:lnTo>
                  <a:lnTo>
                    <a:pt x="4421" y="73213"/>
                  </a:lnTo>
                  <a:lnTo>
                    <a:pt x="4140" y="74617"/>
                  </a:lnTo>
                  <a:lnTo>
                    <a:pt x="3865" y="76021"/>
                  </a:lnTo>
                  <a:lnTo>
                    <a:pt x="3597" y="77426"/>
                  </a:lnTo>
                  <a:lnTo>
                    <a:pt x="3343" y="78830"/>
                  </a:lnTo>
                  <a:lnTo>
                    <a:pt x="3102" y="80272"/>
                  </a:lnTo>
                  <a:lnTo>
                    <a:pt x="2867" y="81638"/>
                  </a:lnTo>
                  <a:lnTo>
                    <a:pt x="2640" y="83043"/>
                  </a:lnTo>
                  <a:lnTo>
                    <a:pt x="2425" y="84409"/>
                  </a:lnTo>
                  <a:lnTo>
                    <a:pt x="2224" y="85775"/>
                  </a:lnTo>
                  <a:lnTo>
                    <a:pt x="2030" y="87142"/>
                  </a:lnTo>
                  <a:lnTo>
                    <a:pt x="1842" y="88432"/>
                  </a:lnTo>
                  <a:lnTo>
                    <a:pt x="1662" y="89722"/>
                  </a:lnTo>
                  <a:lnTo>
                    <a:pt x="1494" y="91013"/>
                  </a:lnTo>
                  <a:lnTo>
                    <a:pt x="1340" y="92227"/>
                  </a:lnTo>
                  <a:lnTo>
                    <a:pt x="1052" y="94542"/>
                  </a:lnTo>
                  <a:lnTo>
                    <a:pt x="798" y="96706"/>
                  </a:lnTo>
                  <a:lnTo>
                    <a:pt x="583" y="98679"/>
                  </a:lnTo>
                  <a:lnTo>
                    <a:pt x="402" y="100425"/>
                  </a:lnTo>
                  <a:lnTo>
                    <a:pt x="255" y="101905"/>
                  </a:lnTo>
                  <a:lnTo>
                    <a:pt x="141" y="103082"/>
                  </a:lnTo>
                  <a:lnTo>
                    <a:pt x="61" y="103993"/>
                  </a:lnTo>
                  <a:lnTo>
                    <a:pt x="0" y="104714"/>
                  </a:lnTo>
                  <a:lnTo>
                    <a:pt x="55924" y="104714"/>
                  </a:lnTo>
                  <a:lnTo>
                    <a:pt x="55777" y="101867"/>
                  </a:lnTo>
                  <a:lnTo>
                    <a:pt x="55629" y="99059"/>
                  </a:lnTo>
                  <a:lnTo>
                    <a:pt x="55475" y="96402"/>
                  </a:lnTo>
                  <a:lnTo>
                    <a:pt x="55308" y="93821"/>
                  </a:lnTo>
                  <a:lnTo>
                    <a:pt x="55134" y="91354"/>
                  </a:lnTo>
                  <a:lnTo>
                    <a:pt x="54959" y="88963"/>
                  </a:lnTo>
                  <a:lnTo>
                    <a:pt x="54772" y="86648"/>
                  </a:lnTo>
                  <a:lnTo>
                    <a:pt x="54578" y="84447"/>
                  </a:lnTo>
                  <a:lnTo>
                    <a:pt x="54383" y="82359"/>
                  </a:lnTo>
                  <a:lnTo>
                    <a:pt x="54176" y="80310"/>
                  </a:lnTo>
                  <a:lnTo>
                    <a:pt x="53968" y="78374"/>
                  </a:lnTo>
                  <a:lnTo>
                    <a:pt x="53754" y="76553"/>
                  </a:lnTo>
                  <a:lnTo>
                    <a:pt x="53539" y="74769"/>
                  </a:lnTo>
                  <a:lnTo>
                    <a:pt x="53318" y="73061"/>
                  </a:lnTo>
                  <a:lnTo>
                    <a:pt x="53091" y="71467"/>
                  </a:lnTo>
                  <a:lnTo>
                    <a:pt x="52863" y="69911"/>
                  </a:lnTo>
                  <a:lnTo>
                    <a:pt x="52628" y="68469"/>
                  </a:lnTo>
                  <a:lnTo>
                    <a:pt x="52394" y="67064"/>
                  </a:lnTo>
                  <a:lnTo>
                    <a:pt x="52153" y="65774"/>
                  </a:lnTo>
                  <a:lnTo>
                    <a:pt x="51912" y="64521"/>
                  </a:lnTo>
                  <a:lnTo>
                    <a:pt x="51671" y="63345"/>
                  </a:lnTo>
                  <a:lnTo>
                    <a:pt x="51429" y="62244"/>
                  </a:lnTo>
                  <a:lnTo>
                    <a:pt x="51182" y="61182"/>
                  </a:lnTo>
                  <a:lnTo>
                    <a:pt x="50934" y="60195"/>
                  </a:lnTo>
                  <a:lnTo>
                    <a:pt x="50686" y="59284"/>
                  </a:lnTo>
                  <a:lnTo>
                    <a:pt x="50445" y="58411"/>
                  </a:lnTo>
                  <a:lnTo>
                    <a:pt x="50197" y="57576"/>
                  </a:lnTo>
                  <a:lnTo>
                    <a:pt x="49949" y="56817"/>
                  </a:lnTo>
                  <a:lnTo>
                    <a:pt x="49701" y="56134"/>
                  </a:lnTo>
                  <a:lnTo>
                    <a:pt x="49460" y="55489"/>
                  </a:lnTo>
                  <a:lnTo>
                    <a:pt x="49219" y="54881"/>
                  </a:lnTo>
                  <a:lnTo>
                    <a:pt x="48978" y="54312"/>
                  </a:lnTo>
                  <a:lnTo>
                    <a:pt x="48737" y="53819"/>
                  </a:lnTo>
                  <a:lnTo>
                    <a:pt x="48502" y="53363"/>
                  </a:lnTo>
                  <a:lnTo>
                    <a:pt x="48268" y="52946"/>
                  </a:lnTo>
                  <a:lnTo>
                    <a:pt x="48040" y="52528"/>
                  </a:lnTo>
                  <a:lnTo>
                    <a:pt x="47812" y="52187"/>
                  </a:lnTo>
                  <a:lnTo>
                    <a:pt x="47585" y="51883"/>
                  </a:lnTo>
                  <a:lnTo>
                    <a:pt x="47370" y="51617"/>
                  </a:lnTo>
                  <a:lnTo>
                    <a:pt x="47156" y="51390"/>
                  </a:lnTo>
                  <a:lnTo>
                    <a:pt x="46942" y="51162"/>
                  </a:lnTo>
                  <a:lnTo>
                    <a:pt x="46741" y="51010"/>
                  </a:lnTo>
                  <a:lnTo>
                    <a:pt x="46346" y="50706"/>
                  </a:lnTo>
                  <a:lnTo>
                    <a:pt x="45984" y="50555"/>
                  </a:lnTo>
                  <a:lnTo>
                    <a:pt x="45642" y="50441"/>
                  </a:lnTo>
                  <a:lnTo>
                    <a:pt x="45327" y="50403"/>
                  </a:lnTo>
                  <a:lnTo>
                    <a:pt x="45053" y="50441"/>
                  </a:lnTo>
                  <a:lnTo>
                    <a:pt x="44812" y="50479"/>
                  </a:lnTo>
                  <a:lnTo>
                    <a:pt x="44604" y="50555"/>
                  </a:lnTo>
                  <a:lnTo>
                    <a:pt x="44443" y="50631"/>
                  </a:lnTo>
                  <a:lnTo>
                    <a:pt x="44323" y="50706"/>
                  </a:lnTo>
                  <a:lnTo>
                    <a:pt x="44222" y="50820"/>
                  </a:lnTo>
                  <a:lnTo>
                    <a:pt x="44182" y="50251"/>
                  </a:lnTo>
                  <a:lnTo>
                    <a:pt x="44068" y="48619"/>
                  </a:lnTo>
                  <a:lnTo>
                    <a:pt x="43974" y="47480"/>
                  </a:lnTo>
                  <a:lnTo>
                    <a:pt x="43867" y="46114"/>
                  </a:lnTo>
                  <a:lnTo>
                    <a:pt x="43733" y="44596"/>
                  </a:lnTo>
                  <a:lnTo>
                    <a:pt x="43579" y="42850"/>
                  </a:lnTo>
                  <a:lnTo>
                    <a:pt x="43405" y="41028"/>
                  </a:lnTo>
                  <a:lnTo>
                    <a:pt x="43211" y="39017"/>
                  </a:lnTo>
                  <a:lnTo>
                    <a:pt x="42990" y="36929"/>
                  </a:lnTo>
                  <a:lnTo>
                    <a:pt x="42749" y="34728"/>
                  </a:lnTo>
                  <a:lnTo>
                    <a:pt x="42487" y="32451"/>
                  </a:lnTo>
                  <a:lnTo>
                    <a:pt x="42199" y="30136"/>
                  </a:lnTo>
                  <a:lnTo>
                    <a:pt x="42052" y="28959"/>
                  </a:lnTo>
                  <a:lnTo>
                    <a:pt x="41891" y="27783"/>
                  </a:lnTo>
                  <a:lnTo>
                    <a:pt x="41730" y="26606"/>
                  </a:lnTo>
                  <a:lnTo>
                    <a:pt x="41556" y="25392"/>
                  </a:lnTo>
                  <a:lnTo>
                    <a:pt x="41382" y="24215"/>
                  </a:lnTo>
                  <a:lnTo>
                    <a:pt x="41201" y="23039"/>
                  </a:lnTo>
                  <a:lnTo>
                    <a:pt x="41014" y="21862"/>
                  </a:lnTo>
                  <a:lnTo>
                    <a:pt x="40819" y="20685"/>
                  </a:lnTo>
                  <a:lnTo>
                    <a:pt x="40625" y="19509"/>
                  </a:lnTo>
                  <a:lnTo>
                    <a:pt x="40418" y="18332"/>
                  </a:lnTo>
                  <a:lnTo>
                    <a:pt x="40210" y="17194"/>
                  </a:lnTo>
                  <a:lnTo>
                    <a:pt x="39989" y="16093"/>
                  </a:lnTo>
                  <a:lnTo>
                    <a:pt x="39768" y="14992"/>
                  </a:lnTo>
                  <a:lnTo>
                    <a:pt x="39533" y="13892"/>
                  </a:lnTo>
                  <a:lnTo>
                    <a:pt x="39299" y="12829"/>
                  </a:lnTo>
                  <a:lnTo>
                    <a:pt x="39058" y="11804"/>
                  </a:lnTo>
                  <a:lnTo>
                    <a:pt x="38810" y="10780"/>
                  </a:lnTo>
                  <a:lnTo>
                    <a:pt x="38555" y="9793"/>
                  </a:lnTo>
                  <a:lnTo>
                    <a:pt x="38294" y="8844"/>
                  </a:lnTo>
                  <a:lnTo>
                    <a:pt x="38026" y="7933"/>
                  </a:lnTo>
                  <a:lnTo>
                    <a:pt x="37752" y="7060"/>
                  </a:lnTo>
                  <a:lnTo>
                    <a:pt x="37470" y="6225"/>
                  </a:lnTo>
                  <a:lnTo>
                    <a:pt x="37182" y="5428"/>
                  </a:lnTo>
                  <a:lnTo>
                    <a:pt x="36888" y="4707"/>
                  </a:lnTo>
                  <a:lnTo>
                    <a:pt x="36586" y="3986"/>
                  </a:lnTo>
                  <a:lnTo>
                    <a:pt x="36278" y="3341"/>
                  </a:lnTo>
                  <a:lnTo>
                    <a:pt x="35963" y="2734"/>
                  </a:lnTo>
                  <a:lnTo>
                    <a:pt x="35648" y="2202"/>
                  </a:lnTo>
                  <a:lnTo>
                    <a:pt x="35320" y="1709"/>
                  </a:lnTo>
                  <a:lnTo>
                    <a:pt x="34985" y="1253"/>
                  </a:lnTo>
                  <a:lnTo>
                    <a:pt x="34644" y="874"/>
                  </a:lnTo>
                  <a:lnTo>
                    <a:pt x="34295" y="570"/>
                  </a:lnTo>
                  <a:lnTo>
                    <a:pt x="33940" y="342"/>
                  </a:lnTo>
                  <a:lnTo>
                    <a:pt x="33579" y="153"/>
                  </a:lnTo>
                  <a:lnTo>
                    <a:pt x="33210" y="39"/>
                  </a:lnTo>
                  <a:lnTo>
                    <a:pt x="328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38"/>
            <p:cNvSpPr/>
            <p:nvPr/>
          </p:nvSpPr>
          <p:spPr>
            <a:xfrm rot="10800000">
              <a:off x="8128288" y="297434"/>
              <a:ext cx="591436" cy="599726"/>
            </a:xfrm>
            <a:custGeom>
              <a:avLst/>
              <a:gdLst/>
              <a:ahLst/>
              <a:cxnLst/>
              <a:rect l="l" t="t" r="r" b="b"/>
              <a:pathLst>
                <a:path w="69499" h="31652" extrusionOk="0">
                  <a:moveTo>
                    <a:pt x="35185" y="9123"/>
                  </a:moveTo>
                  <a:lnTo>
                    <a:pt x="35891" y="9142"/>
                  </a:lnTo>
                  <a:lnTo>
                    <a:pt x="36597" y="9180"/>
                  </a:lnTo>
                  <a:lnTo>
                    <a:pt x="37302" y="9227"/>
                  </a:lnTo>
                  <a:lnTo>
                    <a:pt x="38008" y="9293"/>
                  </a:lnTo>
                  <a:lnTo>
                    <a:pt x="38714" y="9369"/>
                  </a:lnTo>
                  <a:lnTo>
                    <a:pt x="39399" y="9464"/>
                  </a:lnTo>
                  <a:lnTo>
                    <a:pt x="40105" y="9577"/>
                  </a:lnTo>
                  <a:lnTo>
                    <a:pt x="40769" y="9709"/>
                  </a:lnTo>
                  <a:lnTo>
                    <a:pt x="41433" y="9861"/>
                  </a:lnTo>
                  <a:lnTo>
                    <a:pt x="42098" y="10021"/>
                  </a:lnTo>
                  <a:lnTo>
                    <a:pt x="42741" y="10201"/>
                  </a:lnTo>
                  <a:lnTo>
                    <a:pt x="43364" y="10399"/>
                  </a:lnTo>
                  <a:lnTo>
                    <a:pt x="43966" y="10598"/>
                  </a:lnTo>
                  <a:lnTo>
                    <a:pt x="44547" y="10815"/>
                  </a:lnTo>
                  <a:lnTo>
                    <a:pt x="45066" y="11052"/>
                  </a:lnTo>
                  <a:lnTo>
                    <a:pt x="45585" y="11288"/>
                  </a:lnTo>
                  <a:lnTo>
                    <a:pt x="46062" y="11534"/>
                  </a:lnTo>
                  <a:lnTo>
                    <a:pt x="46519" y="11789"/>
                  </a:lnTo>
                  <a:lnTo>
                    <a:pt x="46934" y="12063"/>
                  </a:lnTo>
                  <a:lnTo>
                    <a:pt x="47308" y="12337"/>
                  </a:lnTo>
                  <a:lnTo>
                    <a:pt x="47681" y="12612"/>
                  </a:lnTo>
                  <a:lnTo>
                    <a:pt x="47993" y="12905"/>
                  </a:lnTo>
                  <a:lnTo>
                    <a:pt x="48283" y="13198"/>
                  </a:lnTo>
                  <a:lnTo>
                    <a:pt x="48553" y="13500"/>
                  </a:lnTo>
                  <a:lnTo>
                    <a:pt x="48782" y="13803"/>
                  </a:lnTo>
                  <a:lnTo>
                    <a:pt x="48989" y="14115"/>
                  </a:lnTo>
                  <a:lnTo>
                    <a:pt x="49135" y="14427"/>
                  </a:lnTo>
                  <a:lnTo>
                    <a:pt x="49280" y="14739"/>
                  </a:lnTo>
                  <a:lnTo>
                    <a:pt x="49363" y="15060"/>
                  </a:lnTo>
                  <a:lnTo>
                    <a:pt x="49446" y="15382"/>
                  </a:lnTo>
                  <a:lnTo>
                    <a:pt x="49467" y="15703"/>
                  </a:lnTo>
                  <a:lnTo>
                    <a:pt x="49467" y="16024"/>
                  </a:lnTo>
                  <a:lnTo>
                    <a:pt x="49425" y="16346"/>
                  </a:lnTo>
                  <a:lnTo>
                    <a:pt x="49363" y="16667"/>
                  </a:lnTo>
                  <a:lnTo>
                    <a:pt x="49259" y="16989"/>
                  </a:lnTo>
                  <a:lnTo>
                    <a:pt x="49114" y="17310"/>
                  </a:lnTo>
                  <a:lnTo>
                    <a:pt x="48927" y="17631"/>
                  </a:lnTo>
                  <a:lnTo>
                    <a:pt x="48719" y="17943"/>
                  </a:lnTo>
                  <a:lnTo>
                    <a:pt x="48470" y="18265"/>
                  </a:lnTo>
                  <a:lnTo>
                    <a:pt x="48180" y="18567"/>
                  </a:lnTo>
                  <a:lnTo>
                    <a:pt x="47868" y="18879"/>
                  </a:lnTo>
                  <a:lnTo>
                    <a:pt x="47495" y="19172"/>
                  </a:lnTo>
                  <a:lnTo>
                    <a:pt x="47100" y="19466"/>
                  </a:lnTo>
                  <a:lnTo>
                    <a:pt x="46685" y="19749"/>
                  </a:lnTo>
                  <a:lnTo>
                    <a:pt x="46228" y="20023"/>
                  </a:lnTo>
                  <a:lnTo>
                    <a:pt x="45751" y="20288"/>
                  </a:lnTo>
                  <a:lnTo>
                    <a:pt x="45253" y="20524"/>
                  </a:lnTo>
                  <a:lnTo>
                    <a:pt x="44713" y="20761"/>
                  </a:lnTo>
                  <a:lnTo>
                    <a:pt x="44173" y="20978"/>
                  </a:lnTo>
                  <a:lnTo>
                    <a:pt x="43613" y="21186"/>
                  </a:lnTo>
                  <a:lnTo>
                    <a:pt x="43032" y="21375"/>
                  </a:lnTo>
                  <a:lnTo>
                    <a:pt x="42430" y="21545"/>
                  </a:lnTo>
                  <a:lnTo>
                    <a:pt x="41807" y="21715"/>
                  </a:lnTo>
                  <a:lnTo>
                    <a:pt x="41184" y="21857"/>
                  </a:lnTo>
                  <a:lnTo>
                    <a:pt x="40520" y="21990"/>
                  </a:lnTo>
                  <a:lnTo>
                    <a:pt x="39876" y="22113"/>
                  </a:lnTo>
                  <a:lnTo>
                    <a:pt x="39212" y="22217"/>
                  </a:lnTo>
                  <a:lnTo>
                    <a:pt x="38527" y="22311"/>
                  </a:lnTo>
                  <a:lnTo>
                    <a:pt x="37842" y="22377"/>
                  </a:lnTo>
                  <a:lnTo>
                    <a:pt x="37136" y="22443"/>
                  </a:lnTo>
                  <a:lnTo>
                    <a:pt x="36451" y="22491"/>
                  </a:lnTo>
                  <a:lnTo>
                    <a:pt x="35746" y="22519"/>
                  </a:lnTo>
                  <a:lnTo>
                    <a:pt x="35040" y="22528"/>
                  </a:lnTo>
                  <a:lnTo>
                    <a:pt x="34313" y="22528"/>
                  </a:lnTo>
                  <a:lnTo>
                    <a:pt x="33607" y="22510"/>
                  </a:lnTo>
                  <a:lnTo>
                    <a:pt x="32902" y="22481"/>
                  </a:lnTo>
                  <a:lnTo>
                    <a:pt x="32196" y="22434"/>
                  </a:lnTo>
                  <a:lnTo>
                    <a:pt x="31490" y="22368"/>
                  </a:lnTo>
                  <a:lnTo>
                    <a:pt x="30784" y="22283"/>
                  </a:lnTo>
                  <a:lnTo>
                    <a:pt x="30099" y="22188"/>
                  </a:lnTo>
                  <a:lnTo>
                    <a:pt x="29414" y="22075"/>
                  </a:lnTo>
                  <a:lnTo>
                    <a:pt x="28729" y="21942"/>
                  </a:lnTo>
                  <a:lnTo>
                    <a:pt x="28065" y="21801"/>
                  </a:lnTo>
                  <a:lnTo>
                    <a:pt x="27401" y="21630"/>
                  </a:lnTo>
                  <a:lnTo>
                    <a:pt x="26757" y="21451"/>
                  </a:lnTo>
                  <a:lnTo>
                    <a:pt x="26135" y="21262"/>
                  </a:lnTo>
                  <a:lnTo>
                    <a:pt x="25533" y="21054"/>
                  </a:lnTo>
                  <a:lnTo>
                    <a:pt x="24972" y="20836"/>
                  </a:lnTo>
                  <a:lnTo>
                    <a:pt x="24432" y="20609"/>
                  </a:lnTo>
                  <a:lnTo>
                    <a:pt x="23913" y="20364"/>
                  </a:lnTo>
                  <a:lnTo>
                    <a:pt x="23436" y="20118"/>
                  </a:lnTo>
                  <a:lnTo>
                    <a:pt x="23000" y="19863"/>
                  </a:lnTo>
                  <a:lnTo>
                    <a:pt x="22585" y="19598"/>
                  </a:lnTo>
                  <a:lnTo>
                    <a:pt x="22191" y="19324"/>
                  </a:lnTo>
                  <a:lnTo>
                    <a:pt x="21838" y="19040"/>
                  </a:lnTo>
                  <a:lnTo>
                    <a:pt x="21506" y="18756"/>
                  </a:lnTo>
                  <a:lnTo>
                    <a:pt x="21215" y="18454"/>
                  </a:lnTo>
                  <a:lnTo>
                    <a:pt x="20945" y="18161"/>
                  </a:lnTo>
                  <a:lnTo>
                    <a:pt x="20717" y="17858"/>
                  </a:lnTo>
                  <a:lnTo>
                    <a:pt x="20530" y="17546"/>
                  </a:lnTo>
                  <a:lnTo>
                    <a:pt x="20364" y="17234"/>
                  </a:lnTo>
                  <a:lnTo>
                    <a:pt x="20239" y="16913"/>
                  </a:lnTo>
                  <a:lnTo>
                    <a:pt x="20135" y="16601"/>
                  </a:lnTo>
                  <a:lnTo>
                    <a:pt x="20073" y="16280"/>
                  </a:lnTo>
                  <a:lnTo>
                    <a:pt x="20032" y="15958"/>
                  </a:lnTo>
                  <a:lnTo>
                    <a:pt x="20032" y="15627"/>
                  </a:lnTo>
                  <a:lnTo>
                    <a:pt x="20073" y="15306"/>
                  </a:lnTo>
                  <a:lnTo>
                    <a:pt x="20156" y="14984"/>
                  </a:lnTo>
                  <a:lnTo>
                    <a:pt x="20260" y="14663"/>
                  </a:lnTo>
                  <a:lnTo>
                    <a:pt x="20405" y="14342"/>
                  </a:lnTo>
                  <a:lnTo>
                    <a:pt x="20571" y="14020"/>
                  </a:lnTo>
                  <a:lnTo>
                    <a:pt x="20779" y="13708"/>
                  </a:lnTo>
                  <a:lnTo>
                    <a:pt x="21028" y="13396"/>
                  </a:lnTo>
                  <a:lnTo>
                    <a:pt x="21319" y="13084"/>
                  </a:lnTo>
                  <a:lnTo>
                    <a:pt x="21651" y="12782"/>
                  </a:lnTo>
                  <a:lnTo>
                    <a:pt x="22004" y="12479"/>
                  </a:lnTo>
                  <a:lnTo>
                    <a:pt x="22398" y="12186"/>
                  </a:lnTo>
                  <a:lnTo>
                    <a:pt x="22834" y="11903"/>
                  </a:lnTo>
                  <a:lnTo>
                    <a:pt x="23270" y="11628"/>
                  </a:lnTo>
                  <a:lnTo>
                    <a:pt x="23747" y="11373"/>
                  </a:lnTo>
                  <a:lnTo>
                    <a:pt x="24266" y="11127"/>
                  </a:lnTo>
                  <a:lnTo>
                    <a:pt x="24785" y="10891"/>
                  </a:lnTo>
                  <a:lnTo>
                    <a:pt x="25325" y="10674"/>
                  </a:lnTo>
                  <a:lnTo>
                    <a:pt x="25885" y="10475"/>
                  </a:lnTo>
                  <a:lnTo>
                    <a:pt x="26487" y="10286"/>
                  </a:lnTo>
                  <a:lnTo>
                    <a:pt x="27089" y="10106"/>
                  </a:lnTo>
                  <a:lnTo>
                    <a:pt x="27691" y="9946"/>
                  </a:lnTo>
                  <a:lnTo>
                    <a:pt x="28335" y="9794"/>
                  </a:lnTo>
                  <a:lnTo>
                    <a:pt x="28978" y="9662"/>
                  </a:lnTo>
                  <a:lnTo>
                    <a:pt x="29643" y="9539"/>
                  </a:lnTo>
                  <a:lnTo>
                    <a:pt x="30307" y="9435"/>
                  </a:lnTo>
                  <a:lnTo>
                    <a:pt x="30992" y="9350"/>
                  </a:lnTo>
                  <a:lnTo>
                    <a:pt x="31677" y="9274"/>
                  </a:lnTo>
                  <a:lnTo>
                    <a:pt x="32362" y="9218"/>
                  </a:lnTo>
                  <a:lnTo>
                    <a:pt x="33068" y="9170"/>
                  </a:lnTo>
                  <a:lnTo>
                    <a:pt x="33774" y="9142"/>
                  </a:lnTo>
                  <a:lnTo>
                    <a:pt x="34479" y="9123"/>
                  </a:lnTo>
                  <a:close/>
                  <a:moveTo>
                    <a:pt x="33794" y="0"/>
                  </a:moveTo>
                  <a:lnTo>
                    <a:pt x="21381" y="1210"/>
                  </a:lnTo>
                  <a:lnTo>
                    <a:pt x="22398" y="3366"/>
                  </a:lnTo>
                  <a:lnTo>
                    <a:pt x="21796" y="3498"/>
                  </a:lnTo>
                  <a:lnTo>
                    <a:pt x="21194" y="3631"/>
                  </a:lnTo>
                  <a:lnTo>
                    <a:pt x="20592" y="3772"/>
                  </a:lnTo>
                  <a:lnTo>
                    <a:pt x="20011" y="3914"/>
                  </a:lnTo>
                  <a:lnTo>
                    <a:pt x="19430" y="4065"/>
                  </a:lnTo>
                  <a:lnTo>
                    <a:pt x="18869" y="4226"/>
                  </a:lnTo>
                  <a:lnTo>
                    <a:pt x="18288" y="4387"/>
                  </a:lnTo>
                  <a:lnTo>
                    <a:pt x="17748" y="4557"/>
                  </a:lnTo>
                  <a:lnTo>
                    <a:pt x="17188" y="4737"/>
                  </a:lnTo>
                  <a:lnTo>
                    <a:pt x="16648" y="4916"/>
                  </a:lnTo>
                  <a:lnTo>
                    <a:pt x="16108" y="5105"/>
                  </a:lnTo>
                  <a:lnTo>
                    <a:pt x="15589" y="5304"/>
                  </a:lnTo>
                  <a:lnTo>
                    <a:pt x="15070" y="5502"/>
                  </a:lnTo>
                  <a:lnTo>
                    <a:pt x="14552" y="5710"/>
                  </a:lnTo>
                  <a:lnTo>
                    <a:pt x="14053" y="5918"/>
                  </a:lnTo>
                  <a:lnTo>
                    <a:pt x="13555" y="6145"/>
                  </a:lnTo>
                  <a:lnTo>
                    <a:pt x="9507" y="4945"/>
                  </a:lnTo>
                  <a:lnTo>
                    <a:pt x="2616" y="9804"/>
                  </a:lnTo>
                  <a:lnTo>
                    <a:pt x="6663" y="10995"/>
                  </a:lnTo>
                  <a:lnTo>
                    <a:pt x="6435" y="11288"/>
                  </a:lnTo>
                  <a:lnTo>
                    <a:pt x="6207" y="11581"/>
                  </a:lnTo>
                  <a:lnTo>
                    <a:pt x="5999" y="11884"/>
                  </a:lnTo>
                  <a:lnTo>
                    <a:pt x="5812" y="12177"/>
                  </a:lnTo>
                  <a:lnTo>
                    <a:pt x="5646" y="12479"/>
                  </a:lnTo>
                  <a:lnTo>
                    <a:pt x="5480" y="12772"/>
                  </a:lnTo>
                  <a:lnTo>
                    <a:pt x="5335" y="13075"/>
                  </a:lnTo>
                  <a:lnTo>
                    <a:pt x="5210" y="13377"/>
                  </a:lnTo>
                  <a:lnTo>
                    <a:pt x="5107" y="13680"/>
                  </a:lnTo>
                  <a:lnTo>
                    <a:pt x="5003" y="13982"/>
                  </a:lnTo>
                  <a:lnTo>
                    <a:pt x="4920" y="14285"/>
                  </a:lnTo>
                  <a:lnTo>
                    <a:pt x="4857" y="14587"/>
                  </a:lnTo>
                  <a:lnTo>
                    <a:pt x="4795" y="14890"/>
                  </a:lnTo>
                  <a:lnTo>
                    <a:pt x="4754" y="15192"/>
                  </a:lnTo>
                  <a:lnTo>
                    <a:pt x="4733" y="15495"/>
                  </a:lnTo>
                  <a:lnTo>
                    <a:pt x="4733" y="15797"/>
                  </a:lnTo>
                  <a:lnTo>
                    <a:pt x="0" y="16261"/>
                  </a:lnTo>
                  <a:lnTo>
                    <a:pt x="2657" y="21914"/>
                  </a:lnTo>
                  <a:lnTo>
                    <a:pt x="7390" y="21451"/>
                  </a:lnTo>
                  <a:lnTo>
                    <a:pt x="7681" y="21734"/>
                  </a:lnTo>
                  <a:lnTo>
                    <a:pt x="7971" y="21999"/>
                  </a:lnTo>
                  <a:lnTo>
                    <a:pt x="8283" y="22273"/>
                  </a:lnTo>
                  <a:lnTo>
                    <a:pt x="8594" y="22538"/>
                  </a:lnTo>
                  <a:lnTo>
                    <a:pt x="8926" y="22803"/>
                  </a:lnTo>
                  <a:lnTo>
                    <a:pt x="9279" y="23067"/>
                  </a:lnTo>
                  <a:lnTo>
                    <a:pt x="9632" y="23323"/>
                  </a:lnTo>
                  <a:lnTo>
                    <a:pt x="10006" y="23578"/>
                  </a:lnTo>
                  <a:lnTo>
                    <a:pt x="10400" y="23824"/>
                  </a:lnTo>
                  <a:lnTo>
                    <a:pt x="10794" y="24069"/>
                  </a:lnTo>
                  <a:lnTo>
                    <a:pt x="11209" y="24315"/>
                  </a:lnTo>
                  <a:lnTo>
                    <a:pt x="11645" y="24561"/>
                  </a:lnTo>
                  <a:lnTo>
                    <a:pt x="12081" y="24797"/>
                  </a:lnTo>
                  <a:lnTo>
                    <a:pt x="12538" y="25024"/>
                  </a:lnTo>
                  <a:lnTo>
                    <a:pt x="12995" y="25251"/>
                  </a:lnTo>
                  <a:lnTo>
                    <a:pt x="13472" y="25478"/>
                  </a:lnTo>
                  <a:lnTo>
                    <a:pt x="10857" y="27322"/>
                  </a:lnTo>
                  <a:lnTo>
                    <a:pt x="21526" y="30470"/>
                  </a:lnTo>
                  <a:lnTo>
                    <a:pt x="24142" y="28617"/>
                  </a:lnTo>
                  <a:lnTo>
                    <a:pt x="24785" y="28730"/>
                  </a:lnTo>
                  <a:lnTo>
                    <a:pt x="25429" y="28825"/>
                  </a:lnTo>
                  <a:lnTo>
                    <a:pt x="26093" y="28919"/>
                  </a:lnTo>
                  <a:lnTo>
                    <a:pt x="26737" y="29004"/>
                  </a:lnTo>
                  <a:lnTo>
                    <a:pt x="27401" y="29080"/>
                  </a:lnTo>
                  <a:lnTo>
                    <a:pt x="28044" y="29156"/>
                  </a:lnTo>
                  <a:lnTo>
                    <a:pt x="28709" y="29222"/>
                  </a:lnTo>
                  <a:lnTo>
                    <a:pt x="29373" y="29278"/>
                  </a:lnTo>
                  <a:lnTo>
                    <a:pt x="30037" y="29335"/>
                  </a:lnTo>
                  <a:lnTo>
                    <a:pt x="30701" y="29373"/>
                  </a:lnTo>
                  <a:lnTo>
                    <a:pt x="31366" y="29411"/>
                  </a:lnTo>
                  <a:lnTo>
                    <a:pt x="32030" y="29449"/>
                  </a:lnTo>
                  <a:lnTo>
                    <a:pt x="32694" y="29467"/>
                  </a:lnTo>
                  <a:lnTo>
                    <a:pt x="33358" y="29486"/>
                  </a:lnTo>
                  <a:lnTo>
                    <a:pt x="34023" y="29496"/>
                  </a:lnTo>
                  <a:lnTo>
                    <a:pt x="34687" y="29496"/>
                  </a:lnTo>
                  <a:lnTo>
                    <a:pt x="35704" y="31651"/>
                  </a:lnTo>
                  <a:lnTo>
                    <a:pt x="48117" y="30441"/>
                  </a:lnTo>
                  <a:lnTo>
                    <a:pt x="47100" y="28286"/>
                  </a:lnTo>
                  <a:lnTo>
                    <a:pt x="47702" y="28163"/>
                  </a:lnTo>
                  <a:lnTo>
                    <a:pt x="48304" y="28031"/>
                  </a:lnTo>
                  <a:lnTo>
                    <a:pt x="48906" y="27889"/>
                  </a:lnTo>
                  <a:lnTo>
                    <a:pt x="49487" y="27737"/>
                  </a:lnTo>
                  <a:lnTo>
                    <a:pt x="50069" y="27586"/>
                  </a:lnTo>
                  <a:lnTo>
                    <a:pt x="50650" y="27425"/>
                  </a:lnTo>
                  <a:lnTo>
                    <a:pt x="51210" y="27265"/>
                  </a:lnTo>
                  <a:lnTo>
                    <a:pt x="51771" y="27095"/>
                  </a:lnTo>
                  <a:lnTo>
                    <a:pt x="52311" y="26915"/>
                  </a:lnTo>
                  <a:lnTo>
                    <a:pt x="52850" y="26735"/>
                  </a:lnTo>
                  <a:lnTo>
                    <a:pt x="53390" y="26546"/>
                  </a:lnTo>
                  <a:lnTo>
                    <a:pt x="53930" y="26348"/>
                  </a:lnTo>
                  <a:lnTo>
                    <a:pt x="54449" y="26149"/>
                  </a:lnTo>
                  <a:lnTo>
                    <a:pt x="54947" y="25941"/>
                  </a:lnTo>
                  <a:lnTo>
                    <a:pt x="55445" y="25733"/>
                  </a:lnTo>
                  <a:lnTo>
                    <a:pt x="55943" y="25516"/>
                  </a:lnTo>
                  <a:lnTo>
                    <a:pt x="59991" y="26707"/>
                  </a:lnTo>
                  <a:lnTo>
                    <a:pt x="66904" y="21857"/>
                  </a:lnTo>
                  <a:lnTo>
                    <a:pt x="62835" y="20657"/>
                  </a:lnTo>
                  <a:lnTo>
                    <a:pt x="63063" y="20364"/>
                  </a:lnTo>
                  <a:lnTo>
                    <a:pt x="63292" y="20071"/>
                  </a:lnTo>
                  <a:lnTo>
                    <a:pt x="63499" y="19777"/>
                  </a:lnTo>
                  <a:lnTo>
                    <a:pt x="63686" y="19475"/>
                  </a:lnTo>
                  <a:lnTo>
                    <a:pt x="63852" y="19182"/>
                  </a:lnTo>
                  <a:lnTo>
                    <a:pt x="64018" y="18879"/>
                  </a:lnTo>
                  <a:lnTo>
                    <a:pt x="64163" y="18577"/>
                  </a:lnTo>
                  <a:lnTo>
                    <a:pt x="64288" y="18274"/>
                  </a:lnTo>
                  <a:lnTo>
                    <a:pt x="64413" y="17972"/>
                  </a:lnTo>
                  <a:lnTo>
                    <a:pt x="64496" y="17669"/>
                  </a:lnTo>
                  <a:lnTo>
                    <a:pt x="64579" y="17367"/>
                  </a:lnTo>
                  <a:lnTo>
                    <a:pt x="64662" y="17064"/>
                  </a:lnTo>
                  <a:lnTo>
                    <a:pt x="64703" y="16762"/>
                  </a:lnTo>
                  <a:lnTo>
                    <a:pt x="64745" y="16459"/>
                  </a:lnTo>
                  <a:lnTo>
                    <a:pt x="64765" y="16157"/>
                  </a:lnTo>
                  <a:lnTo>
                    <a:pt x="64765" y="15854"/>
                  </a:lnTo>
                  <a:lnTo>
                    <a:pt x="69498" y="15391"/>
                  </a:lnTo>
                  <a:lnTo>
                    <a:pt x="66841" y="9738"/>
                  </a:lnTo>
                  <a:lnTo>
                    <a:pt x="62108" y="10201"/>
                  </a:lnTo>
                  <a:lnTo>
                    <a:pt x="61839" y="9927"/>
                  </a:lnTo>
                  <a:lnTo>
                    <a:pt x="61548" y="9653"/>
                  </a:lnTo>
                  <a:lnTo>
                    <a:pt x="61237" y="9388"/>
                  </a:lnTo>
                  <a:lnTo>
                    <a:pt x="60904" y="9114"/>
                  </a:lnTo>
                  <a:lnTo>
                    <a:pt x="60572" y="8849"/>
                  </a:lnTo>
                  <a:lnTo>
                    <a:pt x="60219" y="8594"/>
                  </a:lnTo>
                  <a:lnTo>
                    <a:pt x="59867" y="8339"/>
                  </a:lnTo>
                  <a:lnTo>
                    <a:pt x="59493" y="8083"/>
                  </a:lnTo>
                  <a:lnTo>
                    <a:pt x="59098" y="7828"/>
                  </a:lnTo>
                  <a:lnTo>
                    <a:pt x="58704" y="7582"/>
                  </a:lnTo>
                  <a:lnTo>
                    <a:pt x="58289" y="7336"/>
                  </a:lnTo>
                  <a:lnTo>
                    <a:pt x="57853" y="7100"/>
                  </a:lnTo>
                  <a:lnTo>
                    <a:pt x="57417" y="6864"/>
                  </a:lnTo>
                  <a:lnTo>
                    <a:pt x="56960" y="6627"/>
                  </a:lnTo>
                  <a:lnTo>
                    <a:pt x="56504" y="6401"/>
                  </a:lnTo>
                  <a:lnTo>
                    <a:pt x="56026" y="6174"/>
                  </a:lnTo>
                  <a:lnTo>
                    <a:pt x="58642" y="4330"/>
                  </a:lnTo>
                  <a:lnTo>
                    <a:pt x="47993" y="1192"/>
                  </a:lnTo>
                  <a:lnTo>
                    <a:pt x="45357" y="3035"/>
                  </a:lnTo>
                  <a:lnTo>
                    <a:pt x="44713" y="2931"/>
                  </a:lnTo>
                  <a:lnTo>
                    <a:pt x="44070" y="2827"/>
                  </a:lnTo>
                  <a:lnTo>
                    <a:pt x="43426" y="2733"/>
                  </a:lnTo>
                  <a:lnTo>
                    <a:pt x="42762" y="2647"/>
                  </a:lnTo>
                  <a:lnTo>
                    <a:pt x="42118" y="2572"/>
                  </a:lnTo>
                  <a:lnTo>
                    <a:pt x="41454" y="2496"/>
                  </a:lnTo>
                  <a:lnTo>
                    <a:pt x="40790" y="2430"/>
                  </a:lnTo>
                  <a:lnTo>
                    <a:pt x="40126" y="2373"/>
                  </a:lnTo>
                  <a:lnTo>
                    <a:pt x="39461" y="2326"/>
                  </a:lnTo>
                  <a:lnTo>
                    <a:pt x="38797" y="2279"/>
                  </a:lnTo>
                  <a:lnTo>
                    <a:pt x="38133" y="2241"/>
                  </a:lnTo>
                  <a:lnTo>
                    <a:pt x="37469" y="2213"/>
                  </a:lnTo>
                  <a:lnTo>
                    <a:pt x="36804" y="2184"/>
                  </a:lnTo>
                  <a:lnTo>
                    <a:pt x="36140" y="2165"/>
                  </a:lnTo>
                  <a:lnTo>
                    <a:pt x="35476" y="2156"/>
                  </a:lnTo>
                  <a:lnTo>
                    <a:pt x="34811" y="2156"/>
                  </a:lnTo>
                  <a:lnTo>
                    <a:pt x="33794" y="0"/>
                  </a:lnTo>
                  <a:close/>
                </a:path>
              </a:pathLst>
            </a:custGeom>
            <a:solidFill>
              <a:srgbClr val="41A4FF">
                <a:alpha val="181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38"/>
            <p:cNvSpPr/>
            <p:nvPr/>
          </p:nvSpPr>
          <p:spPr>
            <a:xfrm rot="10800000">
              <a:off x="4140171" y="3845584"/>
              <a:ext cx="403442" cy="409102"/>
            </a:xfrm>
            <a:custGeom>
              <a:avLst/>
              <a:gdLst/>
              <a:ahLst/>
              <a:cxnLst/>
              <a:rect l="l" t="t" r="r" b="b"/>
              <a:pathLst>
                <a:path w="69499" h="31652" extrusionOk="0">
                  <a:moveTo>
                    <a:pt x="35185" y="9123"/>
                  </a:moveTo>
                  <a:lnTo>
                    <a:pt x="35891" y="9142"/>
                  </a:lnTo>
                  <a:lnTo>
                    <a:pt x="36597" y="9180"/>
                  </a:lnTo>
                  <a:lnTo>
                    <a:pt x="37302" y="9227"/>
                  </a:lnTo>
                  <a:lnTo>
                    <a:pt x="38008" y="9293"/>
                  </a:lnTo>
                  <a:lnTo>
                    <a:pt x="38714" y="9369"/>
                  </a:lnTo>
                  <a:lnTo>
                    <a:pt x="39399" y="9464"/>
                  </a:lnTo>
                  <a:lnTo>
                    <a:pt x="40105" y="9577"/>
                  </a:lnTo>
                  <a:lnTo>
                    <a:pt x="40769" y="9709"/>
                  </a:lnTo>
                  <a:lnTo>
                    <a:pt x="41433" y="9861"/>
                  </a:lnTo>
                  <a:lnTo>
                    <a:pt x="42098" y="10021"/>
                  </a:lnTo>
                  <a:lnTo>
                    <a:pt x="42741" y="10201"/>
                  </a:lnTo>
                  <a:lnTo>
                    <a:pt x="43364" y="10399"/>
                  </a:lnTo>
                  <a:lnTo>
                    <a:pt x="43966" y="10598"/>
                  </a:lnTo>
                  <a:lnTo>
                    <a:pt x="44547" y="10815"/>
                  </a:lnTo>
                  <a:lnTo>
                    <a:pt x="45066" y="11052"/>
                  </a:lnTo>
                  <a:lnTo>
                    <a:pt x="45585" y="11288"/>
                  </a:lnTo>
                  <a:lnTo>
                    <a:pt x="46062" y="11534"/>
                  </a:lnTo>
                  <a:lnTo>
                    <a:pt x="46519" y="11789"/>
                  </a:lnTo>
                  <a:lnTo>
                    <a:pt x="46934" y="12063"/>
                  </a:lnTo>
                  <a:lnTo>
                    <a:pt x="47308" y="12337"/>
                  </a:lnTo>
                  <a:lnTo>
                    <a:pt x="47681" y="12612"/>
                  </a:lnTo>
                  <a:lnTo>
                    <a:pt x="47993" y="12905"/>
                  </a:lnTo>
                  <a:lnTo>
                    <a:pt x="48283" y="13198"/>
                  </a:lnTo>
                  <a:lnTo>
                    <a:pt x="48553" y="13500"/>
                  </a:lnTo>
                  <a:lnTo>
                    <a:pt x="48782" y="13803"/>
                  </a:lnTo>
                  <a:lnTo>
                    <a:pt x="48989" y="14115"/>
                  </a:lnTo>
                  <a:lnTo>
                    <a:pt x="49135" y="14427"/>
                  </a:lnTo>
                  <a:lnTo>
                    <a:pt x="49280" y="14739"/>
                  </a:lnTo>
                  <a:lnTo>
                    <a:pt x="49363" y="15060"/>
                  </a:lnTo>
                  <a:lnTo>
                    <a:pt x="49446" y="15382"/>
                  </a:lnTo>
                  <a:lnTo>
                    <a:pt x="49467" y="15703"/>
                  </a:lnTo>
                  <a:lnTo>
                    <a:pt x="49467" y="16024"/>
                  </a:lnTo>
                  <a:lnTo>
                    <a:pt x="49425" y="16346"/>
                  </a:lnTo>
                  <a:lnTo>
                    <a:pt x="49363" y="16667"/>
                  </a:lnTo>
                  <a:lnTo>
                    <a:pt x="49259" y="16989"/>
                  </a:lnTo>
                  <a:lnTo>
                    <a:pt x="49114" y="17310"/>
                  </a:lnTo>
                  <a:lnTo>
                    <a:pt x="48927" y="17631"/>
                  </a:lnTo>
                  <a:lnTo>
                    <a:pt x="48719" y="17943"/>
                  </a:lnTo>
                  <a:lnTo>
                    <a:pt x="48470" y="18265"/>
                  </a:lnTo>
                  <a:lnTo>
                    <a:pt x="48180" y="18567"/>
                  </a:lnTo>
                  <a:lnTo>
                    <a:pt x="47868" y="18879"/>
                  </a:lnTo>
                  <a:lnTo>
                    <a:pt x="47495" y="19172"/>
                  </a:lnTo>
                  <a:lnTo>
                    <a:pt x="47100" y="19466"/>
                  </a:lnTo>
                  <a:lnTo>
                    <a:pt x="46685" y="19749"/>
                  </a:lnTo>
                  <a:lnTo>
                    <a:pt x="46228" y="20023"/>
                  </a:lnTo>
                  <a:lnTo>
                    <a:pt x="45751" y="20288"/>
                  </a:lnTo>
                  <a:lnTo>
                    <a:pt x="45253" y="20524"/>
                  </a:lnTo>
                  <a:lnTo>
                    <a:pt x="44713" y="20761"/>
                  </a:lnTo>
                  <a:lnTo>
                    <a:pt x="44173" y="20978"/>
                  </a:lnTo>
                  <a:lnTo>
                    <a:pt x="43613" y="21186"/>
                  </a:lnTo>
                  <a:lnTo>
                    <a:pt x="43032" y="21375"/>
                  </a:lnTo>
                  <a:lnTo>
                    <a:pt x="42430" y="21545"/>
                  </a:lnTo>
                  <a:lnTo>
                    <a:pt x="41807" y="21715"/>
                  </a:lnTo>
                  <a:lnTo>
                    <a:pt x="41184" y="21857"/>
                  </a:lnTo>
                  <a:lnTo>
                    <a:pt x="40520" y="21990"/>
                  </a:lnTo>
                  <a:lnTo>
                    <a:pt x="39876" y="22113"/>
                  </a:lnTo>
                  <a:lnTo>
                    <a:pt x="39212" y="22217"/>
                  </a:lnTo>
                  <a:lnTo>
                    <a:pt x="38527" y="22311"/>
                  </a:lnTo>
                  <a:lnTo>
                    <a:pt x="37842" y="22377"/>
                  </a:lnTo>
                  <a:lnTo>
                    <a:pt x="37136" y="22443"/>
                  </a:lnTo>
                  <a:lnTo>
                    <a:pt x="36451" y="22491"/>
                  </a:lnTo>
                  <a:lnTo>
                    <a:pt x="35746" y="22519"/>
                  </a:lnTo>
                  <a:lnTo>
                    <a:pt x="35040" y="22528"/>
                  </a:lnTo>
                  <a:lnTo>
                    <a:pt x="34313" y="22528"/>
                  </a:lnTo>
                  <a:lnTo>
                    <a:pt x="33607" y="22510"/>
                  </a:lnTo>
                  <a:lnTo>
                    <a:pt x="32902" y="22481"/>
                  </a:lnTo>
                  <a:lnTo>
                    <a:pt x="32196" y="22434"/>
                  </a:lnTo>
                  <a:lnTo>
                    <a:pt x="31490" y="22368"/>
                  </a:lnTo>
                  <a:lnTo>
                    <a:pt x="30784" y="22283"/>
                  </a:lnTo>
                  <a:lnTo>
                    <a:pt x="30099" y="22188"/>
                  </a:lnTo>
                  <a:lnTo>
                    <a:pt x="29414" y="22075"/>
                  </a:lnTo>
                  <a:lnTo>
                    <a:pt x="28729" y="21942"/>
                  </a:lnTo>
                  <a:lnTo>
                    <a:pt x="28065" y="21801"/>
                  </a:lnTo>
                  <a:lnTo>
                    <a:pt x="27401" y="21630"/>
                  </a:lnTo>
                  <a:lnTo>
                    <a:pt x="26757" y="21451"/>
                  </a:lnTo>
                  <a:lnTo>
                    <a:pt x="26135" y="21262"/>
                  </a:lnTo>
                  <a:lnTo>
                    <a:pt x="25533" y="21054"/>
                  </a:lnTo>
                  <a:lnTo>
                    <a:pt x="24972" y="20836"/>
                  </a:lnTo>
                  <a:lnTo>
                    <a:pt x="24432" y="20609"/>
                  </a:lnTo>
                  <a:lnTo>
                    <a:pt x="23913" y="20364"/>
                  </a:lnTo>
                  <a:lnTo>
                    <a:pt x="23436" y="20118"/>
                  </a:lnTo>
                  <a:lnTo>
                    <a:pt x="23000" y="19863"/>
                  </a:lnTo>
                  <a:lnTo>
                    <a:pt x="22585" y="19598"/>
                  </a:lnTo>
                  <a:lnTo>
                    <a:pt x="22191" y="19324"/>
                  </a:lnTo>
                  <a:lnTo>
                    <a:pt x="21838" y="19040"/>
                  </a:lnTo>
                  <a:lnTo>
                    <a:pt x="21506" y="18756"/>
                  </a:lnTo>
                  <a:lnTo>
                    <a:pt x="21215" y="18454"/>
                  </a:lnTo>
                  <a:lnTo>
                    <a:pt x="20945" y="18161"/>
                  </a:lnTo>
                  <a:lnTo>
                    <a:pt x="20717" y="17858"/>
                  </a:lnTo>
                  <a:lnTo>
                    <a:pt x="20530" y="17546"/>
                  </a:lnTo>
                  <a:lnTo>
                    <a:pt x="20364" y="17234"/>
                  </a:lnTo>
                  <a:lnTo>
                    <a:pt x="20239" y="16913"/>
                  </a:lnTo>
                  <a:lnTo>
                    <a:pt x="20135" y="16601"/>
                  </a:lnTo>
                  <a:lnTo>
                    <a:pt x="20073" y="16280"/>
                  </a:lnTo>
                  <a:lnTo>
                    <a:pt x="20032" y="15958"/>
                  </a:lnTo>
                  <a:lnTo>
                    <a:pt x="20032" y="15627"/>
                  </a:lnTo>
                  <a:lnTo>
                    <a:pt x="20073" y="15306"/>
                  </a:lnTo>
                  <a:lnTo>
                    <a:pt x="20156" y="14984"/>
                  </a:lnTo>
                  <a:lnTo>
                    <a:pt x="20260" y="14663"/>
                  </a:lnTo>
                  <a:lnTo>
                    <a:pt x="20405" y="14342"/>
                  </a:lnTo>
                  <a:lnTo>
                    <a:pt x="20571" y="14020"/>
                  </a:lnTo>
                  <a:lnTo>
                    <a:pt x="20779" y="13708"/>
                  </a:lnTo>
                  <a:lnTo>
                    <a:pt x="21028" y="13396"/>
                  </a:lnTo>
                  <a:lnTo>
                    <a:pt x="21319" y="13084"/>
                  </a:lnTo>
                  <a:lnTo>
                    <a:pt x="21651" y="12782"/>
                  </a:lnTo>
                  <a:lnTo>
                    <a:pt x="22004" y="12479"/>
                  </a:lnTo>
                  <a:lnTo>
                    <a:pt x="22398" y="12186"/>
                  </a:lnTo>
                  <a:lnTo>
                    <a:pt x="22834" y="11903"/>
                  </a:lnTo>
                  <a:lnTo>
                    <a:pt x="23270" y="11628"/>
                  </a:lnTo>
                  <a:lnTo>
                    <a:pt x="23747" y="11373"/>
                  </a:lnTo>
                  <a:lnTo>
                    <a:pt x="24266" y="11127"/>
                  </a:lnTo>
                  <a:lnTo>
                    <a:pt x="24785" y="10891"/>
                  </a:lnTo>
                  <a:lnTo>
                    <a:pt x="25325" y="10674"/>
                  </a:lnTo>
                  <a:lnTo>
                    <a:pt x="25885" y="10475"/>
                  </a:lnTo>
                  <a:lnTo>
                    <a:pt x="26487" y="10286"/>
                  </a:lnTo>
                  <a:lnTo>
                    <a:pt x="27089" y="10106"/>
                  </a:lnTo>
                  <a:lnTo>
                    <a:pt x="27691" y="9946"/>
                  </a:lnTo>
                  <a:lnTo>
                    <a:pt x="28335" y="9794"/>
                  </a:lnTo>
                  <a:lnTo>
                    <a:pt x="28978" y="9662"/>
                  </a:lnTo>
                  <a:lnTo>
                    <a:pt x="29643" y="9539"/>
                  </a:lnTo>
                  <a:lnTo>
                    <a:pt x="30307" y="9435"/>
                  </a:lnTo>
                  <a:lnTo>
                    <a:pt x="30992" y="9350"/>
                  </a:lnTo>
                  <a:lnTo>
                    <a:pt x="31677" y="9274"/>
                  </a:lnTo>
                  <a:lnTo>
                    <a:pt x="32362" y="9218"/>
                  </a:lnTo>
                  <a:lnTo>
                    <a:pt x="33068" y="9170"/>
                  </a:lnTo>
                  <a:lnTo>
                    <a:pt x="33774" y="9142"/>
                  </a:lnTo>
                  <a:lnTo>
                    <a:pt x="34479" y="9123"/>
                  </a:lnTo>
                  <a:close/>
                  <a:moveTo>
                    <a:pt x="33794" y="0"/>
                  </a:moveTo>
                  <a:lnTo>
                    <a:pt x="21381" y="1210"/>
                  </a:lnTo>
                  <a:lnTo>
                    <a:pt x="22398" y="3366"/>
                  </a:lnTo>
                  <a:lnTo>
                    <a:pt x="21796" y="3498"/>
                  </a:lnTo>
                  <a:lnTo>
                    <a:pt x="21194" y="3631"/>
                  </a:lnTo>
                  <a:lnTo>
                    <a:pt x="20592" y="3772"/>
                  </a:lnTo>
                  <a:lnTo>
                    <a:pt x="20011" y="3914"/>
                  </a:lnTo>
                  <a:lnTo>
                    <a:pt x="19430" y="4065"/>
                  </a:lnTo>
                  <a:lnTo>
                    <a:pt x="18869" y="4226"/>
                  </a:lnTo>
                  <a:lnTo>
                    <a:pt x="18288" y="4387"/>
                  </a:lnTo>
                  <a:lnTo>
                    <a:pt x="17748" y="4557"/>
                  </a:lnTo>
                  <a:lnTo>
                    <a:pt x="17188" y="4737"/>
                  </a:lnTo>
                  <a:lnTo>
                    <a:pt x="16648" y="4916"/>
                  </a:lnTo>
                  <a:lnTo>
                    <a:pt x="16108" y="5105"/>
                  </a:lnTo>
                  <a:lnTo>
                    <a:pt x="15589" y="5304"/>
                  </a:lnTo>
                  <a:lnTo>
                    <a:pt x="15070" y="5502"/>
                  </a:lnTo>
                  <a:lnTo>
                    <a:pt x="14552" y="5710"/>
                  </a:lnTo>
                  <a:lnTo>
                    <a:pt x="14053" y="5918"/>
                  </a:lnTo>
                  <a:lnTo>
                    <a:pt x="13555" y="6145"/>
                  </a:lnTo>
                  <a:lnTo>
                    <a:pt x="9507" y="4945"/>
                  </a:lnTo>
                  <a:lnTo>
                    <a:pt x="2616" y="9804"/>
                  </a:lnTo>
                  <a:lnTo>
                    <a:pt x="6663" y="10995"/>
                  </a:lnTo>
                  <a:lnTo>
                    <a:pt x="6435" y="11288"/>
                  </a:lnTo>
                  <a:lnTo>
                    <a:pt x="6207" y="11581"/>
                  </a:lnTo>
                  <a:lnTo>
                    <a:pt x="5999" y="11884"/>
                  </a:lnTo>
                  <a:lnTo>
                    <a:pt x="5812" y="12177"/>
                  </a:lnTo>
                  <a:lnTo>
                    <a:pt x="5646" y="12479"/>
                  </a:lnTo>
                  <a:lnTo>
                    <a:pt x="5480" y="12772"/>
                  </a:lnTo>
                  <a:lnTo>
                    <a:pt x="5335" y="13075"/>
                  </a:lnTo>
                  <a:lnTo>
                    <a:pt x="5210" y="13377"/>
                  </a:lnTo>
                  <a:lnTo>
                    <a:pt x="5107" y="13680"/>
                  </a:lnTo>
                  <a:lnTo>
                    <a:pt x="5003" y="13982"/>
                  </a:lnTo>
                  <a:lnTo>
                    <a:pt x="4920" y="14285"/>
                  </a:lnTo>
                  <a:lnTo>
                    <a:pt x="4857" y="14587"/>
                  </a:lnTo>
                  <a:lnTo>
                    <a:pt x="4795" y="14890"/>
                  </a:lnTo>
                  <a:lnTo>
                    <a:pt x="4754" y="15192"/>
                  </a:lnTo>
                  <a:lnTo>
                    <a:pt x="4733" y="15495"/>
                  </a:lnTo>
                  <a:lnTo>
                    <a:pt x="4733" y="15797"/>
                  </a:lnTo>
                  <a:lnTo>
                    <a:pt x="0" y="16261"/>
                  </a:lnTo>
                  <a:lnTo>
                    <a:pt x="2657" y="21914"/>
                  </a:lnTo>
                  <a:lnTo>
                    <a:pt x="7390" y="21451"/>
                  </a:lnTo>
                  <a:lnTo>
                    <a:pt x="7681" y="21734"/>
                  </a:lnTo>
                  <a:lnTo>
                    <a:pt x="7971" y="21999"/>
                  </a:lnTo>
                  <a:lnTo>
                    <a:pt x="8283" y="22273"/>
                  </a:lnTo>
                  <a:lnTo>
                    <a:pt x="8594" y="22538"/>
                  </a:lnTo>
                  <a:lnTo>
                    <a:pt x="8926" y="22803"/>
                  </a:lnTo>
                  <a:lnTo>
                    <a:pt x="9279" y="23067"/>
                  </a:lnTo>
                  <a:lnTo>
                    <a:pt x="9632" y="23323"/>
                  </a:lnTo>
                  <a:lnTo>
                    <a:pt x="10006" y="23578"/>
                  </a:lnTo>
                  <a:lnTo>
                    <a:pt x="10400" y="23824"/>
                  </a:lnTo>
                  <a:lnTo>
                    <a:pt x="10794" y="24069"/>
                  </a:lnTo>
                  <a:lnTo>
                    <a:pt x="11209" y="24315"/>
                  </a:lnTo>
                  <a:lnTo>
                    <a:pt x="11645" y="24561"/>
                  </a:lnTo>
                  <a:lnTo>
                    <a:pt x="12081" y="24797"/>
                  </a:lnTo>
                  <a:lnTo>
                    <a:pt x="12538" y="25024"/>
                  </a:lnTo>
                  <a:lnTo>
                    <a:pt x="12995" y="25251"/>
                  </a:lnTo>
                  <a:lnTo>
                    <a:pt x="13472" y="25478"/>
                  </a:lnTo>
                  <a:lnTo>
                    <a:pt x="10857" y="27322"/>
                  </a:lnTo>
                  <a:lnTo>
                    <a:pt x="21526" y="30470"/>
                  </a:lnTo>
                  <a:lnTo>
                    <a:pt x="24142" y="28617"/>
                  </a:lnTo>
                  <a:lnTo>
                    <a:pt x="24785" y="28730"/>
                  </a:lnTo>
                  <a:lnTo>
                    <a:pt x="25429" y="28825"/>
                  </a:lnTo>
                  <a:lnTo>
                    <a:pt x="26093" y="28919"/>
                  </a:lnTo>
                  <a:lnTo>
                    <a:pt x="26737" y="29004"/>
                  </a:lnTo>
                  <a:lnTo>
                    <a:pt x="27401" y="29080"/>
                  </a:lnTo>
                  <a:lnTo>
                    <a:pt x="28044" y="29156"/>
                  </a:lnTo>
                  <a:lnTo>
                    <a:pt x="28709" y="29222"/>
                  </a:lnTo>
                  <a:lnTo>
                    <a:pt x="29373" y="29278"/>
                  </a:lnTo>
                  <a:lnTo>
                    <a:pt x="30037" y="29335"/>
                  </a:lnTo>
                  <a:lnTo>
                    <a:pt x="30701" y="29373"/>
                  </a:lnTo>
                  <a:lnTo>
                    <a:pt x="31366" y="29411"/>
                  </a:lnTo>
                  <a:lnTo>
                    <a:pt x="32030" y="29449"/>
                  </a:lnTo>
                  <a:lnTo>
                    <a:pt x="32694" y="29467"/>
                  </a:lnTo>
                  <a:lnTo>
                    <a:pt x="33358" y="29486"/>
                  </a:lnTo>
                  <a:lnTo>
                    <a:pt x="34023" y="29496"/>
                  </a:lnTo>
                  <a:lnTo>
                    <a:pt x="34687" y="29496"/>
                  </a:lnTo>
                  <a:lnTo>
                    <a:pt x="35704" y="31651"/>
                  </a:lnTo>
                  <a:lnTo>
                    <a:pt x="48117" y="30441"/>
                  </a:lnTo>
                  <a:lnTo>
                    <a:pt x="47100" y="28286"/>
                  </a:lnTo>
                  <a:lnTo>
                    <a:pt x="47702" y="28163"/>
                  </a:lnTo>
                  <a:lnTo>
                    <a:pt x="48304" y="28031"/>
                  </a:lnTo>
                  <a:lnTo>
                    <a:pt x="48906" y="27889"/>
                  </a:lnTo>
                  <a:lnTo>
                    <a:pt x="49487" y="27737"/>
                  </a:lnTo>
                  <a:lnTo>
                    <a:pt x="50069" y="27586"/>
                  </a:lnTo>
                  <a:lnTo>
                    <a:pt x="50650" y="27425"/>
                  </a:lnTo>
                  <a:lnTo>
                    <a:pt x="51210" y="27265"/>
                  </a:lnTo>
                  <a:lnTo>
                    <a:pt x="51771" y="27095"/>
                  </a:lnTo>
                  <a:lnTo>
                    <a:pt x="52311" y="26915"/>
                  </a:lnTo>
                  <a:lnTo>
                    <a:pt x="52850" y="26735"/>
                  </a:lnTo>
                  <a:lnTo>
                    <a:pt x="53390" y="26546"/>
                  </a:lnTo>
                  <a:lnTo>
                    <a:pt x="53930" y="26348"/>
                  </a:lnTo>
                  <a:lnTo>
                    <a:pt x="54449" y="26149"/>
                  </a:lnTo>
                  <a:lnTo>
                    <a:pt x="54947" y="25941"/>
                  </a:lnTo>
                  <a:lnTo>
                    <a:pt x="55445" y="25733"/>
                  </a:lnTo>
                  <a:lnTo>
                    <a:pt x="55943" y="25516"/>
                  </a:lnTo>
                  <a:lnTo>
                    <a:pt x="59991" y="26707"/>
                  </a:lnTo>
                  <a:lnTo>
                    <a:pt x="66904" y="21857"/>
                  </a:lnTo>
                  <a:lnTo>
                    <a:pt x="62835" y="20657"/>
                  </a:lnTo>
                  <a:lnTo>
                    <a:pt x="63063" y="20364"/>
                  </a:lnTo>
                  <a:lnTo>
                    <a:pt x="63292" y="20071"/>
                  </a:lnTo>
                  <a:lnTo>
                    <a:pt x="63499" y="19777"/>
                  </a:lnTo>
                  <a:lnTo>
                    <a:pt x="63686" y="19475"/>
                  </a:lnTo>
                  <a:lnTo>
                    <a:pt x="63852" y="19182"/>
                  </a:lnTo>
                  <a:lnTo>
                    <a:pt x="64018" y="18879"/>
                  </a:lnTo>
                  <a:lnTo>
                    <a:pt x="64163" y="18577"/>
                  </a:lnTo>
                  <a:lnTo>
                    <a:pt x="64288" y="18274"/>
                  </a:lnTo>
                  <a:lnTo>
                    <a:pt x="64413" y="17972"/>
                  </a:lnTo>
                  <a:lnTo>
                    <a:pt x="64496" y="17669"/>
                  </a:lnTo>
                  <a:lnTo>
                    <a:pt x="64579" y="17367"/>
                  </a:lnTo>
                  <a:lnTo>
                    <a:pt x="64662" y="17064"/>
                  </a:lnTo>
                  <a:lnTo>
                    <a:pt x="64703" y="16762"/>
                  </a:lnTo>
                  <a:lnTo>
                    <a:pt x="64745" y="16459"/>
                  </a:lnTo>
                  <a:lnTo>
                    <a:pt x="64765" y="16157"/>
                  </a:lnTo>
                  <a:lnTo>
                    <a:pt x="64765" y="15854"/>
                  </a:lnTo>
                  <a:lnTo>
                    <a:pt x="69498" y="15391"/>
                  </a:lnTo>
                  <a:lnTo>
                    <a:pt x="66841" y="9738"/>
                  </a:lnTo>
                  <a:lnTo>
                    <a:pt x="62108" y="10201"/>
                  </a:lnTo>
                  <a:lnTo>
                    <a:pt x="61839" y="9927"/>
                  </a:lnTo>
                  <a:lnTo>
                    <a:pt x="61548" y="9653"/>
                  </a:lnTo>
                  <a:lnTo>
                    <a:pt x="61237" y="9388"/>
                  </a:lnTo>
                  <a:lnTo>
                    <a:pt x="60904" y="9114"/>
                  </a:lnTo>
                  <a:lnTo>
                    <a:pt x="60572" y="8849"/>
                  </a:lnTo>
                  <a:lnTo>
                    <a:pt x="60219" y="8594"/>
                  </a:lnTo>
                  <a:lnTo>
                    <a:pt x="59867" y="8339"/>
                  </a:lnTo>
                  <a:lnTo>
                    <a:pt x="59493" y="8083"/>
                  </a:lnTo>
                  <a:lnTo>
                    <a:pt x="59098" y="7828"/>
                  </a:lnTo>
                  <a:lnTo>
                    <a:pt x="58704" y="7582"/>
                  </a:lnTo>
                  <a:lnTo>
                    <a:pt x="58289" y="7336"/>
                  </a:lnTo>
                  <a:lnTo>
                    <a:pt x="57853" y="7100"/>
                  </a:lnTo>
                  <a:lnTo>
                    <a:pt x="57417" y="6864"/>
                  </a:lnTo>
                  <a:lnTo>
                    <a:pt x="56960" y="6627"/>
                  </a:lnTo>
                  <a:lnTo>
                    <a:pt x="56504" y="6401"/>
                  </a:lnTo>
                  <a:lnTo>
                    <a:pt x="56026" y="6174"/>
                  </a:lnTo>
                  <a:lnTo>
                    <a:pt x="58642" y="4330"/>
                  </a:lnTo>
                  <a:lnTo>
                    <a:pt x="47993" y="1192"/>
                  </a:lnTo>
                  <a:lnTo>
                    <a:pt x="45357" y="3035"/>
                  </a:lnTo>
                  <a:lnTo>
                    <a:pt x="44713" y="2931"/>
                  </a:lnTo>
                  <a:lnTo>
                    <a:pt x="44070" y="2827"/>
                  </a:lnTo>
                  <a:lnTo>
                    <a:pt x="43426" y="2733"/>
                  </a:lnTo>
                  <a:lnTo>
                    <a:pt x="42762" y="2647"/>
                  </a:lnTo>
                  <a:lnTo>
                    <a:pt x="42118" y="2572"/>
                  </a:lnTo>
                  <a:lnTo>
                    <a:pt x="41454" y="2496"/>
                  </a:lnTo>
                  <a:lnTo>
                    <a:pt x="40790" y="2430"/>
                  </a:lnTo>
                  <a:lnTo>
                    <a:pt x="40126" y="2373"/>
                  </a:lnTo>
                  <a:lnTo>
                    <a:pt x="39461" y="2326"/>
                  </a:lnTo>
                  <a:lnTo>
                    <a:pt x="38797" y="2279"/>
                  </a:lnTo>
                  <a:lnTo>
                    <a:pt x="38133" y="2241"/>
                  </a:lnTo>
                  <a:lnTo>
                    <a:pt x="37469" y="2213"/>
                  </a:lnTo>
                  <a:lnTo>
                    <a:pt x="36804" y="2184"/>
                  </a:lnTo>
                  <a:lnTo>
                    <a:pt x="36140" y="2165"/>
                  </a:lnTo>
                  <a:lnTo>
                    <a:pt x="35476" y="2156"/>
                  </a:lnTo>
                  <a:lnTo>
                    <a:pt x="34811" y="2156"/>
                  </a:lnTo>
                  <a:lnTo>
                    <a:pt x="33794" y="0"/>
                  </a:lnTo>
                  <a:close/>
                </a:path>
              </a:pathLst>
            </a:custGeom>
            <a:solidFill>
              <a:srgbClr val="FC9FFF">
                <a:alpha val="29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8"/>
            <p:cNvSpPr/>
            <p:nvPr/>
          </p:nvSpPr>
          <p:spPr>
            <a:xfrm rot="10800000">
              <a:off x="8590495" y="4190427"/>
              <a:ext cx="353055" cy="357984"/>
            </a:xfrm>
            <a:custGeom>
              <a:avLst/>
              <a:gdLst/>
              <a:ahLst/>
              <a:cxnLst/>
              <a:rect l="l" t="t" r="r" b="b"/>
              <a:pathLst>
                <a:path w="69499" h="31652" extrusionOk="0">
                  <a:moveTo>
                    <a:pt x="35185" y="9123"/>
                  </a:moveTo>
                  <a:lnTo>
                    <a:pt x="35891" y="9142"/>
                  </a:lnTo>
                  <a:lnTo>
                    <a:pt x="36597" y="9180"/>
                  </a:lnTo>
                  <a:lnTo>
                    <a:pt x="37302" y="9227"/>
                  </a:lnTo>
                  <a:lnTo>
                    <a:pt x="38008" y="9293"/>
                  </a:lnTo>
                  <a:lnTo>
                    <a:pt x="38714" y="9369"/>
                  </a:lnTo>
                  <a:lnTo>
                    <a:pt x="39399" y="9464"/>
                  </a:lnTo>
                  <a:lnTo>
                    <a:pt x="40105" y="9577"/>
                  </a:lnTo>
                  <a:lnTo>
                    <a:pt x="40769" y="9709"/>
                  </a:lnTo>
                  <a:lnTo>
                    <a:pt x="41433" y="9861"/>
                  </a:lnTo>
                  <a:lnTo>
                    <a:pt x="42098" y="10021"/>
                  </a:lnTo>
                  <a:lnTo>
                    <a:pt x="42741" y="10201"/>
                  </a:lnTo>
                  <a:lnTo>
                    <a:pt x="43364" y="10399"/>
                  </a:lnTo>
                  <a:lnTo>
                    <a:pt x="43966" y="10598"/>
                  </a:lnTo>
                  <a:lnTo>
                    <a:pt x="44547" y="10815"/>
                  </a:lnTo>
                  <a:lnTo>
                    <a:pt x="45066" y="11052"/>
                  </a:lnTo>
                  <a:lnTo>
                    <a:pt x="45585" y="11288"/>
                  </a:lnTo>
                  <a:lnTo>
                    <a:pt x="46062" y="11534"/>
                  </a:lnTo>
                  <a:lnTo>
                    <a:pt x="46519" y="11789"/>
                  </a:lnTo>
                  <a:lnTo>
                    <a:pt x="46934" y="12063"/>
                  </a:lnTo>
                  <a:lnTo>
                    <a:pt x="47308" y="12337"/>
                  </a:lnTo>
                  <a:lnTo>
                    <a:pt x="47681" y="12612"/>
                  </a:lnTo>
                  <a:lnTo>
                    <a:pt x="47993" y="12905"/>
                  </a:lnTo>
                  <a:lnTo>
                    <a:pt x="48283" y="13198"/>
                  </a:lnTo>
                  <a:lnTo>
                    <a:pt x="48553" y="13500"/>
                  </a:lnTo>
                  <a:lnTo>
                    <a:pt x="48782" y="13803"/>
                  </a:lnTo>
                  <a:lnTo>
                    <a:pt x="48989" y="14115"/>
                  </a:lnTo>
                  <a:lnTo>
                    <a:pt x="49135" y="14427"/>
                  </a:lnTo>
                  <a:lnTo>
                    <a:pt x="49280" y="14739"/>
                  </a:lnTo>
                  <a:lnTo>
                    <a:pt x="49363" y="15060"/>
                  </a:lnTo>
                  <a:lnTo>
                    <a:pt x="49446" y="15382"/>
                  </a:lnTo>
                  <a:lnTo>
                    <a:pt x="49467" y="15703"/>
                  </a:lnTo>
                  <a:lnTo>
                    <a:pt x="49467" y="16024"/>
                  </a:lnTo>
                  <a:lnTo>
                    <a:pt x="49425" y="16346"/>
                  </a:lnTo>
                  <a:lnTo>
                    <a:pt x="49363" y="16667"/>
                  </a:lnTo>
                  <a:lnTo>
                    <a:pt x="49259" y="16989"/>
                  </a:lnTo>
                  <a:lnTo>
                    <a:pt x="49114" y="17310"/>
                  </a:lnTo>
                  <a:lnTo>
                    <a:pt x="48927" y="17631"/>
                  </a:lnTo>
                  <a:lnTo>
                    <a:pt x="48719" y="17943"/>
                  </a:lnTo>
                  <a:lnTo>
                    <a:pt x="48470" y="18265"/>
                  </a:lnTo>
                  <a:lnTo>
                    <a:pt x="48180" y="18567"/>
                  </a:lnTo>
                  <a:lnTo>
                    <a:pt x="47868" y="18879"/>
                  </a:lnTo>
                  <a:lnTo>
                    <a:pt x="47495" y="19172"/>
                  </a:lnTo>
                  <a:lnTo>
                    <a:pt x="47100" y="19466"/>
                  </a:lnTo>
                  <a:lnTo>
                    <a:pt x="46685" y="19749"/>
                  </a:lnTo>
                  <a:lnTo>
                    <a:pt x="46228" y="20023"/>
                  </a:lnTo>
                  <a:lnTo>
                    <a:pt x="45751" y="20288"/>
                  </a:lnTo>
                  <a:lnTo>
                    <a:pt x="45253" y="20524"/>
                  </a:lnTo>
                  <a:lnTo>
                    <a:pt x="44713" y="20761"/>
                  </a:lnTo>
                  <a:lnTo>
                    <a:pt x="44173" y="20978"/>
                  </a:lnTo>
                  <a:lnTo>
                    <a:pt x="43613" y="21186"/>
                  </a:lnTo>
                  <a:lnTo>
                    <a:pt x="43032" y="21375"/>
                  </a:lnTo>
                  <a:lnTo>
                    <a:pt x="42430" y="21545"/>
                  </a:lnTo>
                  <a:lnTo>
                    <a:pt x="41807" y="21715"/>
                  </a:lnTo>
                  <a:lnTo>
                    <a:pt x="41184" y="21857"/>
                  </a:lnTo>
                  <a:lnTo>
                    <a:pt x="40520" y="21990"/>
                  </a:lnTo>
                  <a:lnTo>
                    <a:pt x="39876" y="22113"/>
                  </a:lnTo>
                  <a:lnTo>
                    <a:pt x="39212" y="22217"/>
                  </a:lnTo>
                  <a:lnTo>
                    <a:pt x="38527" y="22311"/>
                  </a:lnTo>
                  <a:lnTo>
                    <a:pt x="37842" y="22377"/>
                  </a:lnTo>
                  <a:lnTo>
                    <a:pt x="37136" y="22443"/>
                  </a:lnTo>
                  <a:lnTo>
                    <a:pt x="36451" y="22491"/>
                  </a:lnTo>
                  <a:lnTo>
                    <a:pt x="35746" y="22519"/>
                  </a:lnTo>
                  <a:lnTo>
                    <a:pt x="35040" y="22528"/>
                  </a:lnTo>
                  <a:lnTo>
                    <a:pt x="34313" y="22528"/>
                  </a:lnTo>
                  <a:lnTo>
                    <a:pt x="33607" y="22510"/>
                  </a:lnTo>
                  <a:lnTo>
                    <a:pt x="32902" y="22481"/>
                  </a:lnTo>
                  <a:lnTo>
                    <a:pt x="32196" y="22434"/>
                  </a:lnTo>
                  <a:lnTo>
                    <a:pt x="31490" y="22368"/>
                  </a:lnTo>
                  <a:lnTo>
                    <a:pt x="30784" y="22283"/>
                  </a:lnTo>
                  <a:lnTo>
                    <a:pt x="30099" y="22188"/>
                  </a:lnTo>
                  <a:lnTo>
                    <a:pt x="29414" y="22075"/>
                  </a:lnTo>
                  <a:lnTo>
                    <a:pt x="28729" y="21942"/>
                  </a:lnTo>
                  <a:lnTo>
                    <a:pt x="28065" y="21801"/>
                  </a:lnTo>
                  <a:lnTo>
                    <a:pt x="27401" y="21630"/>
                  </a:lnTo>
                  <a:lnTo>
                    <a:pt x="26757" y="21451"/>
                  </a:lnTo>
                  <a:lnTo>
                    <a:pt x="26135" y="21262"/>
                  </a:lnTo>
                  <a:lnTo>
                    <a:pt x="25533" y="21054"/>
                  </a:lnTo>
                  <a:lnTo>
                    <a:pt x="24972" y="20836"/>
                  </a:lnTo>
                  <a:lnTo>
                    <a:pt x="24432" y="20609"/>
                  </a:lnTo>
                  <a:lnTo>
                    <a:pt x="23913" y="20364"/>
                  </a:lnTo>
                  <a:lnTo>
                    <a:pt x="23436" y="20118"/>
                  </a:lnTo>
                  <a:lnTo>
                    <a:pt x="23000" y="19863"/>
                  </a:lnTo>
                  <a:lnTo>
                    <a:pt x="22585" y="19598"/>
                  </a:lnTo>
                  <a:lnTo>
                    <a:pt x="22191" y="19324"/>
                  </a:lnTo>
                  <a:lnTo>
                    <a:pt x="21838" y="19040"/>
                  </a:lnTo>
                  <a:lnTo>
                    <a:pt x="21506" y="18756"/>
                  </a:lnTo>
                  <a:lnTo>
                    <a:pt x="21215" y="18454"/>
                  </a:lnTo>
                  <a:lnTo>
                    <a:pt x="20945" y="18161"/>
                  </a:lnTo>
                  <a:lnTo>
                    <a:pt x="20717" y="17858"/>
                  </a:lnTo>
                  <a:lnTo>
                    <a:pt x="20530" y="17546"/>
                  </a:lnTo>
                  <a:lnTo>
                    <a:pt x="20364" y="17234"/>
                  </a:lnTo>
                  <a:lnTo>
                    <a:pt x="20239" y="16913"/>
                  </a:lnTo>
                  <a:lnTo>
                    <a:pt x="20135" y="16601"/>
                  </a:lnTo>
                  <a:lnTo>
                    <a:pt x="20073" y="16280"/>
                  </a:lnTo>
                  <a:lnTo>
                    <a:pt x="20032" y="15958"/>
                  </a:lnTo>
                  <a:lnTo>
                    <a:pt x="20032" y="15627"/>
                  </a:lnTo>
                  <a:lnTo>
                    <a:pt x="20073" y="15306"/>
                  </a:lnTo>
                  <a:lnTo>
                    <a:pt x="20156" y="14984"/>
                  </a:lnTo>
                  <a:lnTo>
                    <a:pt x="20260" y="14663"/>
                  </a:lnTo>
                  <a:lnTo>
                    <a:pt x="20405" y="14342"/>
                  </a:lnTo>
                  <a:lnTo>
                    <a:pt x="20571" y="14020"/>
                  </a:lnTo>
                  <a:lnTo>
                    <a:pt x="20779" y="13708"/>
                  </a:lnTo>
                  <a:lnTo>
                    <a:pt x="21028" y="13396"/>
                  </a:lnTo>
                  <a:lnTo>
                    <a:pt x="21319" y="13084"/>
                  </a:lnTo>
                  <a:lnTo>
                    <a:pt x="21651" y="12782"/>
                  </a:lnTo>
                  <a:lnTo>
                    <a:pt x="22004" y="12479"/>
                  </a:lnTo>
                  <a:lnTo>
                    <a:pt x="22398" y="12186"/>
                  </a:lnTo>
                  <a:lnTo>
                    <a:pt x="22834" y="11903"/>
                  </a:lnTo>
                  <a:lnTo>
                    <a:pt x="23270" y="11628"/>
                  </a:lnTo>
                  <a:lnTo>
                    <a:pt x="23747" y="11373"/>
                  </a:lnTo>
                  <a:lnTo>
                    <a:pt x="24266" y="11127"/>
                  </a:lnTo>
                  <a:lnTo>
                    <a:pt x="24785" y="10891"/>
                  </a:lnTo>
                  <a:lnTo>
                    <a:pt x="25325" y="10674"/>
                  </a:lnTo>
                  <a:lnTo>
                    <a:pt x="25885" y="10475"/>
                  </a:lnTo>
                  <a:lnTo>
                    <a:pt x="26487" y="10286"/>
                  </a:lnTo>
                  <a:lnTo>
                    <a:pt x="27089" y="10106"/>
                  </a:lnTo>
                  <a:lnTo>
                    <a:pt x="27691" y="9946"/>
                  </a:lnTo>
                  <a:lnTo>
                    <a:pt x="28335" y="9794"/>
                  </a:lnTo>
                  <a:lnTo>
                    <a:pt x="28978" y="9662"/>
                  </a:lnTo>
                  <a:lnTo>
                    <a:pt x="29643" y="9539"/>
                  </a:lnTo>
                  <a:lnTo>
                    <a:pt x="30307" y="9435"/>
                  </a:lnTo>
                  <a:lnTo>
                    <a:pt x="30992" y="9350"/>
                  </a:lnTo>
                  <a:lnTo>
                    <a:pt x="31677" y="9274"/>
                  </a:lnTo>
                  <a:lnTo>
                    <a:pt x="32362" y="9218"/>
                  </a:lnTo>
                  <a:lnTo>
                    <a:pt x="33068" y="9170"/>
                  </a:lnTo>
                  <a:lnTo>
                    <a:pt x="33774" y="9142"/>
                  </a:lnTo>
                  <a:lnTo>
                    <a:pt x="34479" y="9123"/>
                  </a:lnTo>
                  <a:close/>
                  <a:moveTo>
                    <a:pt x="33794" y="0"/>
                  </a:moveTo>
                  <a:lnTo>
                    <a:pt x="21381" y="1210"/>
                  </a:lnTo>
                  <a:lnTo>
                    <a:pt x="22398" y="3366"/>
                  </a:lnTo>
                  <a:lnTo>
                    <a:pt x="21796" y="3498"/>
                  </a:lnTo>
                  <a:lnTo>
                    <a:pt x="21194" y="3631"/>
                  </a:lnTo>
                  <a:lnTo>
                    <a:pt x="20592" y="3772"/>
                  </a:lnTo>
                  <a:lnTo>
                    <a:pt x="20011" y="3914"/>
                  </a:lnTo>
                  <a:lnTo>
                    <a:pt x="19430" y="4065"/>
                  </a:lnTo>
                  <a:lnTo>
                    <a:pt x="18869" y="4226"/>
                  </a:lnTo>
                  <a:lnTo>
                    <a:pt x="18288" y="4387"/>
                  </a:lnTo>
                  <a:lnTo>
                    <a:pt x="17748" y="4557"/>
                  </a:lnTo>
                  <a:lnTo>
                    <a:pt x="17188" y="4737"/>
                  </a:lnTo>
                  <a:lnTo>
                    <a:pt x="16648" y="4916"/>
                  </a:lnTo>
                  <a:lnTo>
                    <a:pt x="16108" y="5105"/>
                  </a:lnTo>
                  <a:lnTo>
                    <a:pt x="15589" y="5304"/>
                  </a:lnTo>
                  <a:lnTo>
                    <a:pt x="15070" y="5502"/>
                  </a:lnTo>
                  <a:lnTo>
                    <a:pt x="14552" y="5710"/>
                  </a:lnTo>
                  <a:lnTo>
                    <a:pt x="14053" y="5918"/>
                  </a:lnTo>
                  <a:lnTo>
                    <a:pt x="13555" y="6145"/>
                  </a:lnTo>
                  <a:lnTo>
                    <a:pt x="9507" y="4945"/>
                  </a:lnTo>
                  <a:lnTo>
                    <a:pt x="2616" y="9804"/>
                  </a:lnTo>
                  <a:lnTo>
                    <a:pt x="6663" y="10995"/>
                  </a:lnTo>
                  <a:lnTo>
                    <a:pt x="6435" y="11288"/>
                  </a:lnTo>
                  <a:lnTo>
                    <a:pt x="6207" y="11581"/>
                  </a:lnTo>
                  <a:lnTo>
                    <a:pt x="5999" y="11884"/>
                  </a:lnTo>
                  <a:lnTo>
                    <a:pt x="5812" y="12177"/>
                  </a:lnTo>
                  <a:lnTo>
                    <a:pt x="5646" y="12479"/>
                  </a:lnTo>
                  <a:lnTo>
                    <a:pt x="5480" y="12772"/>
                  </a:lnTo>
                  <a:lnTo>
                    <a:pt x="5335" y="13075"/>
                  </a:lnTo>
                  <a:lnTo>
                    <a:pt x="5210" y="13377"/>
                  </a:lnTo>
                  <a:lnTo>
                    <a:pt x="5107" y="13680"/>
                  </a:lnTo>
                  <a:lnTo>
                    <a:pt x="5003" y="13982"/>
                  </a:lnTo>
                  <a:lnTo>
                    <a:pt x="4920" y="14285"/>
                  </a:lnTo>
                  <a:lnTo>
                    <a:pt x="4857" y="14587"/>
                  </a:lnTo>
                  <a:lnTo>
                    <a:pt x="4795" y="14890"/>
                  </a:lnTo>
                  <a:lnTo>
                    <a:pt x="4754" y="15192"/>
                  </a:lnTo>
                  <a:lnTo>
                    <a:pt x="4733" y="15495"/>
                  </a:lnTo>
                  <a:lnTo>
                    <a:pt x="4733" y="15797"/>
                  </a:lnTo>
                  <a:lnTo>
                    <a:pt x="0" y="16261"/>
                  </a:lnTo>
                  <a:lnTo>
                    <a:pt x="2657" y="21914"/>
                  </a:lnTo>
                  <a:lnTo>
                    <a:pt x="7390" y="21451"/>
                  </a:lnTo>
                  <a:lnTo>
                    <a:pt x="7681" y="21734"/>
                  </a:lnTo>
                  <a:lnTo>
                    <a:pt x="7971" y="21999"/>
                  </a:lnTo>
                  <a:lnTo>
                    <a:pt x="8283" y="22273"/>
                  </a:lnTo>
                  <a:lnTo>
                    <a:pt x="8594" y="22538"/>
                  </a:lnTo>
                  <a:lnTo>
                    <a:pt x="8926" y="22803"/>
                  </a:lnTo>
                  <a:lnTo>
                    <a:pt x="9279" y="23067"/>
                  </a:lnTo>
                  <a:lnTo>
                    <a:pt x="9632" y="23323"/>
                  </a:lnTo>
                  <a:lnTo>
                    <a:pt x="10006" y="23578"/>
                  </a:lnTo>
                  <a:lnTo>
                    <a:pt x="10400" y="23824"/>
                  </a:lnTo>
                  <a:lnTo>
                    <a:pt x="10794" y="24069"/>
                  </a:lnTo>
                  <a:lnTo>
                    <a:pt x="11209" y="24315"/>
                  </a:lnTo>
                  <a:lnTo>
                    <a:pt x="11645" y="24561"/>
                  </a:lnTo>
                  <a:lnTo>
                    <a:pt x="12081" y="24797"/>
                  </a:lnTo>
                  <a:lnTo>
                    <a:pt x="12538" y="25024"/>
                  </a:lnTo>
                  <a:lnTo>
                    <a:pt x="12995" y="25251"/>
                  </a:lnTo>
                  <a:lnTo>
                    <a:pt x="13472" y="25478"/>
                  </a:lnTo>
                  <a:lnTo>
                    <a:pt x="10857" y="27322"/>
                  </a:lnTo>
                  <a:lnTo>
                    <a:pt x="21526" y="30470"/>
                  </a:lnTo>
                  <a:lnTo>
                    <a:pt x="24142" y="28617"/>
                  </a:lnTo>
                  <a:lnTo>
                    <a:pt x="24785" y="28730"/>
                  </a:lnTo>
                  <a:lnTo>
                    <a:pt x="25429" y="28825"/>
                  </a:lnTo>
                  <a:lnTo>
                    <a:pt x="26093" y="28919"/>
                  </a:lnTo>
                  <a:lnTo>
                    <a:pt x="26737" y="29004"/>
                  </a:lnTo>
                  <a:lnTo>
                    <a:pt x="27401" y="29080"/>
                  </a:lnTo>
                  <a:lnTo>
                    <a:pt x="28044" y="29156"/>
                  </a:lnTo>
                  <a:lnTo>
                    <a:pt x="28709" y="29222"/>
                  </a:lnTo>
                  <a:lnTo>
                    <a:pt x="29373" y="29278"/>
                  </a:lnTo>
                  <a:lnTo>
                    <a:pt x="30037" y="29335"/>
                  </a:lnTo>
                  <a:lnTo>
                    <a:pt x="30701" y="29373"/>
                  </a:lnTo>
                  <a:lnTo>
                    <a:pt x="31366" y="29411"/>
                  </a:lnTo>
                  <a:lnTo>
                    <a:pt x="32030" y="29449"/>
                  </a:lnTo>
                  <a:lnTo>
                    <a:pt x="32694" y="29467"/>
                  </a:lnTo>
                  <a:lnTo>
                    <a:pt x="33358" y="29486"/>
                  </a:lnTo>
                  <a:lnTo>
                    <a:pt x="34023" y="29496"/>
                  </a:lnTo>
                  <a:lnTo>
                    <a:pt x="34687" y="29496"/>
                  </a:lnTo>
                  <a:lnTo>
                    <a:pt x="35704" y="31651"/>
                  </a:lnTo>
                  <a:lnTo>
                    <a:pt x="48117" y="30441"/>
                  </a:lnTo>
                  <a:lnTo>
                    <a:pt x="47100" y="28286"/>
                  </a:lnTo>
                  <a:lnTo>
                    <a:pt x="47702" y="28163"/>
                  </a:lnTo>
                  <a:lnTo>
                    <a:pt x="48304" y="28031"/>
                  </a:lnTo>
                  <a:lnTo>
                    <a:pt x="48906" y="27889"/>
                  </a:lnTo>
                  <a:lnTo>
                    <a:pt x="49487" y="27737"/>
                  </a:lnTo>
                  <a:lnTo>
                    <a:pt x="50069" y="27586"/>
                  </a:lnTo>
                  <a:lnTo>
                    <a:pt x="50650" y="27425"/>
                  </a:lnTo>
                  <a:lnTo>
                    <a:pt x="51210" y="27265"/>
                  </a:lnTo>
                  <a:lnTo>
                    <a:pt x="51771" y="27095"/>
                  </a:lnTo>
                  <a:lnTo>
                    <a:pt x="52311" y="26915"/>
                  </a:lnTo>
                  <a:lnTo>
                    <a:pt x="52850" y="26735"/>
                  </a:lnTo>
                  <a:lnTo>
                    <a:pt x="53390" y="26546"/>
                  </a:lnTo>
                  <a:lnTo>
                    <a:pt x="53930" y="26348"/>
                  </a:lnTo>
                  <a:lnTo>
                    <a:pt x="54449" y="26149"/>
                  </a:lnTo>
                  <a:lnTo>
                    <a:pt x="54947" y="25941"/>
                  </a:lnTo>
                  <a:lnTo>
                    <a:pt x="55445" y="25733"/>
                  </a:lnTo>
                  <a:lnTo>
                    <a:pt x="55943" y="25516"/>
                  </a:lnTo>
                  <a:lnTo>
                    <a:pt x="59991" y="26707"/>
                  </a:lnTo>
                  <a:lnTo>
                    <a:pt x="66904" y="21857"/>
                  </a:lnTo>
                  <a:lnTo>
                    <a:pt x="62835" y="20657"/>
                  </a:lnTo>
                  <a:lnTo>
                    <a:pt x="63063" y="20364"/>
                  </a:lnTo>
                  <a:lnTo>
                    <a:pt x="63292" y="20071"/>
                  </a:lnTo>
                  <a:lnTo>
                    <a:pt x="63499" y="19777"/>
                  </a:lnTo>
                  <a:lnTo>
                    <a:pt x="63686" y="19475"/>
                  </a:lnTo>
                  <a:lnTo>
                    <a:pt x="63852" y="19182"/>
                  </a:lnTo>
                  <a:lnTo>
                    <a:pt x="64018" y="18879"/>
                  </a:lnTo>
                  <a:lnTo>
                    <a:pt x="64163" y="18577"/>
                  </a:lnTo>
                  <a:lnTo>
                    <a:pt x="64288" y="18274"/>
                  </a:lnTo>
                  <a:lnTo>
                    <a:pt x="64413" y="17972"/>
                  </a:lnTo>
                  <a:lnTo>
                    <a:pt x="64496" y="17669"/>
                  </a:lnTo>
                  <a:lnTo>
                    <a:pt x="64579" y="17367"/>
                  </a:lnTo>
                  <a:lnTo>
                    <a:pt x="64662" y="17064"/>
                  </a:lnTo>
                  <a:lnTo>
                    <a:pt x="64703" y="16762"/>
                  </a:lnTo>
                  <a:lnTo>
                    <a:pt x="64745" y="16459"/>
                  </a:lnTo>
                  <a:lnTo>
                    <a:pt x="64765" y="16157"/>
                  </a:lnTo>
                  <a:lnTo>
                    <a:pt x="64765" y="15854"/>
                  </a:lnTo>
                  <a:lnTo>
                    <a:pt x="69498" y="15391"/>
                  </a:lnTo>
                  <a:lnTo>
                    <a:pt x="66841" y="9738"/>
                  </a:lnTo>
                  <a:lnTo>
                    <a:pt x="62108" y="10201"/>
                  </a:lnTo>
                  <a:lnTo>
                    <a:pt x="61839" y="9927"/>
                  </a:lnTo>
                  <a:lnTo>
                    <a:pt x="61548" y="9653"/>
                  </a:lnTo>
                  <a:lnTo>
                    <a:pt x="61237" y="9388"/>
                  </a:lnTo>
                  <a:lnTo>
                    <a:pt x="60904" y="9114"/>
                  </a:lnTo>
                  <a:lnTo>
                    <a:pt x="60572" y="8849"/>
                  </a:lnTo>
                  <a:lnTo>
                    <a:pt x="60219" y="8594"/>
                  </a:lnTo>
                  <a:lnTo>
                    <a:pt x="59867" y="8339"/>
                  </a:lnTo>
                  <a:lnTo>
                    <a:pt x="59493" y="8083"/>
                  </a:lnTo>
                  <a:lnTo>
                    <a:pt x="59098" y="7828"/>
                  </a:lnTo>
                  <a:lnTo>
                    <a:pt x="58704" y="7582"/>
                  </a:lnTo>
                  <a:lnTo>
                    <a:pt x="58289" y="7336"/>
                  </a:lnTo>
                  <a:lnTo>
                    <a:pt x="57853" y="7100"/>
                  </a:lnTo>
                  <a:lnTo>
                    <a:pt x="57417" y="6864"/>
                  </a:lnTo>
                  <a:lnTo>
                    <a:pt x="56960" y="6627"/>
                  </a:lnTo>
                  <a:lnTo>
                    <a:pt x="56504" y="6401"/>
                  </a:lnTo>
                  <a:lnTo>
                    <a:pt x="56026" y="6174"/>
                  </a:lnTo>
                  <a:lnTo>
                    <a:pt x="58642" y="4330"/>
                  </a:lnTo>
                  <a:lnTo>
                    <a:pt x="47993" y="1192"/>
                  </a:lnTo>
                  <a:lnTo>
                    <a:pt x="45357" y="3035"/>
                  </a:lnTo>
                  <a:lnTo>
                    <a:pt x="44713" y="2931"/>
                  </a:lnTo>
                  <a:lnTo>
                    <a:pt x="44070" y="2827"/>
                  </a:lnTo>
                  <a:lnTo>
                    <a:pt x="43426" y="2733"/>
                  </a:lnTo>
                  <a:lnTo>
                    <a:pt x="42762" y="2647"/>
                  </a:lnTo>
                  <a:lnTo>
                    <a:pt x="42118" y="2572"/>
                  </a:lnTo>
                  <a:lnTo>
                    <a:pt x="41454" y="2496"/>
                  </a:lnTo>
                  <a:lnTo>
                    <a:pt x="40790" y="2430"/>
                  </a:lnTo>
                  <a:lnTo>
                    <a:pt x="40126" y="2373"/>
                  </a:lnTo>
                  <a:lnTo>
                    <a:pt x="39461" y="2326"/>
                  </a:lnTo>
                  <a:lnTo>
                    <a:pt x="38797" y="2279"/>
                  </a:lnTo>
                  <a:lnTo>
                    <a:pt x="38133" y="2241"/>
                  </a:lnTo>
                  <a:lnTo>
                    <a:pt x="37469" y="2213"/>
                  </a:lnTo>
                  <a:lnTo>
                    <a:pt x="36804" y="2184"/>
                  </a:lnTo>
                  <a:lnTo>
                    <a:pt x="36140" y="2165"/>
                  </a:lnTo>
                  <a:lnTo>
                    <a:pt x="35476" y="2156"/>
                  </a:lnTo>
                  <a:lnTo>
                    <a:pt x="34811" y="2156"/>
                  </a:lnTo>
                  <a:lnTo>
                    <a:pt x="33794" y="0"/>
                  </a:lnTo>
                  <a:close/>
                </a:path>
              </a:pathLst>
            </a:custGeom>
            <a:solidFill>
              <a:srgbClr val="FC9FFF">
                <a:alpha val="29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05" name="Google Shape;505;p38"/>
            <p:cNvGrpSpPr/>
            <p:nvPr/>
          </p:nvGrpSpPr>
          <p:grpSpPr>
            <a:xfrm>
              <a:off x="7520977" y="1586296"/>
              <a:ext cx="738761" cy="1009317"/>
              <a:chOff x="-1981010" y="1330196"/>
              <a:chExt cx="738761" cy="1009317"/>
            </a:xfrm>
          </p:grpSpPr>
          <p:sp>
            <p:nvSpPr>
              <p:cNvPr id="506" name="Google Shape;506;p38"/>
              <p:cNvSpPr/>
              <p:nvPr/>
            </p:nvSpPr>
            <p:spPr>
              <a:xfrm>
                <a:off x="-1981006" y="1330196"/>
                <a:ext cx="738757" cy="1009317"/>
              </a:xfrm>
              <a:custGeom>
                <a:avLst/>
                <a:gdLst/>
                <a:ahLst/>
                <a:cxnLst/>
                <a:rect l="l" t="t" r="r" b="b"/>
                <a:pathLst>
                  <a:path w="143937" h="291710" extrusionOk="0">
                    <a:moveTo>
                      <a:pt x="0" y="1"/>
                    </a:moveTo>
                    <a:lnTo>
                      <a:pt x="0" y="181971"/>
                    </a:lnTo>
                    <a:lnTo>
                      <a:pt x="0" y="182835"/>
                    </a:lnTo>
                    <a:lnTo>
                      <a:pt x="24" y="183699"/>
                    </a:lnTo>
                    <a:lnTo>
                      <a:pt x="60" y="184563"/>
                    </a:lnTo>
                    <a:lnTo>
                      <a:pt x="97" y="185427"/>
                    </a:lnTo>
                    <a:lnTo>
                      <a:pt x="157" y="186309"/>
                    </a:lnTo>
                    <a:lnTo>
                      <a:pt x="229" y="187173"/>
                    </a:lnTo>
                    <a:lnTo>
                      <a:pt x="314" y="188055"/>
                    </a:lnTo>
                    <a:lnTo>
                      <a:pt x="410" y="188954"/>
                    </a:lnTo>
                    <a:lnTo>
                      <a:pt x="506" y="189836"/>
                    </a:lnTo>
                    <a:lnTo>
                      <a:pt x="627" y="190717"/>
                    </a:lnTo>
                    <a:lnTo>
                      <a:pt x="760" y="191617"/>
                    </a:lnTo>
                    <a:lnTo>
                      <a:pt x="904" y="192516"/>
                    </a:lnTo>
                    <a:lnTo>
                      <a:pt x="1061" y="193415"/>
                    </a:lnTo>
                    <a:lnTo>
                      <a:pt x="1230" y="194315"/>
                    </a:lnTo>
                    <a:lnTo>
                      <a:pt x="1398" y="195214"/>
                    </a:lnTo>
                    <a:lnTo>
                      <a:pt x="1591" y="196131"/>
                    </a:lnTo>
                    <a:lnTo>
                      <a:pt x="1796" y="197030"/>
                    </a:lnTo>
                    <a:lnTo>
                      <a:pt x="2001" y="197947"/>
                    </a:lnTo>
                    <a:lnTo>
                      <a:pt x="2230" y="198864"/>
                    </a:lnTo>
                    <a:lnTo>
                      <a:pt x="2459" y="199781"/>
                    </a:lnTo>
                    <a:lnTo>
                      <a:pt x="2700" y="200698"/>
                    </a:lnTo>
                    <a:lnTo>
                      <a:pt x="2966" y="201615"/>
                    </a:lnTo>
                    <a:lnTo>
                      <a:pt x="3231" y="202532"/>
                    </a:lnTo>
                    <a:lnTo>
                      <a:pt x="3508" y="203467"/>
                    </a:lnTo>
                    <a:lnTo>
                      <a:pt x="3797" y="204384"/>
                    </a:lnTo>
                    <a:lnTo>
                      <a:pt x="4087" y="205319"/>
                    </a:lnTo>
                    <a:lnTo>
                      <a:pt x="4400" y="206253"/>
                    </a:lnTo>
                    <a:lnTo>
                      <a:pt x="4714" y="207170"/>
                    </a:lnTo>
                    <a:lnTo>
                      <a:pt x="5051" y="208105"/>
                    </a:lnTo>
                    <a:lnTo>
                      <a:pt x="5389" y="209039"/>
                    </a:lnTo>
                    <a:lnTo>
                      <a:pt x="5738" y="209974"/>
                    </a:lnTo>
                    <a:lnTo>
                      <a:pt x="6100" y="210909"/>
                    </a:lnTo>
                    <a:lnTo>
                      <a:pt x="6462" y="211843"/>
                    </a:lnTo>
                    <a:lnTo>
                      <a:pt x="6847" y="212778"/>
                    </a:lnTo>
                    <a:lnTo>
                      <a:pt x="7233" y="213713"/>
                    </a:lnTo>
                    <a:lnTo>
                      <a:pt x="7631" y="214665"/>
                    </a:lnTo>
                    <a:lnTo>
                      <a:pt x="8041" y="215600"/>
                    </a:lnTo>
                    <a:lnTo>
                      <a:pt x="8463" y="216534"/>
                    </a:lnTo>
                    <a:lnTo>
                      <a:pt x="8885" y="217486"/>
                    </a:lnTo>
                    <a:lnTo>
                      <a:pt x="9319" y="218421"/>
                    </a:lnTo>
                    <a:lnTo>
                      <a:pt x="9765" y="219356"/>
                    </a:lnTo>
                    <a:lnTo>
                      <a:pt x="10223" y="220308"/>
                    </a:lnTo>
                    <a:lnTo>
                      <a:pt x="11151" y="222177"/>
                    </a:lnTo>
                    <a:lnTo>
                      <a:pt x="12115" y="224064"/>
                    </a:lnTo>
                    <a:lnTo>
                      <a:pt x="13116" y="225951"/>
                    </a:lnTo>
                    <a:lnTo>
                      <a:pt x="14153" y="227820"/>
                    </a:lnTo>
                    <a:lnTo>
                      <a:pt x="15225" y="229689"/>
                    </a:lnTo>
                    <a:lnTo>
                      <a:pt x="16322" y="231576"/>
                    </a:lnTo>
                    <a:lnTo>
                      <a:pt x="17456" y="233446"/>
                    </a:lnTo>
                    <a:lnTo>
                      <a:pt x="18613" y="235297"/>
                    </a:lnTo>
                    <a:lnTo>
                      <a:pt x="19794" y="237166"/>
                    </a:lnTo>
                    <a:lnTo>
                      <a:pt x="21012" y="239018"/>
                    </a:lnTo>
                    <a:lnTo>
                      <a:pt x="22266" y="240852"/>
                    </a:lnTo>
                    <a:lnTo>
                      <a:pt x="23531" y="242686"/>
                    </a:lnTo>
                    <a:lnTo>
                      <a:pt x="24833" y="244520"/>
                    </a:lnTo>
                    <a:lnTo>
                      <a:pt x="26147" y="246336"/>
                    </a:lnTo>
                    <a:lnTo>
                      <a:pt x="27497" y="248135"/>
                    </a:lnTo>
                    <a:lnTo>
                      <a:pt x="28872" y="249934"/>
                    </a:lnTo>
                    <a:lnTo>
                      <a:pt x="30258" y="251732"/>
                    </a:lnTo>
                    <a:lnTo>
                      <a:pt x="31680" y="253496"/>
                    </a:lnTo>
                    <a:lnTo>
                      <a:pt x="33115" y="255259"/>
                    </a:lnTo>
                    <a:lnTo>
                      <a:pt x="34574" y="257005"/>
                    </a:lnTo>
                    <a:lnTo>
                      <a:pt x="36044" y="258733"/>
                    </a:lnTo>
                    <a:lnTo>
                      <a:pt x="37551" y="260461"/>
                    </a:lnTo>
                    <a:lnTo>
                      <a:pt x="39058" y="262154"/>
                    </a:lnTo>
                    <a:lnTo>
                      <a:pt x="40589" y="263847"/>
                    </a:lnTo>
                    <a:lnTo>
                      <a:pt x="42144" y="265505"/>
                    </a:lnTo>
                    <a:lnTo>
                      <a:pt x="43699" y="267163"/>
                    </a:lnTo>
                    <a:lnTo>
                      <a:pt x="45278" y="268785"/>
                    </a:lnTo>
                    <a:lnTo>
                      <a:pt x="46882" y="270407"/>
                    </a:lnTo>
                    <a:lnTo>
                      <a:pt x="48485" y="271994"/>
                    </a:lnTo>
                    <a:lnTo>
                      <a:pt x="50100" y="273564"/>
                    </a:lnTo>
                    <a:lnTo>
                      <a:pt x="51740" y="275116"/>
                    </a:lnTo>
                    <a:lnTo>
                      <a:pt x="53379" y="276632"/>
                    </a:lnTo>
                    <a:lnTo>
                      <a:pt x="55031" y="278131"/>
                    </a:lnTo>
                    <a:lnTo>
                      <a:pt x="56694" y="279612"/>
                    </a:lnTo>
                    <a:lnTo>
                      <a:pt x="58370" y="281059"/>
                    </a:lnTo>
                    <a:lnTo>
                      <a:pt x="60046" y="282487"/>
                    </a:lnTo>
                    <a:lnTo>
                      <a:pt x="61733" y="283898"/>
                    </a:lnTo>
                    <a:lnTo>
                      <a:pt x="63433" y="285273"/>
                    </a:lnTo>
                    <a:lnTo>
                      <a:pt x="65133" y="286613"/>
                    </a:lnTo>
                    <a:lnTo>
                      <a:pt x="66833" y="287936"/>
                    </a:lnTo>
                    <a:lnTo>
                      <a:pt x="68544" y="289223"/>
                    </a:lnTo>
                    <a:lnTo>
                      <a:pt x="70256" y="290475"/>
                    </a:lnTo>
                    <a:lnTo>
                      <a:pt x="71968" y="291710"/>
                    </a:lnTo>
                    <a:lnTo>
                      <a:pt x="73680" y="290475"/>
                    </a:lnTo>
                    <a:lnTo>
                      <a:pt x="75392" y="289223"/>
                    </a:lnTo>
                    <a:lnTo>
                      <a:pt x="77103" y="287936"/>
                    </a:lnTo>
                    <a:lnTo>
                      <a:pt x="78803" y="286613"/>
                    </a:lnTo>
                    <a:lnTo>
                      <a:pt x="80503" y="285273"/>
                    </a:lnTo>
                    <a:lnTo>
                      <a:pt x="82203" y="283898"/>
                    </a:lnTo>
                    <a:lnTo>
                      <a:pt x="83890" y="282487"/>
                    </a:lnTo>
                    <a:lnTo>
                      <a:pt x="85566" y="281059"/>
                    </a:lnTo>
                    <a:lnTo>
                      <a:pt x="87242" y="279612"/>
                    </a:lnTo>
                    <a:lnTo>
                      <a:pt x="88905" y="278131"/>
                    </a:lnTo>
                    <a:lnTo>
                      <a:pt x="90557" y="276632"/>
                    </a:lnTo>
                    <a:lnTo>
                      <a:pt x="92196" y="275116"/>
                    </a:lnTo>
                    <a:lnTo>
                      <a:pt x="93836" y="273564"/>
                    </a:lnTo>
                    <a:lnTo>
                      <a:pt x="95451" y="271994"/>
                    </a:lnTo>
                    <a:lnTo>
                      <a:pt x="97054" y="270407"/>
                    </a:lnTo>
                    <a:lnTo>
                      <a:pt x="98646" y="268785"/>
                    </a:lnTo>
                    <a:lnTo>
                      <a:pt x="100225" y="267163"/>
                    </a:lnTo>
                    <a:lnTo>
                      <a:pt x="101792" y="265505"/>
                    </a:lnTo>
                    <a:lnTo>
                      <a:pt x="103347" y="263847"/>
                    </a:lnTo>
                    <a:lnTo>
                      <a:pt x="104878" y="262154"/>
                    </a:lnTo>
                    <a:lnTo>
                      <a:pt x="106385" y="260461"/>
                    </a:lnTo>
                    <a:lnTo>
                      <a:pt x="107880" y="258733"/>
                    </a:lnTo>
                    <a:lnTo>
                      <a:pt x="109362" y="257005"/>
                    </a:lnTo>
                    <a:lnTo>
                      <a:pt x="110821" y="255259"/>
                    </a:lnTo>
                    <a:lnTo>
                      <a:pt x="112256" y="253496"/>
                    </a:lnTo>
                    <a:lnTo>
                      <a:pt x="113678" y="251732"/>
                    </a:lnTo>
                    <a:lnTo>
                      <a:pt x="115064" y="249934"/>
                    </a:lnTo>
                    <a:lnTo>
                      <a:pt x="116439" y="248135"/>
                    </a:lnTo>
                    <a:lnTo>
                      <a:pt x="117789" y="246336"/>
                    </a:lnTo>
                    <a:lnTo>
                      <a:pt x="119103" y="244520"/>
                    </a:lnTo>
                    <a:lnTo>
                      <a:pt x="120405" y="242686"/>
                    </a:lnTo>
                    <a:lnTo>
                      <a:pt x="121671" y="240852"/>
                    </a:lnTo>
                    <a:lnTo>
                      <a:pt x="122924" y="239018"/>
                    </a:lnTo>
                    <a:lnTo>
                      <a:pt x="124130" y="237166"/>
                    </a:lnTo>
                    <a:lnTo>
                      <a:pt x="125323" y="235297"/>
                    </a:lnTo>
                    <a:lnTo>
                      <a:pt x="126480" y="233446"/>
                    </a:lnTo>
                    <a:lnTo>
                      <a:pt x="127614" y="231576"/>
                    </a:lnTo>
                    <a:lnTo>
                      <a:pt x="128711" y="229689"/>
                    </a:lnTo>
                    <a:lnTo>
                      <a:pt x="129784" y="227820"/>
                    </a:lnTo>
                    <a:lnTo>
                      <a:pt x="130808" y="225951"/>
                    </a:lnTo>
                    <a:lnTo>
                      <a:pt x="131821" y="224064"/>
                    </a:lnTo>
                    <a:lnTo>
                      <a:pt x="132785" y="222177"/>
                    </a:lnTo>
                    <a:lnTo>
                      <a:pt x="133713" y="220308"/>
                    </a:lnTo>
                    <a:lnTo>
                      <a:pt x="134172" y="219356"/>
                    </a:lnTo>
                    <a:lnTo>
                      <a:pt x="134618" y="218421"/>
                    </a:lnTo>
                    <a:lnTo>
                      <a:pt x="135052" y="217486"/>
                    </a:lnTo>
                    <a:lnTo>
                      <a:pt x="135473" y="216534"/>
                    </a:lnTo>
                    <a:lnTo>
                      <a:pt x="135895" y="215600"/>
                    </a:lnTo>
                    <a:lnTo>
                      <a:pt x="136305" y="214665"/>
                    </a:lnTo>
                    <a:lnTo>
                      <a:pt x="136703" y="213713"/>
                    </a:lnTo>
                    <a:lnTo>
                      <a:pt x="137089" y="212778"/>
                    </a:lnTo>
                    <a:lnTo>
                      <a:pt x="137463" y="211843"/>
                    </a:lnTo>
                    <a:lnTo>
                      <a:pt x="137836" y="210909"/>
                    </a:lnTo>
                    <a:lnTo>
                      <a:pt x="138198" y="209974"/>
                    </a:lnTo>
                    <a:lnTo>
                      <a:pt x="138547" y="209039"/>
                    </a:lnTo>
                    <a:lnTo>
                      <a:pt x="138885" y="208105"/>
                    </a:lnTo>
                    <a:lnTo>
                      <a:pt x="139210" y="207170"/>
                    </a:lnTo>
                    <a:lnTo>
                      <a:pt x="139536" y="206253"/>
                    </a:lnTo>
                    <a:lnTo>
                      <a:pt x="139849" y="205319"/>
                    </a:lnTo>
                    <a:lnTo>
                      <a:pt x="140139" y="204384"/>
                    </a:lnTo>
                    <a:lnTo>
                      <a:pt x="140428" y="203467"/>
                    </a:lnTo>
                    <a:lnTo>
                      <a:pt x="140705" y="202532"/>
                    </a:lnTo>
                    <a:lnTo>
                      <a:pt x="140970" y="201615"/>
                    </a:lnTo>
                    <a:lnTo>
                      <a:pt x="141236" y="200698"/>
                    </a:lnTo>
                    <a:lnTo>
                      <a:pt x="141477" y="199781"/>
                    </a:lnTo>
                    <a:lnTo>
                      <a:pt x="141706" y="198864"/>
                    </a:lnTo>
                    <a:lnTo>
                      <a:pt x="141935" y="197947"/>
                    </a:lnTo>
                    <a:lnTo>
                      <a:pt x="142140" y="197030"/>
                    </a:lnTo>
                    <a:lnTo>
                      <a:pt x="142345" y="196131"/>
                    </a:lnTo>
                    <a:lnTo>
                      <a:pt x="142538" y="195214"/>
                    </a:lnTo>
                    <a:lnTo>
                      <a:pt x="142706" y="194315"/>
                    </a:lnTo>
                    <a:lnTo>
                      <a:pt x="142875" y="193415"/>
                    </a:lnTo>
                    <a:lnTo>
                      <a:pt x="143032" y="192516"/>
                    </a:lnTo>
                    <a:lnTo>
                      <a:pt x="143177" y="191617"/>
                    </a:lnTo>
                    <a:lnTo>
                      <a:pt x="143309" y="190717"/>
                    </a:lnTo>
                    <a:lnTo>
                      <a:pt x="143418" y="189836"/>
                    </a:lnTo>
                    <a:lnTo>
                      <a:pt x="143526" y="188954"/>
                    </a:lnTo>
                    <a:lnTo>
                      <a:pt x="143623" y="188055"/>
                    </a:lnTo>
                    <a:lnTo>
                      <a:pt x="143707" y="187173"/>
                    </a:lnTo>
                    <a:lnTo>
                      <a:pt x="143779" y="186309"/>
                    </a:lnTo>
                    <a:lnTo>
                      <a:pt x="143828" y="185427"/>
                    </a:lnTo>
                    <a:lnTo>
                      <a:pt x="143876" y="184563"/>
                    </a:lnTo>
                    <a:lnTo>
                      <a:pt x="143912" y="183699"/>
                    </a:lnTo>
                    <a:lnTo>
                      <a:pt x="143924" y="182835"/>
                    </a:lnTo>
                    <a:lnTo>
                      <a:pt x="143936" y="181971"/>
                    </a:lnTo>
                    <a:lnTo>
                      <a:pt x="143936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1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38"/>
              <p:cNvSpPr/>
              <p:nvPr/>
            </p:nvSpPr>
            <p:spPr>
              <a:xfrm>
                <a:off x="-1924816" y="1385660"/>
                <a:ext cx="626396" cy="891801"/>
              </a:xfrm>
              <a:custGeom>
                <a:avLst/>
                <a:gdLst/>
                <a:ahLst/>
                <a:cxnLst/>
                <a:rect l="l" t="t" r="r" b="b"/>
                <a:pathLst>
                  <a:path w="122045" h="257746" extrusionOk="0">
                    <a:moveTo>
                      <a:pt x="1" y="1"/>
                    </a:moveTo>
                    <a:lnTo>
                      <a:pt x="1" y="165941"/>
                    </a:lnTo>
                    <a:lnTo>
                      <a:pt x="13" y="166540"/>
                    </a:lnTo>
                    <a:lnTo>
                      <a:pt x="25" y="167140"/>
                    </a:lnTo>
                    <a:lnTo>
                      <a:pt x="49" y="167739"/>
                    </a:lnTo>
                    <a:lnTo>
                      <a:pt x="85" y="168357"/>
                    </a:lnTo>
                    <a:lnTo>
                      <a:pt x="133" y="168974"/>
                    </a:lnTo>
                    <a:lnTo>
                      <a:pt x="182" y="169591"/>
                    </a:lnTo>
                    <a:lnTo>
                      <a:pt x="254" y="170226"/>
                    </a:lnTo>
                    <a:lnTo>
                      <a:pt x="326" y="170843"/>
                    </a:lnTo>
                    <a:lnTo>
                      <a:pt x="411" y="171495"/>
                    </a:lnTo>
                    <a:lnTo>
                      <a:pt x="495" y="172130"/>
                    </a:lnTo>
                    <a:lnTo>
                      <a:pt x="604" y="172783"/>
                    </a:lnTo>
                    <a:lnTo>
                      <a:pt x="712" y="173435"/>
                    </a:lnTo>
                    <a:lnTo>
                      <a:pt x="833" y="174088"/>
                    </a:lnTo>
                    <a:lnTo>
                      <a:pt x="965" y="174758"/>
                    </a:lnTo>
                    <a:lnTo>
                      <a:pt x="1098" y="175410"/>
                    </a:lnTo>
                    <a:lnTo>
                      <a:pt x="1255" y="176080"/>
                    </a:lnTo>
                    <a:lnTo>
                      <a:pt x="1411" y="176768"/>
                    </a:lnTo>
                    <a:lnTo>
                      <a:pt x="1580" y="177438"/>
                    </a:lnTo>
                    <a:lnTo>
                      <a:pt x="1749" y="178126"/>
                    </a:lnTo>
                    <a:lnTo>
                      <a:pt x="1942" y="178814"/>
                    </a:lnTo>
                    <a:lnTo>
                      <a:pt x="2327" y="180207"/>
                    </a:lnTo>
                    <a:lnTo>
                      <a:pt x="2761" y="181600"/>
                    </a:lnTo>
                    <a:lnTo>
                      <a:pt x="3232" y="183011"/>
                    </a:lnTo>
                    <a:lnTo>
                      <a:pt x="3726" y="184439"/>
                    </a:lnTo>
                    <a:lnTo>
                      <a:pt x="4256" y="185885"/>
                    </a:lnTo>
                    <a:lnTo>
                      <a:pt x="4823" y="187349"/>
                    </a:lnTo>
                    <a:lnTo>
                      <a:pt x="5426" y="188813"/>
                    </a:lnTo>
                    <a:lnTo>
                      <a:pt x="6052" y="190294"/>
                    </a:lnTo>
                    <a:lnTo>
                      <a:pt x="6715" y="191775"/>
                    </a:lnTo>
                    <a:lnTo>
                      <a:pt x="7403" y="193274"/>
                    </a:lnTo>
                    <a:lnTo>
                      <a:pt x="8126" y="194773"/>
                    </a:lnTo>
                    <a:lnTo>
                      <a:pt x="8873" y="196290"/>
                    </a:lnTo>
                    <a:lnTo>
                      <a:pt x="9657" y="197824"/>
                    </a:lnTo>
                    <a:lnTo>
                      <a:pt x="10464" y="199340"/>
                    </a:lnTo>
                    <a:lnTo>
                      <a:pt x="11308" y="200874"/>
                    </a:lnTo>
                    <a:lnTo>
                      <a:pt x="12176" y="202426"/>
                    </a:lnTo>
                    <a:lnTo>
                      <a:pt x="13068" y="203960"/>
                    </a:lnTo>
                    <a:lnTo>
                      <a:pt x="13997" y="205512"/>
                    </a:lnTo>
                    <a:lnTo>
                      <a:pt x="14937" y="207064"/>
                    </a:lnTo>
                    <a:lnTo>
                      <a:pt x="15913" y="208616"/>
                    </a:lnTo>
                    <a:lnTo>
                      <a:pt x="16914" y="210168"/>
                    </a:lnTo>
                    <a:lnTo>
                      <a:pt x="17939" y="211720"/>
                    </a:lnTo>
                    <a:lnTo>
                      <a:pt x="18987" y="213271"/>
                    </a:lnTo>
                    <a:lnTo>
                      <a:pt x="20060" y="214841"/>
                    </a:lnTo>
                    <a:lnTo>
                      <a:pt x="21157" y="216393"/>
                    </a:lnTo>
                    <a:lnTo>
                      <a:pt x="22278" y="217945"/>
                    </a:lnTo>
                    <a:lnTo>
                      <a:pt x="23424" y="219496"/>
                    </a:lnTo>
                    <a:lnTo>
                      <a:pt x="24581" y="221031"/>
                    </a:lnTo>
                    <a:lnTo>
                      <a:pt x="25774" y="222582"/>
                    </a:lnTo>
                    <a:lnTo>
                      <a:pt x="26980" y="224117"/>
                    </a:lnTo>
                    <a:lnTo>
                      <a:pt x="28209" y="225651"/>
                    </a:lnTo>
                    <a:lnTo>
                      <a:pt x="29451" y="227167"/>
                    </a:lnTo>
                    <a:lnTo>
                      <a:pt x="30717" y="228702"/>
                    </a:lnTo>
                    <a:lnTo>
                      <a:pt x="32007" y="230201"/>
                    </a:lnTo>
                    <a:lnTo>
                      <a:pt x="33321" y="231717"/>
                    </a:lnTo>
                    <a:lnTo>
                      <a:pt x="34635" y="233198"/>
                    </a:lnTo>
                    <a:lnTo>
                      <a:pt x="35985" y="234680"/>
                    </a:lnTo>
                    <a:lnTo>
                      <a:pt x="37335" y="236161"/>
                    </a:lnTo>
                    <a:lnTo>
                      <a:pt x="38721" y="237625"/>
                    </a:lnTo>
                    <a:lnTo>
                      <a:pt x="40108" y="239071"/>
                    </a:lnTo>
                    <a:lnTo>
                      <a:pt x="41518" y="240517"/>
                    </a:lnTo>
                    <a:lnTo>
                      <a:pt x="42940" y="241945"/>
                    </a:lnTo>
                    <a:lnTo>
                      <a:pt x="44375" y="243356"/>
                    </a:lnTo>
                    <a:lnTo>
                      <a:pt x="45822" y="244749"/>
                    </a:lnTo>
                    <a:lnTo>
                      <a:pt x="47292" y="246124"/>
                    </a:lnTo>
                    <a:lnTo>
                      <a:pt x="48775" y="247500"/>
                    </a:lnTo>
                    <a:lnTo>
                      <a:pt x="50258" y="248840"/>
                    </a:lnTo>
                    <a:lnTo>
                      <a:pt x="51765" y="250180"/>
                    </a:lnTo>
                    <a:lnTo>
                      <a:pt x="53284" y="251485"/>
                    </a:lnTo>
                    <a:lnTo>
                      <a:pt x="54815" y="252773"/>
                    </a:lnTo>
                    <a:lnTo>
                      <a:pt x="56346" y="254060"/>
                    </a:lnTo>
                    <a:lnTo>
                      <a:pt x="57901" y="255312"/>
                    </a:lnTo>
                    <a:lnTo>
                      <a:pt x="59456" y="256546"/>
                    </a:lnTo>
                    <a:lnTo>
                      <a:pt x="61023" y="257745"/>
                    </a:lnTo>
                    <a:lnTo>
                      <a:pt x="62590" y="256546"/>
                    </a:lnTo>
                    <a:lnTo>
                      <a:pt x="64145" y="255312"/>
                    </a:lnTo>
                    <a:lnTo>
                      <a:pt x="65700" y="254060"/>
                    </a:lnTo>
                    <a:lnTo>
                      <a:pt x="67231" y="252773"/>
                    </a:lnTo>
                    <a:lnTo>
                      <a:pt x="68762" y="251485"/>
                    </a:lnTo>
                    <a:lnTo>
                      <a:pt x="70281" y="250180"/>
                    </a:lnTo>
                    <a:lnTo>
                      <a:pt x="71776" y="248840"/>
                    </a:lnTo>
                    <a:lnTo>
                      <a:pt x="73271" y="247500"/>
                    </a:lnTo>
                    <a:lnTo>
                      <a:pt x="74753" y="246124"/>
                    </a:lnTo>
                    <a:lnTo>
                      <a:pt x="76212" y="244749"/>
                    </a:lnTo>
                    <a:lnTo>
                      <a:pt x="77671" y="243356"/>
                    </a:lnTo>
                    <a:lnTo>
                      <a:pt x="79105" y="241945"/>
                    </a:lnTo>
                    <a:lnTo>
                      <a:pt x="80528" y="240517"/>
                    </a:lnTo>
                    <a:lnTo>
                      <a:pt x="81938" y="239071"/>
                    </a:lnTo>
                    <a:lnTo>
                      <a:pt x="83325" y="237625"/>
                    </a:lnTo>
                    <a:lnTo>
                      <a:pt x="84699" y="236161"/>
                    </a:lnTo>
                    <a:lnTo>
                      <a:pt x="86061" y="234680"/>
                    </a:lnTo>
                    <a:lnTo>
                      <a:pt x="87411" y="233198"/>
                    </a:lnTo>
                    <a:lnTo>
                      <a:pt x="88725" y="231717"/>
                    </a:lnTo>
                    <a:lnTo>
                      <a:pt x="90039" y="230201"/>
                    </a:lnTo>
                    <a:lnTo>
                      <a:pt x="91317" y="228702"/>
                    </a:lnTo>
                    <a:lnTo>
                      <a:pt x="92595" y="227167"/>
                    </a:lnTo>
                    <a:lnTo>
                      <a:pt x="93836" y="225651"/>
                    </a:lnTo>
                    <a:lnTo>
                      <a:pt x="95066" y="224117"/>
                    </a:lnTo>
                    <a:lnTo>
                      <a:pt x="96272" y="222582"/>
                    </a:lnTo>
                    <a:lnTo>
                      <a:pt x="97465" y="221031"/>
                    </a:lnTo>
                    <a:lnTo>
                      <a:pt x="98622" y="219496"/>
                    </a:lnTo>
                    <a:lnTo>
                      <a:pt x="99767" y="217945"/>
                    </a:lnTo>
                    <a:lnTo>
                      <a:pt x="100889" y="216393"/>
                    </a:lnTo>
                    <a:lnTo>
                      <a:pt x="101986" y="214841"/>
                    </a:lnTo>
                    <a:lnTo>
                      <a:pt x="103058" y="213271"/>
                    </a:lnTo>
                    <a:lnTo>
                      <a:pt x="104107" y="211720"/>
                    </a:lnTo>
                    <a:lnTo>
                      <a:pt x="105132" y="210168"/>
                    </a:lnTo>
                    <a:lnTo>
                      <a:pt x="106132" y="208616"/>
                    </a:lnTo>
                    <a:lnTo>
                      <a:pt x="107109" y="207064"/>
                    </a:lnTo>
                    <a:lnTo>
                      <a:pt x="108049" y="205512"/>
                    </a:lnTo>
                    <a:lnTo>
                      <a:pt x="108977" y="203960"/>
                    </a:lnTo>
                    <a:lnTo>
                      <a:pt x="109869" y="202426"/>
                    </a:lnTo>
                    <a:lnTo>
                      <a:pt x="110737" y="200874"/>
                    </a:lnTo>
                    <a:lnTo>
                      <a:pt x="111581" y="199340"/>
                    </a:lnTo>
                    <a:lnTo>
                      <a:pt x="112389" y="197824"/>
                    </a:lnTo>
                    <a:lnTo>
                      <a:pt x="113173" y="196290"/>
                    </a:lnTo>
                    <a:lnTo>
                      <a:pt x="113920" y="194773"/>
                    </a:lnTo>
                    <a:lnTo>
                      <a:pt x="114643" y="193274"/>
                    </a:lnTo>
                    <a:lnTo>
                      <a:pt x="115330" y="191775"/>
                    </a:lnTo>
                    <a:lnTo>
                      <a:pt x="115993" y="190294"/>
                    </a:lnTo>
                    <a:lnTo>
                      <a:pt x="116620" y="188813"/>
                    </a:lnTo>
                    <a:lnTo>
                      <a:pt x="117223" y="187349"/>
                    </a:lnTo>
                    <a:lnTo>
                      <a:pt x="117790" y="185885"/>
                    </a:lnTo>
                    <a:lnTo>
                      <a:pt x="118320" y="184439"/>
                    </a:lnTo>
                    <a:lnTo>
                      <a:pt x="118814" y="183011"/>
                    </a:lnTo>
                    <a:lnTo>
                      <a:pt x="119284" y="181600"/>
                    </a:lnTo>
                    <a:lnTo>
                      <a:pt x="119718" y="180207"/>
                    </a:lnTo>
                    <a:lnTo>
                      <a:pt x="120104" y="178814"/>
                    </a:lnTo>
                    <a:lnTo>
                      <a:pt x="120297" y="178126"/>
                    </a:lnTo>
                    <a:lnTo>
                      <a:pt x="120466" y="177438"/>
                    </a:lnTo>
                    <a:lnTo>
                      <a:pt x="120635" y="176768"/>
                    </a:lnTo>
                    <a:lnTo>
                      <a:pt x="120791" y="176080"/>
                    </a:lnTo>
                    <a:lnTo>
                      <a:pt x="120936" y="175410"/>
                    </a:lnTo>
                    <a:lnTo>
                      <a:pt x="121081" y="174758"/>
                    </a:lnTo>
                    <a:lnTo>
                      <a:pt x="121213" y="174088"/>
                    </a:lnTo>
                    <a:lnTo>
                      <a:pt x="121334" y="173435"/>
                    </a:lnTo>
                    <a:lnTo>
                      <a:pt x="121442" y="172783"/>
                    </a:lnTo>
                    <a:lnTo>
                      <a:pt x="121551" y="172130"/>
                    </a:lnTo>
                    <a:lnTo>
                      <a:pt x="121635" y="171495"/>
                    </a:lnTo>
                    <a:lnTo>
                      <a:pt x="121719" y="170843"/>
                    </a:lnTo>
                    <a:lnTo>
                      <a:pt x="121792" y="170226"/>
                    </a:lnTo>
                    <a:lnTo>
                      <a:pt x="121864" y="169591"/>
                    </a:lnTo>
                    <a:lnTo>
                      <a:pt x="121912" y="168974"/>
                    </a:lnTo>
                    <a:lnTo>
                      <a:pt x="121961" y="168357"/>
                    </a:lnTo>
                    <a:lnTo>
                      <a:pt x="121997" y="167739"/>
                    </a:lnTo>
                    <a:lnTo>
                      <a:pt x="122021" y="167140"/>
                    </a:lnTo>
                    <a:lnTo>
                      <a:pt x="122033" y="166540"/>
                    </a:lnTo>
                    <a:lnTo>
                      <a:pt x="122045" y="165941"/>
                    </a:lnTo>
                    <a:lnTo>
                      <a:pt x="122045" y="1"/>
                    </a:ln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508;p38"/>
              <p:cNvSpPr/>
              <p:nvPr/>
            </p:nvSpPr>
            <p:spPr>
              <a:xfrm>
                <a:off x="-1863911" y="1555900"/>
                <a:ext cx="504571" cy="421681"/>
              </a:xfrm>
              <a:custGeom>
                <a:avLst/>
                <a:gdLst/>
                <a:ahLst/>
                <a:cxnLst/>
                <a:rect l="l" t="t" r="r" b="b"/>
                <a:pathLst>
                  <a:path w="98309" h="121873" extrusionOk="0">
                    <a:moveTo>
                      <a:pt x="96368" y="1"/>
                    </a:moveTo>
                    <a:lnTo>
                      <a:pt x="96199" y="18"/>
                    </a:lnTo>
                    <a:lnTo>
                      <a:pt x="96030" y="54"/>
                    </a:lnTo>
                    <a:lnTo>
                      <a:pt x="95849" y="124"/>
                    </a:lnTo>
                    <a:lnTo>
                      <a:pt x="95681" y="212"/>
                    </a:lnTo>
                    <a:lnTo>
                      <a:pt x="95512" y="318"/>
                    </a:lnTo>
                    <a:lnTo>
                      <a:pt x="95331" y="477"/>
                    </a:lnTo>
                    <a:lnTo>
                      <a:pt x="95174" y="653"/>
                    </a:lnTo>
                    <a:lnTo>
                      <a:pt x="35177" y="76904"/>
                    </a:lnTo>
                    <a:lnTo>
                      <a:pt x="34888" y="77257"/>
                    </a:lnTo>
                    <a:lnTo>
                      <a:pt x="34586" y="77592"/>
                    </a:lnTo>
                    <a:lnTo>
                      <a:pt x="34285" y="77910"/>
                    </a:lnTo>
                    <a:lnTo>
                      <a:pt x="33971" y="78209"/>
                    </a:lnTo>
                    <a:lnTo>
                      <a:pt x="33646" y="78474"/>
                    </a:lnTo>
                    <a:lnTo>
                      <a:pt x="33321" y="78738"/>
                    </a:lnTo>
                    <a:lnTo>
                      <a:pt x="32995" y="78968"/>
                    </a:lnTo>
                    <a:lnTo>
                      <a:pt x="32657" y="79179"/>
                    </a:lnTo>
                    <a:lnTo>
                      <a:pt x="32320" y="79356"/>
                    </a:lnTo>
                    <a:lnTo>
                      <a:pt x="31970" y="79532"/>
                    </a:lnTo>
                    <a:lnTo>
                      <a:pt x="31621" y="79673"/>
                    </a:lnTo>
                    <a:lnTo>
                      <a:pt x="31271" y="79796"/>
                    </a:lnTo>
                    <a:lnTo>
                      <a:pt x="30910" y="79902"/>
                    </a:lnTo>
                    <a:lnTo>
                      <a:pt x="30560" y="79990"/>
                    </a:lnTo>
                    <a:lnTo>
                      <a:pt x="30198" y="80061"/>
                    </a:lnTo>
                    <a:lnTo>
                      <a:pt x="29837" y="80096"/>
                    </a:lnTo>
                    <a:lnTo>
                      <a:pt x="29475" y="80114"/>
                    </a:lnTo>
                    <a:lnTo>
                      <a:pt x="29113" y="80114"/>
                    </a:lnTo>
                    <a:lnTo>
                      <a:pt x="28752" y="80096"/>
                    </a:lnTo>
                    <a:lnTo>
                      <a:pt x="28402" y="80061"/>
                    </a:lnTo>
                    <a:lnTo>
                      <a:pt x="28040" y="79990"/>
                    </a:lnTo>
                    <a:lnTo>
                      <a:pt x="27679" y="79902"/>
                    </a:lnTo>
                    <a:lnTo>
                      <a:pt x="27317" y="79796"/>
                    </a:lnTo>
                    <a:lnTo>
                      <a:pt x="26968" y="79673"/>
                    </a:lnTo>
                    <a:lnTo>
                      <a:pt x="26618" y="79514"/>
                    </a:lnTo>
                    <a:lnTo>
                      <a:pt x="26268" y="79356"/>
                    </a:lnTo>
                    <a:lnTo>
                      <a:pt x="25931" y="79162"/>
                    </a:lnTo>
                    <a:lnTo>
                      <a:pt x="25581" y="78950"/>
                    </a:lnTo>
                    <a:lnTo>
                      <a:pt x="25256" y="78703"/>
                    </a:lnTo>
                    <a:lnTo>
                      <a:pt x="24918" y="78456"/>
                    </a:lnTo>
                    <a:lnTo>
                      <a:pt x="24593" y="78174"/>
                    </a:lnTo>
                    <a:lnTo>
                      <a:pt x="24279" y="77874"/>
                    </a:lnTo>
                    <a:lnTo>
                      <a:pt x="3641" y="57401"/>
                    </a:lnTo>
                    <a:lnTo>
                      <a:pt x="3424" y="57260"/>
                    </a:lnTo>
                    <a:lnTo>
                      <a:pt x="3219" y="57154"/>
                    </a:lnTo>
                    <a:lnTo>
                      <a:pt x="3014" y="57083"/>
                    </a:lnTo>
                    <a:lnTo>
                      <a:pt x="2797" y="57030"/>
                    </a:lnTo>
                    <a:lnTo>
                      <a:pt x="2592" y="56995"/>
                    </a:lnTo>
                    <a:lnTo>
                      <a:pt x="2400" y="56995"/>
                    </a:lnTo>
                    <a:lnTo>
                      <a:pt x="2195" y="57030"/>
                    </a:lnTo>
                    <a:lnTo>
                      <a:pt x="2002" y="57083"/>
                    </a:lnTo>
                    <a:lnTo>
                      <a:pt x="1809" y="57154"/>
                    </a:lnTo>
                    <a:lnTo>
                      <a:pt x="1628" y="57242"/>
                    </a:lnTo>
                    <a:lnTo>
                      <a:pt x="1447" y="57348"/>
                    </a:lnTo>
                    <a:lnTo>
                      <a:pt x="1279" y="57489"/>
                    </a:lnTo>
                    <a:lnTo>
                      <a:pt x="1122" y="57630"/>
                    </a:lnTo>
                    <a:lnTo>
                      <a:pt x="965" y="57806"/>
                    </a:lnTo>
                    <a:lnTo>
                      <a:pt x="820" y="57983"/>
                    </a:lnTo>
                    <a:lnTo>
                      <a:pt x="676" y="58194"/>
                    </a:lnTo>
                    <a:lnTo>
                      <a:pt x="555" y="58406"/>
                    </a:lnTo>
                    <a:lnTo>
                      <a:pt x="435" y="58635"/>
                    </a:lnTo>
                    <a:lnTo>
                      <a:pt x="338" y="58864"/>
                    </a:lnTo>
                    <a:lnTo>
                      <a:pt x="242" y="59111"/>
                    </a:lnTo>
                    <a:lnTo>
                      <a:pt x="169" y="59376"/>
                    </a:lnTo>
                    <a:lnTo>
                      <a:pt x="109" y="59640"/>
                    </a:lnTo>
                    <a:lnTo>
                      <a:pt x="61" y="59922"/>
                    </a:lnTo>
                    <a:lnTo>
                      <a:pt x="25" y="60205"/>
                    </a:lnTo>
                    <a:lnTo>
                      <a:pt x="1" y="60487"/>
                    </a:lnTo>
                    <a:lnTo>
                      <a:pt x="1" y="60787"/>
                    </a:lnTo>
                    <a:lnTo>
                      <a:pt x="13" y="61069"/>
                    </a:lnTo>
                    <a:lnTo>
                      <a:pt x="49" y="61368"/>
                    </a:lnTo>
                    <a:lnTo>
                      <a:pt x="97" y="61668"/>
                    </a:lnTo>
                    <a:lnTo>
                      <a:pt x="169" y="61968"/>
                    </a:lnTo>
                    <a:lnTo>
                      <a:pt x="266" y="62268"/>
                    </a:lnTo>
                    <a:lnTo>
                      <a:pt x="374" y="62568"/>
                    </a:lnTo>
                    <a:lnTo>
                      <a:pt x="21446" y="113884"/>
                    </a:lnTo>
                    <a:lnTo>
                      <a:pt x="21639" y="114342"/>
                    </a:lnTo>
                    <a:lnTo>
                      <a:pt x="21844" y="114783"/>
                    </a:lnTo>
                    <a:lnTo>
                      <a:pt x="22049" y="115224"/>
                    </a:lnTo>
                    <a:lnTo>
                      <a:pt x="22266" y="115647"/>
                    </a:lnTo>
                    <a:lnTo>
                      <a:pt x="22495" y="116053"/>
                    </a:lnTo>
                    <a:lnTo>
                      <a:pt x="22736" y="116441"/>
                    </a:lnTo>
                    <a:lnTo>
                      <a:pt x="22977" y="116829"/>
                    </a:lnTo>
                    <a:lnTo>
                      <a:pt x="23218" y="117199"/>
                    </a:lnTo>
                    <a:lnTo>
                      <a:pt x="23472" y="117552"/>
                    </a:lnTo>
                    <a:lnTo>
                      <a:pt x="23725" y="117887"/>
                    </a:lnTo>
                    <a:lnTo>
                      <a:pt x="23990" y="118204"/>
                    </a:lnTo>
                    <a:lnTo>
                      <a:pt x="24267" y="118522"/>
                    </a:lnTo>
                    <a:lnTo>
                      <a:pt x="24545" y="118821"/>
                    </a:lnTo>
                    <a:lnTo>
                      <a:pt x="24822" y="119104"/>
                    </a:lnTo>
                    <a:lnTo>
                      <a:pt x="25111" y="119368"/>
                    </a:lnTo>
                    <a:lnTo>
                      <a:pt x="25400" y="119633"/>
                    </a:lnTo>
                    <a:lnTo>
                      <a:pt x="25690" y="119880"/>
                    </a:lnTo>
                    <a:lnTo>
                      <a:pt x="25991" y="120109"/>
                    </a:lnTo>
                    <a:lnTo>
                      <a:pt x="26292" y="120320"/>
                    </a:lnTo>
                    <a:lnTo>
                      <a:pt x="26594" y="120514"/>
                    </a:lnTo>
                    <a:lnTo>
                      <a:pt x="26907" y="120708"/>
                    </a:lnTo>
                    <a:lnTo>
                      <a:pt x="27221" y="120885"/>
                    </a:lnTo>
                    <a:lnTo>
                      <a:pt x="27534" y="121043"/>
                    </a:lnTo>
                    <a:lnTo>
                      <a:pt x="27860" y="121184"/>
                    </a:lnTo>
                    <a:lnTo>
                      <a:pt x="28173" y="121308"/>
                    </a:lnTo>
                    <a:lnTo>
                      <a:pt x="28499" y="121431"/>
                    </a:lnTo>
                    <a:lnTo>
                      <a:pt x="28824" y="121537"/>
                    </a:lnTo>
                    <a:lnTo>
                      <a:pt x="29150" y="121625"/>
                    </a:lnTo>
                    <a:lnTo>
                      <a:pt x="29475" y="121714"/>
                    </a:lnTo>
                    <a:lnTo>
                      <a:pt x="29813" y="121766"/>
                    </a:lnTo>
                    <a:lnTo>
                      <a:pt x="30138" y="121819"/>
                    </a:lnTo>
                    <a:lnTo>
                      <a:pt x="30464" y="121855"/>
                    </a:lnTo>
                    <a:lnTo>
                      <a:pt x="30801" y="121872"/>
                    </a:lnTo>
                    <a:lnTo>
                      <a:pt x="31464" y="121872"/>
                    </a:lnTo>
                    <a:lnTo>
                      <a:pt x="31802" y="121837"/>
                    </a:lnTo>
                    <a:lnTo>
                      <a:pt x="32127" y="121802"/>
                    </a:lnTo>
                    <a:lnTo>
                      <a:pt x="32465" y="121749"/>
                    </a:lnTo>
                    <a:lnTo>
                      <a:pt x="32790" y="121696"/>
                    </a:lnTo>
                    <a:lnTo>
                      <a:pt x="33116" y="121608"/>
                    </a:lnTo>
                    <a:lnTo>
                      <a:pt x="33441" y="121520"/>
                    </a:lnTo>
                    <a:lnTo>
                      <a:pt x="33767" y="121414"/>
                    </a:lnTo>
                    <a:lnTo>
                      <a:pt x="34092" y="121290"/>
                    </a:lnTo>
                    <a:lnTo>
                      <a:pt x="34418" y="121149"/>
                    </a:lnTo>
                    <a:lnTo>
                      <a:pt x="34731" y="121008"/>
                    </a:lnTo>
                    <a:lnTo>
                      <a:pt x="35056" y="120832"/>
                    </a:lnTo>
                    <a:lnTo>
                      <a:pt x="35370" y="120655"/>
                    </a:lnTo>
                    <a:lnTo>
                      <a:pt x="35683" y="120461"/>
                    </a:lnTo>
                    <a:lnTo>
                      <a:pt x="35985" y="120250"/>
                    </a:lnTo>
                    <a:lnTo>
                      <a:pt x="36286" y="120038"/>
                    </a:lnTo>
                    <a:lnTo>
                      <a:pt x="36587" y="119791"/>
                    </a:lnTo>
                    <a:lnTo>
                      <a:pt x="36889" y="119544"/>
                    </a:lnTo>
                    <a:lnTo>
                      <a:pt x="37178" y="119280"/>
                    </a:lnTo>
                    <a:lnTo>
                      <a:pt x="37467" y="118998"/>
                    </a:lnTo>
                    <a:lnTo>
                      <a:pt x="37745" y="118716"/>
                    </a:lnTo>
                    <a:lnTo>
                      <a:pt x="38022" y="118398"/>
                    </a:lnTo>
                    <a:lnTo>
                      <a:pt x="38299" y="118081"/>
                    </a:lnTo>
                    <a:lnTo>
                      <a:pt x="38564" y="117728"/>
                    </a:lnTo>
                    <a:lnTo>
                      <a:pt x="38830" y="117375"/>
                    </a:lnTo>
                    <a:lnTo>
                      <a:pt x="39083" y="117023"/>
                    </a:lnTo>
                    <a:lnTo>
                      <a:pt x="39336" y="116635"/>
                    </a:lnTo>
                    <a:lnTo>
                      <a:pt x="39577" y="116229"/>
                    </a:lnTo>
                    <a:lnTo>
                      <a:pt x="39818" y="115824"/>
                    </a:lnTo>
                    <a:lnTo>
                      <a:pt x="40047" y="115400"/>
                    </a:lnTo>
                    <a:lnTo>
                      <a:pt x="97899" y="4550"/>
                    </a:lnTo>
                    <a:lnTo>
                      <a:pt x="98019" y="4303"/>
                    </a:lnTo>
                    <a:lnTo>
                      <a:pt x="98116" y="4057"/>
                    </a:lnTo>
                    <a:lnTo>
                      <a:pt x="98188" y="3810"/>
                    </a:lnTo>
                    <a:lnTo>
                      <a:pt x="98248" y="3545"/>
                    </a:lnTo>
                    <a:lnTo>
                      <a:pt x="98285" y="3298"/>
                    </a:lnTo>
                    <a:lnTo>
                      <a:pt x="98309" y="3034"/>
                    </a:lnTo>
                    <a:lnTo>
                      <a:pt x="98309" y="2787"/>
                    </a:lnTo>
                    <a:lnTo>
                      <a:pt x="98297" y="2540"/>
                    </a:lnTo>
                    <a:lnTo>
                      <a:pt x="98273" y="2311"/>
                    </a:lnTo>
                    <a:lnTo>
                      <a:pt x="98236" y="2064"/>
                    </a:lnTo>
                    <a:lnTo>
                      <a:pt x="98176" y="1835"/>
                    </a:lnTo>
                    <a:lnTo>
                      <a:pt x="98104" y="1623"/>
                    </a:lnTo>
                    <a:lnTo>
                      <a:pt x="98019" y="1411"/>
                    </a:lnTo>
                    <a:lnTo>
                      <a:pt x="97935" y="1200"/>
                    </a:lnTo>
                    <a:lnTo>
                      <a:pt x="97826" y="1023"/>
                    </a:lnTo>
                    <a:lnTo>
                      <a:pt x="97718" y="847"/>
                    </a:lnTo>
                    <a:lnTo>
                      <a:pt x="97585" y="671"/>
                    </a:lnTo>
                    <a:lnTo>
                      <a:pt x="97465" y="530"/>
                    </a:lnTo>
                    <a:lnTo>
                      <a:pt x="97320" y="389"/>
                    </a:lnTo>
                    <a:lnTo>
                      <a:pt x="97176" y="283"/>
                    </a:lnTo>
                    <a:lnTo>
                      <a:pt x="97019" y="177"/>
                    </a:lnTo>
                    <a:lnTo>
                      <a:pt x="96862" y="106"/>
                    </a:lnTo>
                    <a:lnTo>
                      <a:pt x="96705" y="54"/>
                    </a:lnTo>
                    <a:lnTo>
                      <a:pt x="96537" y="18"/>
                    </a:lnTo>
                    <a:lnTo>
                      <a:pt x="96368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1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38"/>
              <p:cNvSpPr/>
              <p:nvPr/>
            </p:nvSpPr>
            <p:spPr>
              <a:xfrm>
                <a:off x="-1981010" y="1330196"/>
                <a:ext cx="451793" cy="817422"/>
              </a:xfrm>
              <a:custGeom>
                <a:avLst/>
                <a:gdLst/>
                <a:ahLst/>
                <a:cxnLst/>
                <a:rect l="l" t="t" r="r" b="b"/>
                <a:pathLst>
                  <a:path w="88026" h="236249" extrusionOk="0">
                    <a:moveTo>
                      <a:pt x="0" y="0"/>
                    </a:moveTo>
                    <a:lnTo>
                      <a:pt x="0" y="173964"/>
                    </a:lnTo>
                    <a:lnTo>
                      <a:pt x="12" y="174793"/>
                    </a:lnTo>
                    <a:lnTo>
                      <a:pt x="36" y="175639"/>
                    </a:lnTo>
                    <a:lnTo>
                      <a:pt x="72" y="176503"/>
                    </a:lnTo>
                    <a:lnTo>
                      <a:pt x="121" y="177350"/>
                    </a:lnTo>
                    <a:lnTo>
                      <a:pt x="193" y="178231"/>
                    </a:lnTo>
                    <a:lnTo>
                      <a:pt x="277" y="179096"/>
                    </a:lnTo>
                    <a:lnTo>
                      <a:pt x="374" y="179977"/>
                    </a:lnTo>
                    <a:lnTo>
                      <a:pt x="482" y="180877"/>
                    </a:lnTo>
                    <a:lnTo>
                      <a:pt x="615" y="181758"/>
                    </a:lnTo>
                    <a:lnTo>
                      <a:pt x="760" y="182658"/>
                    </a:lnTo>
                    <a:lnTo>
                      <a:pt x="916" y="183575"/>
                    </a:lnTo>
                    <a:lnTo>
                      <a:pt x="1085" y="184492"/>
                    </a:lnTo>
                    <a:lnTo>
                      <a:pt x="1266" y="185409"/>
                    </a:lnTo>
                    <a:lnTo>
                      <a:pt x="1471" y="186326"/>
                    </a:lnTo>
                    <a:lnTo>
                      <a:pt x="1676" y="187260"/>
                    </a:lnTo>
                    <a:lnTo>
                      <a:pt x="1905" y="188195"/>
                    </a:lnTo>
                    <a:lnTo>
                      <a:pt x="2146" y="189130"/>
                    </a:lnTo>
                    <a:lnTo>
                      <a:pt x="2399" y="190082"/>
                    </a:lnTo>
                    <a:lnTo>
                      <a:pt x="2676" y="191016"/>
                    </a:lnTo>
                    <a:lnTo>
                      <a:pt x="2954" y="191969"/>
                    </a:lnTo>
                    <a:lnTo>
                      <a:pt x="3255" y="192939"/>
                    </a:lnTo>
                    <a:lnTo>
                      <a:pt x="3556" y="193891"/>
                    </a:lnTo>
                    <a:lnTo>
                      <a:pt x="3882" y="194861"/>
                    </a:lnTo>
                    <a:lnTo>
                      <a:pt x="4219" y="195831"/>
                    </a:lnTo>
                    <a:lnTo>
                      <a:pt x="4557" y="196818"/>
                    </a:lnTo>
                    <a:lnTo>
                      <a:pt x="4918" y="197788"/>
                    </a:lnTo>
                    <a:lnTo>
                      <a:pt x="5292" y="198776"/>
                    </a:lnTo>
                    <a:lnTo>
                      <a:pt x="5678" y="199763"/>
                    </a:lnTo>
                    <a:lnTo>
                      <a:pt x="6076" y="200751"/>
                    </a:lnTo>
                    <a:lnTo>
                      <a:pt x="6498" y="201738"/>
                    </a:lnTo>
                    <a:lnTo>
                      <a:pt x="6920" y="202743"/>
                    </a:lnTo>
                    <a:lnTo>
                      <a:pt x="7354" y="203731"/>
                    </a:lnTo>
                    <a:lnTo>
                      <a:pt x="7800" y="204736"/>
                    </a:lnTo>
                    <a:lnTo>
                      <a:pt x="8258" y="205741"/>
                    </a:lnTo>
                    <a:lnTo>
                      <a:pt x="8728" y="206746"/>
                    </a:lnTo>
                    <a:lnTo>
                      <a:pt x="9210" y="207751"/>
                    </a:lnTo>
                    <a:lnTo>
                      <a:pt x="9716" y="208757"/>
                    </a:lnTo>
                    <a:lnTo>
                      <a:pt x="10223" y="209779"/>
                    </a:lnTo>
                    <a:lnTo>
                      <a:pt x="10741" y="210785"/>
                    </a:lnTo>
                    <a:lnTo>
                      <a:pt x="11271" y="211807"/>
                    </a:lnTo>
                    <a:lnTo>
                      <a:pt x="11814" y="212813"/>
                    </a:lnTo>
                    <a:lnTo>
                      <a:pt x="12356" y="213835"/>
                    </a:lnTo>
                    <a:lnTo>
                      <a:pt x="12923" y="214858"/>
                    </a:lnTo>
                    <a:lnTo>
                      <a:pt x="13502" y="215881"/>
                    </a:lnTo>
                    <a:lnTo>
                      <a:pt x="14080" y="216904"/>
                    </a:lnTo>
                    <a:lnTo>
                      <a:pt x="14683" y="217927"/>
                    </a:lnTo>
                    <a:lnTo>
                      <a:pt x="15286" y="218949"/>
                    </a:lnTo>
                    <a:lnTo>
                      <a:pt x="15913" y="219972"/>
                    </a:lnTo>
                    <a:lnTo>
                      <a:pt x="16539" y="220995"/>
                    </a:lnTo>
                    <a:lnTo>
                      <a:pt x="17178" y="222018"/>
                    </a:lnTo>
                    <a:lnTo>
                      <a:pt x="17817" y="223041"/>
                    </a:lnTo>
                    <a:lnTo>
                      <a:pt x="18480" y="224063"/>
                    </a:lnTo>
                    <a:lnTo>
                      <a:pt x="19155" y="225086"/>
                    </a:lnTo>
                    <a:lnTo>
                      <a:pt x="19830" y="226091"/>
                    </a:lnTo>
                    <a:lnTo>
                      <a:pt x="20518" y="227114"/>
                    </a:lnTo>
                    <a:lnTo>
                      <a:pt x="21217" y="228137"/>
                    </a:lnTo>
                    <a:lnTo>
                      <a:pt x="21928" y="229160"/>
                    </a:lnTo>
                    <a:lnTo>
                      <a:pt x="22639" y="230182"/>
                    </a:lnTo>
                    <a:lnTo>
                      <a:pt x="24110" y="232210"/>
                    </a:lnTo>
                    <a:lnTo>
                      <a:pt x="25605" y="234238"/>
                    </a:lnTo>
                    <a:lnTo>
                      <a:pt x="27148" y="236249"/>
                    </a:lnTo>
                    <a:lnTo>
                      <a:pt x="88025" y="0"/>
                    </a:lnTo>
                    <a:close/>
                  </a:path>
                </a:pathLst>
              </a:custGeom>
              <a:solidFill>
                <a:srgbClr val="FFFFFF">
                  <a:alpha val="334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10" name="Google Shape;510;p38"/>
            <p:cNvSpPr/>
            <p:nvPr/>
          </p:nvSpPr>
          <p:spPr>
            <a:xfrm rot="10800000">
              <a:off x="4425923" y="905091"/>
              <a:ext cx="850701" cy="819926"/>
            </a:xfrm>
            <a:custGeom>
              <a:avLst/>
              <a:gdLst/>
              <a:ahLst/>
              <a:cxnLst/>
              <a:rect l="l" t="t" r="r" b="b"/>
              <a:pathLst>
                <a:path w="216051" h="270157" extrusionOk="0">
                  <a:moveTo>
                    <a:pt x="86888" y="1"/>
                  </a:moveTo>
                  <a:lnTo>
                    <a:pt x="86888" y="73688"/>
                  </a:lnTo>
                  <a:lnTo>
                    <a:pt x="35500" y="73688"/>
                  </a:lnTo>
                  <a:lnTo>
                    <a:pt x="34584" y="73702"/>
                  </a:lnTo>
                  <a:lnTo>
                    <a:pt x="33680" y="73745"/>
                  </a:lnTo>
                  <a:lnTo>
                    <a:pt x="32776" y="73816"/>
                  </a:lnTo>
                  <a:lnTo>
                    <a:pt x="31883" y="73916"/>
                  </a:lnTo>
                  <a:lnTo>
                    <a:pt x="30991" y="74030"/>
                  </a:lnTo>
                  <a:lnTo>
                    <a:pt x="30110" y="74187"/>
                  </a:lnTo>
                  <a:lnTo>
                    <a:pt x="29241" y="74359"/>
                  </a:lnTo>
                  <a:lnTo>
                    <a:pt x="28372" y="74573"/>
                  </a:lnTo>
                  <a:lnTo>
                    <a:pt x="27503" y="74801"/>
                  </a:lnTo>
                  <a:lnTo>
                    <a:pt x="26657" y="75059"/>
                  </a:lnTo>
                  <a:lnTo>
                    <a:pt x="25812" y="75330"/>
                  </a:lnTo>
                  <a:lnTo>
                    <a:pt x="24978" y="75644"/>
                  </a:lnTo>
                  <a:lnTo>
                    <a:pt x="24144" y="75972"/>
                  </a:lnTo>
                  <a:lnTo>
                    <a:pt x="23322" y="76315"/>
                  </a:lnTo>
                  <a:lnTo>
                    <a:pt x="22512" y="76701"/>
                  </a:lnTo>
                  <a:lnTo>
                    <a:pt x="21713" y="77101"/>
                  </a:lnTo>
                  <a:lnTo>
                    <a:pt x="20927" y="77515"/>
                  </a:lnTo>
                  <a:lnTo>
                    <a:pt x="20140" y="77957"/>
                  </a:lnTo>
                  <a:lnTo>
                    <a:pt x="19377" y="78429"/>
                  </a:lnTo>
                  <a:lnTo>
                    <a:pt x="18613" y="78914"/>
                  </a:lnTo>
                  <a:lnTo>
                    <a:pt x="17862" y="79428"/>
                  </a:lnTo>
                  <a:lnTo>
                    <a:pt x="17122" y="79957"/>
                  </a:lnTo>
                  <a:lnTo>
                    <a:pt x="16406" y="80514"/>
                  </a:lnTo>
                  <a:lnTo>
                    <a:pt x="15689" y="81085"/>
                  </a:lnTo>
                  <a:lnTo>
                    <a:pt x="14985" y="81685"/>
                  </a:lnTo>
                  <a:lnTo>
                    <a:pt x="14292" y="82299"/>
                  </a:lnTo>
                  <a:lnTo>
                    <a:pt x="13611" y="82927"/>
                  </a:lnTo>
                  <a:lnTo>
                    <a:pt x="12953" y="83584"/>
                  </a:lnTo>
                  <a:lnTo>
                    <a:pt x="12295" y="84255"/>
                  </a:lnTo>
                  <a:lnTo>
                    <a:pt x="11661" y="84941"/>
                  </a:lnTo>
                  <a:lnTo>
                    <a:pt x="11039" y="85640"/>
                  </a:lnTo>
                  <a:lnTo>
                    <a:pt x="10428" y="86369"/>
                  </a:lnTo>
                  <a:lnTo>
                    <a:pt x="9829" y="87111"/>
                  </a:lnTo>
                  <a:lnTo>
                    <a:pt x="9254" y="87868"/>
                  </a:lnTo>
                  <a:lnTo>
                    <a:pt x="8679" y="88653"/>
                  </a:lnTo>
                  <a:lnTo>
                    <a:pt x="8127" y="89439"/>
                  </a:lnTo>
                  <a:lnTo>
                    <a:pt x="7598" y="90253"/>
                  </a:lnTo>
                  <a:lnTo>
                    <a:pt x="7070" y="91067"/>
                  </a:lnTo>
                  <a:lnTo>
                    <a:pt x="6565" y="91909"/>
                  </a:lnTo>
                  <a:lnTo>
                    <a:pt x="6083" y="92766"/>
                  </a:lnTo>
                  <a:lnTo>
                    <a:pt x="5614" y="93637"/>
                  </a:lnTo>
                  <a:lnTo>
                    <a:pt x="5156" y="94523"/>
                  </a:lnTo>
                  <a:lnTo>
                    <a:pt x="4721" y="95422"/>
                  </a:lnTo>
                  <a:lnTo>
                    <a:pt x="4298" y="96322"/>
                  </a:lnTo>
                  <a:lnTo>
                    <a:pt x="3899" y="97250"/>
                  </a:lnTo>
                  <a:lnTo>
                    <a:pt x="3512" y="98193"/>
                  </a:lnTo>
                  <a:lnTo>
                    <a:pt x="3148" y="99135"/>
                  </a:lnTo>
                  <a:lnTo>
                    <a:pt x="2795" y="100092"/>
                  </a:lnTo>
                  <a:lnTo>
                    <a:pt x="2466" y="101077"/>
                  </a:lnTo>
                  <a:lnTo>
                    <a:pt x="2161" y="102063"/>
                  </a:lnTo>
                  <a:lnTo>
                    <a:pt x="1868" y="103048"/>
                  </a:lnTo>
                  <a:lnTo>
                    <a:pt x="1597" y="104062"/>
                  </a:lnTo>
                  <a:lnTo>
                    <a:pt x="1351" y="105076"/>
                  </a:lnTo>
                  <a:lnTo>
                    <a:pt x="1116" y="106104"/>
                  </a:lnTo>
                  <a:lnTo>
                    <a:pt x="905" y="107146"/>
                  </a:lnTo>
                  <a:lnTo>
                    <a:pt x="717" y="108189"/>
                  </a:lnTo>
                  <a:lnTo>
                    <a:pt x="552" y="109246"/>
                  </a:lnTo>
                  <a:lnTo>
                    <a:pt x="411" y="110317"/>
                  </a:lnTo>
                  <a:lnTo>
                    <a:pt x="282" y="111388"/>
                  </a:lnTo>
                  <a:lnTo>
                    <a:pt x="177" y="112459"/>
                  </a:lnTo>
                  <a:lnTo>
                    <a:pt x="106" y="113558"/>
                  </a:lnTo>
                  <a:lnTo>
                    <a:pt x="47" y="114644"/>
                  </a:lnTo>
                  <a:lnTo>
                    <a:pt x="12" y="115758"/>
                  </a:lnTo>
                  <a:lnTo>
                    <a:pt x="0" y="116857"/>
                  </a:lnTo>
                  <a:lnTo>
                    <a:pt x="0" y="226973"/>
                  </a:lnTo>
                  <a:lnTo>
                    <a:pt x="12" y="228087"/>
                  </a:lnTo>
                  <a:lnTo>
                    <a:pt x="47" y="229186"/>
                  </a:lnTo>
                  <a:lnTo>
                    <a:pt x="106" y="230286"/>
                  </a:lnTo>
                  <a:lnTo>
                    <a:pt x="177" y="231371"/>
                  </a:lnTo>
                  <a:lnTo>
                    <a:pt x="282" y="232457"/>
                  </a:lnTo>
                  <a:lnTo>
                    <a:pt x="411" y="233528"/>
                  </a:lnTo>
                  <a:lnTo>
                    <a:pt x="552" y="234599"/>
                  </a:lnTo>
                  <a:lnTo>
                    <a:pt x="717" y="235655"/>
                  </a:lnTo>
                  <a:lnTo>
                    <a:pt x="905" y="236698"/>
                  </a:lnTo>
                  <a:lnTo>
                    <a:pt x="1116" y="237726"/>
                  </a:lnTo>
                  <a:lnTo>
                    <a:pt x="1351" y="238754"/>
                  </a:lnTo>
                  <a:lnTo>
                    <a:pt x="1597" y="239782"/>
                  </a:lnTo>
                  <a:lnTo>
                    <a:pt x="1868" y="240782"/>
                  </a:lnTo>
                  <a:lnTo>
                    <a:pt x="2161" y="241782"/>
                  </a:lnTo>
                  <a:lnTo>
                    <a:pt x="2466" y="242767"/>
                  </a:lnTo>
                  <a:lnTo>
                    <a:pt x="2795" y="243738"/>
                  </a:lnTo>
                  <a:lnTo>
                    <a:pt x="3148" y="244695"/>
                  </a:lnTo>
                  <a:lnTo>
                    <a:pt x="3512" y="245652"/>
                  </a:lnTo>
                  <a:lnTo>
                    <a:pt x="3899" y="246594"/>
                  </a:lnTo>
                  <a:lnTo>
                    <a:pt x="4298" y="247508"/>
                  </a:lnTo>
                  <a:lnTo>
                    <a:pt x="4721" y="248422"/>
                  </a:lnTo>
                  <a:lnTo>
                    <a:pt x="5156" y="249322"/>
                  </a:lnTo>
                  <a:lnTo>
                    <a:pt x="5614" y="250207"/>
                  </a:lnTo>
                  <a:lnTo>
                    <a:pt x="6083" y="251078"/>
                  </a:lnTo>
                  <a:lnTo>
                    <a:pt x="6565" y="251921"/>
                  </a:lnTo>
                  <a:lnTo>
                    <a:pt x="7070" y="252763"/>
                  </a:lnTo>
                  <a:lnTo>
                    <a:pt x="7598" y="253592"/>
                  </a:lnTo>
                  <a:lnTo>
                    <a:pt x="8127" y="254391"/>
                  </a:lnTo>
                  <a:lnTo>
                    <a:pt x="8679" y="255191"/>
                  </a:lnTo>
                  <a:lnTo>
                    <a:pt x="9254" y="255962"/>
                  </a:lnTo>
                  <a:lnTo>
                    <a:pt x="9829" y="256719"/>
                  </a:lnTo>
                  <a:lnTo>
                    <a:pt x="10428" y="257462"/>
                  </a:lnTo>
                  <a:lnTo>
                    <a:pt x="11039" y="258190"/>
                  </a:lnTo>
                  <a:lnTo>
                    <a:pt x="11661" y="258904"/>
                  </a:lnTo>
                  <a:lnTo>
                    <a:pt x="12295" y="259589"/>
                  </a:lnTo>
                  <a:lnTo>
                    <a:pt x="12953" y="260261"/>
                  </a:lnTo>
                  <a:lnTo>
                    <a:pt x="13611" y="260917"/>
                  </a:lnTo>
                  <a:lnTo>
                    <a:pt x="14292" y="261546"/>
                  </a:lnTo>
                  <a:lnTo>
                    <a:pt x="14985" y="262160"/>
                  </a:lnTo>
                  <a:lnTo>
                    <a:pt x="15689" y="262745"/>
                  </a:lnTo>
                  <a:lnTo>
                    <a:pt x="16406" y="263331"/>
                  </a:lnTo>
                  <a:lnTo>
                    <a:pt x="17122" y="263873"/>
                  </a:lnTo>
                  <a:lnTo>
                    <a:pt x="17862" y="264402"/>
                  </a:lnTo>
                  <a:lnTo>
                    <a:pt x="18613" y="264916"/>
                  </a:lnTo>
                  <a:lnTo>
                    <a:pt x="19377" y="265401"/>
                  </a:lnTo>
                  <a:lnTo>
                    <a:pt x="20140" y="265873"/>
                  </a:lnTo>
                  <a:lnTo>
                    <a:pt x="20927" y="266315"/>
                  </a:lnTo>
                  <a:lnTo>
                    <a:pt x="21713" y="266744"/>
                  </a:lnTo>
                  <a:lnTo>
                    <a:pt x="22512" y="267144"/>
                  </a:lnTo>
                  <a:lnTo>
                    <a:pt x="23322" y="267515"/>
                  </a:lnTo>
                  <a:lnTo>
                    <a:pt x="24144" y="267872"/>
                  </a:lnTo>
                  <a:lnTo>
                    <a:pt x="24978" y="268200"/>
                  </a:lnTo>
                  <a:lnTo>
                    <a:pt x="25812" y="268500"/>
                  </a:lnTo>
                  <a:lnTo>
                    <a:pt x="26657" y="268786"/>
                  </a:lnTo>
                  <a:lnTo>
                    <a:pt x="27503" y="269043"/>
                  </a:lnTo>
                  <a:lnTo>
                    <a:pt x="28372" y="269271"/>
                  </a:lnTo>
                  <a:lnTo>
                    <a:pt x="29241" y="269471"/>
                  </a:lnTo>
                  <a:lnTo>
                    <a:pt x="30110" y="269657"/>
                  </a:lnTo>
                  <a:lnTo>
                    <a:pt x="30991" y="269800"/>
                  </a:lnTo>
                  <a:lnTo>
                    <a:pt x="31883" y="269928"/>
                  </a:lnTo>
                  <a:lnTo>
                    <a:pt x="32776" y="270028"/>
                  </a:lnTo>
                  <a:lnTo>
                    <a:pt x="33680" y="270100"/>
                  </a:lnTo>
                  <a:lnTo>
                    <a:pt x="34584" y="270143"/>
                  </a:lnTo>
                  <a:lnTo>
                    <a:pt x="35500" y="270157"/>
                  </a:lnTo>
                  <a:lnTo>
                    <a:pt x="180551" y="270157"/>
                  </a:lnTo>
                  <a:lnTo>
                    <a:pt x="181467" y="270143"/>
                  </a:lnTo>
                  <a:lnTo>
                    <a:pt x="182371" y="270100"/>
                  </a:lnTo>
                  <a:lnTo>
                    <a:pt x="183276" y="270028"/>
                  </a:lnTo>
                  <a:lnTo>
                    <a:pt x="184168" y="269928"/>
                  </a:lnTo>
                  <a:lnTo>
                    <a:pt x="185061" y="269800"/>
                  </a:lnTo>
                  <a:lnTo>
                    <a:pt x="185941" y="269657"/>
                  </a:lnTo>
                  <a:lnTo>
                    <a:pt x="186810" y="269471"/>
                  </a:lnTo>
                  <a:lnTo>
                    <a:pt x="187679" y="269271"/>
                  </a:lnTo>
                  <a:lnTo>
                    <a:pt x="188537" y="269043"/>
                  </a:lnTo>
                  <a:lnTo>
                    <a:pt x="189394" y="268786"/>
                  </a:lnTo>
                  <a:lnTo>
                    <a:pt x="190239" y="268500"/>
                  </a:lnTo>
                  <a:lnTo>
                    <a:pt x="191073" y="268200"/>
                  </a:lnTo>
                  <a:lnTo>
                    <a:pt x="191907" y="267872"/>
                  </a:lnTo>
                  <a:lnTo>
                    <a:pt x="192729" y="267515"/>
                  </a:lnTo>
                  <a:lnTo>
                    <a:pt x="193539" y="267144"/>
                  </a:lnTo>
                  <a:lnTo>
                    <a:pt x="194338" y="266744"/>
                  </a:lnTo>
                  <a:lnTo>
                    <a:pt x="195124" y="266315"/>
                  </a:lnTo>
                  <a:lnTo>
                    <a:pt x="195911" y="265873"/>
                  </a:lnTo>
                  <a:lnTo>
                    <a:pt x="196675" y="265401"/>
                  </a:lnTo>
                  <a:lnTo>
                    <a:pt x="197438" y="264916"/>
                  </a:lnTo>
                  <a:lnTo>
                    <a:pt x="198189" y="264402"/>
                  </a:lnTo>
                  <a:lnTo>
                    <a:pt x="198917" y="263873"/>
                  </a:lnTo>
                  <a:lnTo>
                    <a:pt x="199646" y="263331"/>
                  </a:lnTo>
                  <a:lnTo>
                    <a:pt x="200362" y="262745"/>
                  </a:lnTo>
                  <a:lnTo>
                    <a:pt x="201066" y="262160"/>
                  </a:lnTo>
                  <a:lnTo>
                    <a:pt x="201759" y="261546"/>
                  </a:lnTo>
                  <a:lnTo>
                    <a:pt x="202429" y="260917"/>
                  </a:lnTo>
                  <a:lnTo>
                    <a:pt x="203098" y="260261"/>
                  </a:lnTo>
                  <a:lnTo>
                    <a:pt x="203756" y="259589"/>
                  </a:lnTo>
                  <a:lnTo>
                    <a:pt x="204390" y="258904"/>
                  </a:lnTo>
                  <a:lnTo>
                    <a:pt x="205012" y="258190"/>
                  </a:lnTo>
                  <a:lnTo>
                    <a:pt x="205623" y="257462"/>
                  </a:lnTo>
                  <a:lnTo>
                    <a:pt x="206222" y="256719"/>
                  </a:lnTo>
                  <a:lnTo>
                    <a:pt x="206797" y="255962"/>
                  </a:lnTo>
                  <a:lnTo>
                    <a:pt x="207373" y="255191"/>
                  </a:lnTo>
                  <a:lnTo>
                    <a:pt x="207924" y="254391"/>
                  </a:lnTo>
                  <a:lnTo>
                    <a:pt x="208453" y="253592"/>
                  </a:lnTo>
                  <a:lnTo>
                    <a:pt x="208981" y="252763"/>
                  </a:lnTo>
                  <a:lnTo>
                    <a:pt x="209475" y="251921"/>
                  </a:lnTo>
                  <a:lnTo>
                    <a:pt x="209968" y="251078"/>
                  </a:lnTo>
                  <a:lnTo>
                    <a:pt x="210438" y="250207"/>
                  </a:lnTo>
                  <a:lnTo>
                    <a:pt x="210895" y="249322"/>
                  </a:lnTo>
                  <a:lnTo>
                    <a:pt x="211330" y="248422"/>
                  </a:lnTo>
                  <a:lnTo>
                    <a:pt x="211753" y="247508"/>
                  </a:lnTo>
                  <a:lnTo>
                    <a:pt x="212152" y="246594"/>
                  </a:lnTo>
                  <a:lnTo>
                    <a:pt x="212540" y="245652"/>
                  </a:lnTo>
                  <a:lnTo>
                    <a:pt x="212904" y="244695"/>
                  </a:lnTo>
                  <a:lnTo>
                    <a:pt x="213256" y="243738"/>
                  </a:lnTo>
                  <a:lnTo>
                    <a:pt x="213585" y="242767"/>
                  </a:lnTo>
                  <a:lnTo>
                    <a:pt x="213890" y="241782"/>
                  </a:lnTo>
                  <a:lnTo>
                    <a:pt x="214184" y="240782"/>
                  </a:lnTo>
                  <a:lnTo>
                    <a:pt x="214454" y="239782"/>
                  </a:lnTo>
                  <a:lnTo>
                    <a:pt x="214700" y="238754"/>
                  </a:lnTo>
                  <a:lnTo>
                    <a:pt x="214935" y="237726"/>
                  </a:lnTo>
                  <a:lnTo>
                    <a:pt x="215135" y="236698"/>
                  </a:lnTo>
                  <a:lnTo>
                    <a:pt x="215323" y="235655"/>
                  </a:lnTo>
                  <a:lnTo>
                    <a:pt x="215499" y="234599"/>
                  </a:lnTo>
                  <a:lnTo>
                    <a:pt x="215640" y="233528"/>
                  </a:lnTo>
                  <a:lnTo>
                    <a:pt x="215769" y="232457"/>
                  </a:lnTo>
                  <a:lnTo>
                    <a:pt x="215875" y="231371"/>
                  </a:lnTo>
                  <a:lnTo>
                    <a:pt x="215945" y="230286"/>
                  </a:lnTo>
                  <a:lnTo>
                    <a:pt x="216004" y="229186"/>
                  </a:lnTo>
                  <a:lnTo>
                    <a:pt x="216039" y="228087"/>
                  </a:lnTo>
                  <a:lnTo>
                    <a:pt x="216051" y="226973"/>
                  </a:lnTo>
                  <a:lnTo>
                    <a:pt x="216051" y="116857"/>
                  </a:lnTo>
                  <a:lnTo>
                    <a:pt x="216039" y="115758"/>
                  </a:lnTo>
                  <a:lnTo>
                    <a:pt x="216004" y="114644"/>
                  </a:lnTo>
                  <a:lnTo>
                    <a:pt x="215945" y="113558"/>
                  </a:lnTo>
                  <a:lnTo>
                    <a:pt x="215875" y="112459"/>
                  </a:lnTo>
                  <a:lnTo>
                    <a:pt x="215769" y="111388"/>
                  </a:lnTo>
                  <a:lnTo>
                    <a:pt x="215640" y="110317"/>
                  </a:lnTo>
                  <a:lnTo>
                    <a:pt x="215499" y="109246"/>
                  </a:lnTo>
                  <a:lnTo>
                    <a:pt x="215323" y="108189"/>
                  </a:lnTo>
                  <a:lnTo>
                    <a:pt x="215135" y="107146"/>
                  </a:lnTo>
                  <a:lnTo>
                    <a:pt x="214935" y="106104"/>
                  </a:lnTo>
                  <a:lnTo>
                    <a:pt x="214700" y="105076"/>
                  </a:lnTo>
                  <a:lnTo>
                    <a:pt x="214454" y="104062"/>
                  </a:lnTo>
                  <a:lnTo>
                    <a:pt x="214184" y="103048"/>
                  </a:lnTo>
                  <a:lnTo>
                    <a:pt x="213890" y="102063"/>
                  </a:lnTo>
                  <a:lnTo>
                    <a:pt x="213585" y="101077"/>
                  </a:lnTo>
                  <a:lnTo>
                    <a:pt x="213256" y="100092"/>
                  </a:lnTo>
                  <a:lnTo>
                    <a:pt x="212904" y="99135"/>
                  </a:lnTo>
                  <a:lnTo>
                    <a:pt x="212540" y="98193"/>
                  </a:lnTo>
                  <a:lnTo>
                    <a:pt x="212152" y="97250"/>
                  </a:lnTo>
                  <a:lnTo>
                    <a:pt x="211753" y="96322"/>
                  </a:lnTo>
                  <a:lnTo>
                    <a:pt x="211330" y="95422"/>
                  </a:lnTo>
                  <a:lnTo>
                    <a:pt x="210895" y="94523"/>
                  </a:lnTo>
                  <a:lnTo>
                    <a:pt x="210438" y="93637"/>
                  </a:lnTo>
                  <a:lnTo>
                    <a:pt x="209968" y="92766"/>
                  </a:lnTo>
                  <a:lnTo>
                    <a:pt x="209475" y="91909"/>
                  </a:lnTo>
                  <a:lnTo>
                    <a:pt x="208981" y="91067"/>
                  </a:lnTo>
                  <a:lnTo>
                    <a:pt x="208453" y="90253"/>
                  </a:lnTo>
                  <a:lnTo>
                    <a:pt x="207924" y="89439"/>
                  </a:lnTo>
                  <a:lnTo>
                    <a:pt x="207373" y="88653"/>
                  </a:lnTo>
                  <a:lnTo>
                    <a:pt x="206797" y="87868"/>
                  </a:lnTo>
                  <a:lnTo>
                    <a:pt x="206222" y="87111"/>
                  </a:lnTo>
                  <a:lnTo>
                    <a:pt x="205623" y="86369"/>
                  </a:lnTo>
                  <a:lnTo>
                    <a:pt x="205012" y="85640"/>
                  </a:lnTo>
                  <a:lnTo>
                    <a:pt x="204390" y="84941"/>
                  </a:lnTo>
                  <a:lnTo>
                    <a:pt x="203756" y="84255"/>
                  </a:lnTo>
                  <a:lnTo>
                    <a:pt x="203098" y="83584"/>
                  </a:lnTo>
                  <a:lnTo>
                    <a:pt x="202429" y="82927"/>
                  </a:lnTo>
                  <a:lnTo>
                    <a:pt x="201759" y="82299"/>
                  </a:lnTo>
                  <a:lnTo>
                    <a:pt x="201066" y="81685"/>
                  </a:lnTo>
                  <a:lnTo>
                    <a:pt x="200362" y="81085"/>
                  </a:lnTo>
                  <a:lnTo>
                    <a:pt x="199646" y="80514"/>
                  </a:lnTo>
                  <a:lnTo>
                    <a:pt x="198917" y="79957"/>
                  </a:lnTo>
                  <a:lnTo>
                    <a:pt x="198189" y="79428"/>
                  </a:lnTo>
                  <a:lnTo>
                    <a:pt x="197438" y="78914"/>
                  </a:lnTo>
                  <a:lnTo>
                    <a:pt x="196675" y="78429"/>
                  </a:lnTo>
                  <a:lnTo>
                    <a:pt x="195911" y="77957"/>
                  </a:lnTo>
                  <a:lnTo>
                    <a:pt x="195124" y="77515"/>
                  </a:lnTo>
                  <a:lnTo>
                    <a:pt x="194338" y="77101"/>
                  </a:lnTo>
                  <a:lnTo>
                    <a:pt x="193539" y="76701"/>
                  </a:lnTo>
                  <a:lnTo>
                    <a:pt x="192729" y="76315"/>
                  </a:lnTo>
                  <a:lnTo>
                    <a:pt x="191907" y="75972"/>
                  </a:lnTo>
                  <a:lnTo>
                    <a:pt x="191073" y="75644"/>
                  </a:lnTo>
                  <a:lnTo>
                    <a:pt x="190239" y="75330"/>
                  </a:lnTo>
                  <a:lnTo>
                    <a:pt x="189394" y="75059"/>
                  </a:lnTo>
                  <a:lnTo>
                    <a:pt x="188537" y="74801"/>
                  </a:lnTo>
                  <a:lnTo>
                    <a:pt x="187679" y="74573"/>
                  </a:lnTo>
                  <a:lnTo>
                    <a:pt x="186810" y="74359"/>
                  </a:lnTo>
                  <a:lnTo>
                    <a:pt x="185941" y="74187"/>
                  </a:lnTo>
                  <a:lnTo>
                    <a:pt x="185061" y="74030"/>
                  </a:lnTo>
                  <a:lnTo>
                    <a:pt x="184168" y="73916"/>
                  </a:lnTo>
                  <a:lnTo>
                    <a:pt x="183276" y="73816"/>
                  </a:lnTo>
                  <a:lnTo>
                    <a:pt x="182371" y="73745"/>
                  </a:lnTo>
                  <a:lnTo>
                    <a:pt x="181467" y="73702"/>
                  </a:lnTo>
                  <a:lnTo>
                    <a:pt x="180551" y="73688"/>
                  </a:lnTo>
                  <a:lnTo>
                    <a:pt x="135211" y="73688"/>
                  </a:lnTo>
                  <a:lnTo>
                    <a:pt x="86888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38"/>
            <p:cNvSpPr/>
            <p:nvPr/>
          </p:nvSpPr>
          <p:spPr>
            <a:xfrm rot="10800000">
              <a:off x="4711675" y="905091"/>
              <a:ext cx="282291" cy="444464"/>
            </a:xfrm>
            <a:custGeom>
              <a:avLst/>
              <a:gdLst/>
              <a:ahLst/>
              <a:cxnLst/>
              <a:rect l="l" t="t" r="r" b="b"/>
              <a:pathLst>
                <a:path w="71693" h="146446" extrusionOk="0">
                  <a:moveTo>
                    <a:pt x="27456" y="0"/>
                  </a:moveTo>
                  <a:lnTo>
                    <a:pt x="27456" y="19607"/>
                  </a:lnTo>
                  <a:lnTo>
                    <a:pt x="26634" y="19722"/>
                  </a:lnTo>
                  <a:lnTo>
                    <a:pt x="25835" y="19850"/>
                  </a:lnTo>
                  <a:lnTo>
                    <a:pt x="25025" y="20007"/>
                  </a:lnTo>
                  <a:lnTo>
                    <a:pt x="24227" y="20164"/>
                  </a:lnTo>
                  <a:lnTo>
                    <a:pt x="23416" y="20336"/>
                  </a:lnTo>
                  <a:lnTo>
                    <a:pt x="22630" y="20536"/>
                  </a:lnTo>
                  <a:lnTo>
                    <a:pt x="21831" y="20735"/>
                  </a:lnTo>
                  <a:lnTo>
                    <a:pt x="21044" y="20950"/>
                  </a:lnTo>
                  <a:lnTo>
                    <a:pt x="20293" y="21178"/>
                  </a:lnTo>
                  <a:lnTo>
                    <a:pt x="19553" y="21435"/>
                  </a:lnTo>
                  <a:lnTo>
                    <a:pt x="18825" y="21692"/>
                  </a:lnTo>
                  <a:lnTo>
                    <a:pt x="18108" y="21964"/>
                  </a:lnTo>
                  <a:lnTo>
                    <a:pt x="17404" y="22263"/>
                  </a:lnTo>
                  <a:lnTo>
                    <a:pt x="16699" y="22578"/>
                  </a:lnTo>
                  <a:lnTo>
                    <a:pt x="16018" y="22906"/>
                  </a:lnTo>
                  <a:lnTo>
                    <a:pt x="15337" y="23249"/>
                  </a:lnTo>
                  <a:lnTo>
                    <a:pt x="14679" y="23620"/>
                  </a:lnTo>
                  <a:lnTo>
                    <a:pt x="14022" y="23991"/>
                  </a:lnTo>
                  <a:lnTo>
                    <a:pt x="13388" y="24391"/>
                  </a:lnTo>
                  <a:lnTo>
                    <a:pt x="12754" y="24805"/>
                  </a:lnTo>
                  <a:lnTo>
                    <a:pt x="12131" y="25234"/>
                  </a:lnTo>
                  <a:lnTo>
                    <a:pt x="11521" y="25676"/>
                  </a:lnTo>
                  <a:lnTo>
                    <a:pt x="10922" y="26148"/>
                  </a:lnTo>
                  <a:lnTo>
                    <a:pt x="10335" y="26619"/>
                  </a:lnTo>
                  <a:lnTo>
                    <a:pt x="9759" y="27119"/>
                  </a:lnTo>
                  <a:lnTo>
                    <a:pt x="9195" y="27647"/>
                  </a:lnTo>
                  <a:lnTo>
                    <a:pt x="8643" y="28176"/>
                  </a:lnTo>
                  <a:lnTo>
                    <a:pt x="8115" y="28732"/>
                  </a:lnTo>
                  <a:lnTo>
                    <a:pt x="7598" y="29304"/>
                  </a:lnTo>
                  <a:lnTo>
                    <a:pt x="7093" y="29903"/>
                  </a:lnTo>
                  <a:lnTo>
                    <a:pt x="6600" y="30517"/>
                  </a:lnTo>
                  <a:lnTo>
                    <a:pt x="6130" y="31146"/>
                  </a:lnTo>
                  <a:lnTo>
                    <a:pt x="5661" y="31803"/>
                  </a:lnTo>
                  <a:lnTo>
                    <a:pt x="5214" y="32460"/>
                  </a:lnTo>
                  <a:lnTo>
                    <a:pt x="4780" y="33159"/>
                  </a:lnTo>
                  <a:lnTo>
                    <a:pt x="4369" y="33859"/>
                  </a:lnTo>
                  <a:lnTo>
                    <a:pt x="3958" y="34587"/>
                  </a:lnTo>
                  <a:lnTo>
                    <a:pt x="3570" y="35344"/>
                  </a:lnTo>
                  <a:lnTo>
                    <a:pt x="3195" y="36101"/>
                  </a:lnTo>
                  <a:lnTo>
                    <a:pt x="2831" y="36887"/>
                  </a:lnTo>
                  <a:lnTo>
                    <a:pt x="2490" y="37701"/>
                  </a:lnTo>
                  <a:lnTo>
                    <a:pt x="2173" y="38529"/>
                  </a:lnTo>
                  <a:lnTo>
                    <a:pt x="1868" y="39371"/>
                  </a:lnTo>
                  <a:lnTo>
                    <a:pt x="1598" y="40242"/>
                  </a:lnTo>
                  <a:lnTo>
                    <a:pt x="1339" y="41142"/>
                  </a:lnTo>
                  <a:lnTo>
                    <a:pt x="1104" y="42056"/>
                  </a:lnTo>
                  <a:lnTo>
                    <a:pt x="893" y="42999"/>
                  </a:lnTo>
                  <a:lnTo>
                    <a:pt x="705" y="43955"/>
                  </a:lnTo>
                  <a:lnTo>
                    <a:pt x="541" y="44941"/>
                  </a:lnTo>
                  <a:lnTo>
                    <a:pt x="400" y="45940"/>
                  </a:lnTo>
                  <a:lnTo>
                    <a:pt x="282" y="46968"/>
                  </a:lnTo>
                  <a:lnTo>
                    <a:pt x="177" y="48025"/>
                  </a:lnTo>
                  <a:lnTo>
                    <a:pt x="94" y="49096"/>
                  </a:lnTo>
                  <a:lnTo>
                    <a:pt x="48" y="50196"/>
                  </a:lnTo>
                  <a:lnTo>
                    <a:pt x="12" y="51310"/>
                  </a:lnTo>
                  <a:lnTo>
                    <a:pt x="1" y="52438"/>
                  </a:lnTo>
                  <a:lnTo>
                    <a:pt x="12" y="53366"/>
                  </a:lnTo>
                  <a:lnTo>
                    <a:pt x="36" y="54280"/>
                  </a:lnTo>
                  <a:lnTo>
                    <a:pt x="71" y="55180"/>
                  </a:lnTo>
                  <a:lnTo>
                    <a:pt x="118" y="56065"/>
                  </a:lnTo>
                  <a:lnTo>
                    <a:pt x="188" y="56922"/>
                  </a:lnTo>
                  <a:lnTo>
                    <a:pt x="271" y="57764"/>
                  </a:lnTo>
                  <a:lnTo>
                    <a:pt x="376" y="58607"/>
                  </a:lnTo>
                  <a:lnTo>
                    <a:pt x="494" y="59407"/>
                  </a:lnTo>
                  <a:lnTo>
                    <a:pt x="623" y="60206"/>
                  </a:lnTo>
                  <a:lnTo>
                    <a:pt x="764" y="60992"/>
                  </a:lnTo>
                  <a:lnTo>
                    <a:pt x="928" y="61749"/>
                  </a:lnTo>
                  <a:lnTo>
                    <a:pt x="1104" y="62491"/>
                  </a:lnTo>
                  <a:lnTo>
                    <a:pt x="1292" y="63220"/>
                  </a:lnTo>
                  <a:lnTo>
                    <a:pt x="1492" y="63934"/>
                  </a:lnTo>
                  <a:lnTo>
                    <a:pt x="1715" y="64633"/>
                  </a:lnTo>
                  <a:lnTo>
                    <a:pt x="1950" y="65319"/>
                  </a:lnTo>
                  <a:lnTo>
                    <a:pt x="2208" y="65976"/>
                  </a:lnTo>
                  <a:lnTo>
                    <a:pt x="2467" y="66633"/>
                  </a:lnTo>
                  <a:lnTo>
                    <a:pt x="2748" y="67261"/>
                  </a:lnTo>
                  <a:lnTo>
                    <a:pt x="3030" y="67889"/>
                  </a:lnTo>
                  <a:lnTo>
                    <a:pt x="3336" y="68503"/>
                  </a:lnTo>
                  <a:lnTo>
                    <a:pt x="3653" y="69103"/>
                  </a:lnTo>
                  <a:lnTo>
                    <a:pt x="3981" y="69703"/>
                  </a:lnTo>
                  <a:lnTo>
                    <a:pt x="4322" y="70274"/>
                  </a:lnTo>
                  <a:lnTo>
                    <a:pt x="4674" y="70831"/>
                  </a:lnTo>
                  <a:lnTo>
                    <a:pt x="5038" y="71388"/>
                  </a:lnTo>
                  <a:lnTo>
                    <a:pt x="5414" y="71931"/>
                  </a:lnTo>
                  <a:lnTo>
                    <a:pt x="5802" y="72459"/>
                  </a:lnTo>
                  <a:lnTo>
                    <a:pt x="6213" y="72959"/>
                  </a:lnTo>
                  <a:lnTo>
                    <a:pt x="6624" y="73473"/>
                  </a:lnTo>
                  <a:lnTo>
                    <a:pt x="7058" y="73958"/>
                  </a:lnTo>
                  <a:lnTo>
                    <a:pt x="7493" y="74430"/>
                  </a:lnTo>
                  <a:lnTo>
                    <a:pt x="7951" y="74901"/>
                  </a:lnTo>
                  <a:lnTo>
                    <a:pt x="8420" y="75344"/>
                  </a:lnTo>
                  <a:lnTo>
                    <a:pt x="8902" y="75801"/>
                  </a:lnTo>
                  <a:lnTo>
                    <a:pt x="9395" y="76229"/>
                  </a:lnTo>
                  <a:lnTo>
                    <a:pt x="9900" y="76657"/>
                  </a:lnTo>
                  <a:lnTo>
                    <a:pt x="10417" y="77071"/>
                  </a:lnTo>
                  <a:lnTo>
                    <a:pt x="10945" y="77486"/>
                  </a:lnTo>
                  <a:lnTo>
                    <a:pt x="11485" y="77871"/>
                  </a:lnTo>
                  <a:lnTo>
                    <a:pt x="12037" y="78271"/>
                  </a:lnTo>
                  <a:lnTo>
                    <a:pt x="12601" y="78642"/>
                  </a:lnTo>
                  <a:lnTo>
                    <a:pt x="13176" y="79014"/>
                  </a:lnTo>
                  <a:lnTo>
                    <a:pt x="13775" y="79371"/>
                  </a:lnTo>
                  <a:lnTo>
                    <a:pt x="14374" y="79728"/>
                  </a:lnTo>
                  <a:lnTo>
                    <a:pt x="14985" y="80056"/>
                  </a:lnTo>
                  <a:lnTo>
                    <a:pt x="15619" y="80399"/>
                  </a:lnTo>
                  <a:lnTo>
                    <a:pt x="16253" y="80713"/>
                  </a:lnTo>
                  <a:lnTo>
                    <a:pt x="17568" y="81341"/>
                  </a:lnTo>
                  <a:lnTo>
                    <a:pt x="18919" y="81955"/>
                  </a:lnTo>
                  <a:lnTo>
                    <a:pt x="20304" y="82555"/>
                  </a:lnTo>
                  <a:lnTo>
                    <a:pt x="21737" y="83141"/>
                  </a:lnTo>
                  <a:lnTo>
                    <a:pt x="23205" y="83726"/>
                  </a:lnTo>
                  <a:lnTo>
                    <a:pt x="24708" y="84283"/>
                  </a:lnTo>
                  <a:lnTo>
                    <a:pt x="26258" y="84840"/>
                  </a:lnTo>
                  <a:lnTo>
                    <a:pt x="27844" y="85383"/>
                  </a:lnTo>
                  <a:lnTo>
                    <a:pt x="30110" y="86125"/>
                  </a:lnTo>
                  <a:lnTo>
                    <a:pt x="32224" y="86839"/>
                  </a:lnTo>
                  <a:lnTo>
                    <a:pt x="34197" y="87510"/>
                  </a:lnTo>
                  <a:lnTo>
                    <a:pt x="36040" y="88139"/>
                  </a:lnTo>
                  <a:lnTo>
                    <a:pt x="36897" y="88453"/>
                  </a:lnTo>
                  <a:lnTo>
                    <a:pt x="37731" y="88767"/>
                  </a:lnTo>
                  <a:lnTo>
                    <a:pt x="38518" y="89096"/>
                  </a:lnTo>
                  <a:lnTo>
                    <a:pt x="39270" y="89424"/>
                  </a:lnTo>
                  <a:lnTo>
                    <a:pt x="39974" y="89767"/>
                  </a:lnTo>
                  <a:lnTo>
                    <a:pt x="40655" y="90109"/>
                  </a:lnTo>
                  <a:lnTo>
                    <a:pt x="41289" y="90466"/>
                  </a:lnTo>
                  <a:lnTo>
                    <a:pt x="41900" y="90823"/>
                  </a:lnTo>
                  <a:lnTo>
                    <a:pt x="42464" y="91195"/>
                  </a:lnTo>
                  <a:lnTo>
                    <a:pt x="42992" y="91580"/>
                  </a:lnTo>
                  <a:lnTo>
                    <a:pt x="43485" y="91966"/>
                  </a:lnTo>
                  <a:lnTo>
                    <a:pt x="43720" y="92166"/>
                  </a:lnTo>
                  <a:lnTo>
                    <a:pt x="43943" y="92380"/>
                  </a:lnTo>
                  <a:lnTo>
                    <a:pt x="44155" y="92580"/>
                  </a:lnTo>
                  <a:lnTo>
                    <a:pt x="44366" y="92794"/>
                  </a:lnTo>
                  <a:lnTo>
                    <a:pt x="44566" y="93008"/>
                  </a:lnTo>
                  <a:lnTo>
                    <a:pt x="44754" y="93223"/>
                  </a:lnTo>
                  <a:lnTo>
                    <a:pt x="44930" y="93437"/>
                  </a:lnTo>
                  <a:lnTo>
                    <a:pt x="45106" y="93665"/>
                  </a:lnTo>
                  <a:lnTo>
                    <a:pt x="45270" y="93894"/>
                  </a:lnTo>
                  <a:lnTo>
                    <a:pt x="45423" y="94122"/>
                  </a:lnTo>
                  <a:lnTo>
                    <a:pt x="45564" y="94351"/>
                  </a:lnTo>
                  <a:lnTo>
                    <a:pt x="45705" y="94593"/>
                  </a:lnTo>
                  <a:lnTo>
                    <a:pt x="45834" y="94836"/>
                  </a:lnTo>
                  <a:lnTo>
                    <a:pt x="45951" y="95093"/>
                  </a:lnTo>
                  <a:lnTo>
                    <a:pt x="46057" y="95365"/>
                  </a:lnTo>
                  <a:lnTo>
                    <a:pt x="46151" y="95622"/>
                  </a:lnTo>
                  <a:lnTo>
                    <a:pt x="46245" y="95907"/>
                  </a:lnTo>
                  <a:lnTo>
                    <a:pt x="46315" y="96193"/>
                  </a:lnTo>
                  <a:lnTo>
                    <a:pt x="46386" y="96478"/>
                  </a:lnTo>
                  <a:lnTo>
                    <a:pt x="46456" y="96778"/>
                  </a:lnTo>
                  <a:lnTo>
                    <a:pt x="46503" y="97078"/>
                  </a:lnTo>
                  <a:lnTo>
                    <a:pt x="46550" y="97392"/>
                  </a:lnTo>
                  <a:lnTo>
                    <a:pt x="46574" y="97721"/>
                  </a:lnTo>
                  <a:lnTo>
                    <a:pt x="46597" y="98035"/>
                  </a:lnTo>
                  <a:lnTo>
                    <a:pt x="46621" y="98378"/>
                  </a:lnTo>
                  <a:lnTo>
                    <a:pt x="46621" y="98720"/>
                  </a:lnTo>
                  <a:lnTo>
                    <a:pt x="46609" y="99277"/>
                  </a:lnTo>
                  <a:lnTo>
                    <a:pt x="46574" y="99806"/>
                  </a:lnTo>
                  <a:lnTo>
                    <a:pt x="46527" y="100334"/>
                  </a:lnTo>
                  <a:lnTo>
                    <a:pt x="46445" y="100834"/>
                  </a:lnTo>
                  <a:lnTo>
                    <a:pt x="46351" y="101320"/>
                  </a:lnTo>
                  <a:lnTo>
                    <a:pt x="46233" y="101791"/>
                  </a:lnTo>
                  <a:lnTo>
                    <a:pt x="46092" y="102233"/>
                  </a:lnTo>
                  <a:lnTo>
                    <a:pt x="45928" y="102676"/>
                  </a:lnTo>
                  <a:lnTo>
                    <a:pt x="45740" y="103090"/>
                  </a:lnTo>
                  <a:lnTo>
                    <a:pt x="45540" y="103490"/>
                  </a:lnTo>
                  <a:lnTo>
                    <a:pt x="45306" y="103861"/>
                  </a:lnTo>
                  <a:lnTo>
                    <a:pt x="45059" y="104218"/>
                  </a:lnTo>
                  <a:lnTo>
                    <a:pt x="44789" y="104575"/>
                  </a:lnTo>
                  <a:lnTo>
                    <a:pt x="44495" y="104890"/>
                  </a:lnTo>
                  <a:lnTo>
                    <a:pt x="44178" y="105204"/>
                  </a:lnTo>
                  <a:lnTo>
                    <a:pt x="43849" y="105489"/>
                  </a:lnTo>
                  <a:lnTo>
                    <a:pt x="43485" y="105775"/>
                  </a:lnTo>
                  <a:lnTo>
                    <a:pt x="43110" y="106032"/>
                  </a:lnTo>
                  <a:lnTo>
                    <a:pt x="42710" y="106261"/>
                  </a:lnTo>
                  <a:lnTo>
                    <a:pt x="42288" y="106489"/>
                  </a:lnTo>
                  <a:lnTo>
                    <a:pt x="41841" y="106689"/>
                  </a:lnTo>
                  <a:lnTo>
                    <a:pt x="41383" y="106875"/>
                  </a:lnTo>
                  <a:lnTo>
                    <a:pt x="40890" y="107046"/>
                  </a:lnTo>
                  <a:lnTo>
                    <a:pt x="40385" y="107189"/>
                  </a:lnTo>
                  <a:lnTo>
                    <a:pt x="39857" y="107317"/>
                  </a:lnTo>
                  <a:lnTo>
                    <a:pt x="39305" y="107446"/>
                  </a:lnTo>
                  <a:lnTo>
                    <a:pt x="38729" y="107531"/>
                  </a:lnTo>
                  <a:lnTo>
                    <a:pt x="38131" y="107617"/>
                  </a:lnTo>
                  <a:lnTo>
                    <a:pt x="37520" y="107674"/>
                  </a:lnTo>
                  <a:lnTo>
                    <a:pt x="36874" y="107717"/>
                  </a:lnTo>
                  <a:lnTo>
                    <a:pt x="36216" y="107746"/>
                  </a:lnTo>
                  <a:lnTo>
                    <a:pt x="35535" y="107760"/>
                  </a:lnTo>
                  <a:lnTo>
                    <a:pt x="35030" y="107746"/>
                  </a:lnTo>
                  <a:lnTo>
                    <a:pt x="34525" y="107731"/>
                  </a:lnTo>
                  <a:lnTo>
                    <a:pt x="34020" y="107703"/>
                  </a:lnTo>
                  <a:lnTo>
                    <a:pt x="33515" y="107674"/>
                  </a:lnTo>
                  <a:lnTo>
                    <a:pt x="33011" y="107617"/>
                  </a:lnTo>
                  <a:lnTo>
                    <a:pt x="32506" y="107560"/>
                  </a:lnTo>
                  <a:lnTo>
                    <a:pt x="32001" y="107489"/>
                  </a:lnTo>
                  <a:lnTo>
                    <a:pt x="31496" y="107417"/>
                  </a:lnTo>
                  <a:lnTo>
                    <a:pt x="31002" y="107317"/>
                  </a:lnTo>
                  <a:lnTo>
                    <a:pt x="30497" y="107217"/>
                  </a:lnTo>
                  <a:lnTo>
                    <a:pt x="29993" y="107103"/>
                  </a:lnTo>
                  <a:lnTo>
                    <a:pt x="29488" y="106975"/>
                  </a:lnTo>
                  <a:lnTo>
                    <a:pt x="28983" y="106846"/>
                  </a:lnTo>
                  <a:lnTo>
                    <a:pt x="28478" y="106703"/>
                  </a:lnTo>
                  <a:lnTo>
                    <a:pt x="27973" y="106546"/>
                  </a:lnTo>
                  <a:lnTo>
                    <a:pt x="27468" y="106375"/>
                  </a:lnTo>
                  <a:lnTo>
                    <a:pt x="26470" y="106032"/>
                  </a:lnTo>
                  <a:lnTo>
                    <a:pt x="25495" y="105661"/>
                  </a:lnTo>
                  <a:lnTo>
                    <a:pt x="24532" y="105275"/>
                  </a:lnTo>
                  <a:lnTo>
                    <a:pt x="23593" y="104890"/>
                  </a:lnTo>
                  <a:lnTo>
                    <a:pt x="22677" y="104475"/>
                  </a:lnTo>
                  <a:lnTo>
                    <a:pt x="21772" y="104047"/>
                  </a:lnTo>
                  <a:lnTo>
                    <a:pt x="20892" y="103619"/>
                  </a:lnTo>
                  <a:lnTo>
                    <a:pt x="20034" y="103162"/>
                  </a:lnTo>
                  <a:lnTo>
                    <a:pt x="19201" y="102705"/>
                  </a:lnTo>
                  <a:lnTo>
                    <a:pt x="18402" y="102248"/>
                  </a:lnTo>
                  <a:lnTo>
                    <a:pt x="17639" y="101805"/>
                  </a:lnTo>
                  <a:lnTo>
                    <a:pt x="16911" y="101362"/>
                  </a:lnTo>
                  <a:lnTo>
                    <a:pt x="16230" y="100920"/>
                  </a:lnTo>
                  <a:lnTo>
                    <a:pt x="15572" y="100491"/>
                  </a:lnTo>
                  <a:lnTo>
                    <a:pt x="14950" y="100063"/>
                  </a:lnTo>
                  <a:lnTo>
                    <a:pt x="14362" y="99634"/>
                  </a:lnTo>
                  <a:lnTo>
                    <a:pt x="13822" y="99235"/>
                  </a:lnTo>
                  <a:lnTo>
                    <a:pt x="13352" y="98863"/>
                  </a:lnTo>
                  <a:lnTo>
                    <a:pt x="12930" y="98521"/>
                  </a:lnTo>
                  <a:lnTo>
                    <a:pt x="12566" y="98221"/>
                  </a:lnTo>
                  <a:lnTo>
                    <a:pt x="12272" y="97949"/>
                  </a:lnTo>
                  <a:lnTo>
                    <a:pt x="12026" y="97707"/>
                  </a:lnTo>
                  <a:lnTo>
                    <a:pt x="11838" y="97507"/>
                  </a:lnTo>
                  <a:lnTo>
                    <a:pt x="11720" y="97335"/>
                  </a:lnTo>
                  <a:lnTo>
                    <a:pt x="2643" y="118170"/>
                  </a:lnTo>
                  <a:lnTo>
                    <a:pt x="3406" y="118713"/>
                  </a:lnTo>
                  <a:lnTo>
                    <a:pt x="4193" y="119241"/>
                  </a:lnTo>
                  <a:lnTo>
                    <a:pt x="4991" y="119784"/>
                  </a:lnTo>
                  <a:lnTo>
                    <a:pt x="5813" y="120312"/>
                  </a:lnTo>
                  <a:lnTo>
                    <a:pt x="6647" y="120855"/>
                  </a:lnTo>
                  <a:lnTo>
                    <a:pt x="7504" y="121398"/>
                  </a:lnTo>
                  <a:lnTo>
                    <a:pt x="8373" y="121926"/>
                  </a:lnTo>
                  <a:lnTo>
                    <a:pt x="9266" y="122469"/>
                  </a:lnTo>
                  <a:lnTo>
                    <a:pt x="10170" y="122997"/>
                  </a:lnTo>
                  <a:lnTo>
                    <a:pt x="11098" y="123511"/>
                  </a:lnTo>
                  <a:lnTo>
                    <a:pt x="12037" y="124011"/>
                  </a:lnTo>
                  <a:lnTo>
                    <a:pt x="12988" y="124497"/>
                  </a:lnTo>
                  <a:lnTo>
                    <a:pt x="13975" y="124968"/>
                  </a:lnTo>
                  <a:lnTo>
                    <a:pt x="14961" y="125425"/>
                  </a:lnTo>
                  <a:lnTo>
                    <a:pt x="15983" y="125867"/>
                  </a:lnTo>
                  <a:lnTo>
                    <a:pt x="17016" y="126296"/>
                  </a:lnTo>
                  <a:lnTo>
                    <a:pt x="18061" y="126710"/>
                  </a:lnTo>
                  <a:lnTo>
                    <a:pt x="19118" y="127096"/>
                  </a:lnTo>
                  <a:lnTo>
                    <a:pt x="20187" y="127481"/>
                  </a:lnTo>
                  <a:lnTo>
                    <a:pt x="21267" y="127824"/>
                  </a:lnTo>
                  <a:lnTo>
                    <a:pt x="22359" y="128167"/>
                  </a:lnTo>
                  <a:lnTo>
                    <a:pt x="23463" y="128481"/>
                  </a:lnTo>
                  <a:lnTo>
                    <a:pt x="24579" y="128781"/>
                  </a:lnTo>
                  <a:lnTo>
                    <a:pt x="25706" y="129052"/>
                  </a:lnTo>
                  <a:lnTo>
                    <a:pt x="26575" y="129238"/>
                  </a:lnTo>
                  <a:lnTo>
                    <a:pt x="27456" y="129409"/>
                  </a:lnTo>
                  <a:lnTo>
                    <a:pt x="27456" y="146445"/>
                  </a:lnTo>
                  <a:lnTo>
                    <a:pt x="44249" y="146445"/>
                  </a:lnTo>
                  <a:lnTo>
                    <a:pt x="44249" y="128895"/>
                  </a:lnTo>
                  <a:lnTo>
                    <a:pt x="45082" y="128666"/>
                  </a:lnTo>
                  <a:lnTo>
                    <a:pt x="45916" y="128409"/>
                  </a:lnTo>
                  <a:lnTo>
                    <a:pt x="46750" y="128124"/>
                  </a:lnTo>
                  <a:lnTo>
                    <a:pt x="47560" y="127824"/>
                  </a:lnTo>
                  <a:lnTo>
                    <a:pt x="48312" y="127538"/>
                  </a:lnTo>
                  <a:lnTo>
                    <a:pt x="49040" y="127224"/>
                  </a:lnTo>
                  <a:lnTo>
                    <a:pt x="49756" y="126896"/>
                  </a:lnTo>
                  <a:lnTo>
                    <a:pt x="50473" y="126539"/>
                  </a:lnTo>
                  <a:lnTo>
                    <a:pt x="51165" y="126182"/>
                  </a:lnTo>
                  <a:lnTo>
                    <a:pt x="51847" y="125796"/>
                  </a:lnTo>
                  <a:lnTo>
                    <a:pt x="52528" y="125396"/>
                  </a:lnTo>
                  <a:lnTo>
                    <a:pt x="53185" y="124968"/>
                  </a:lnTo>
                  <a:lnTo>
                    <a:pt x="53843" y="124539"/>
                  </a:lnTo>
                  <a:lnTo>
                    <a:pt x="54477" y="124082"/>
                  </a:lnTo>
                  <a:lnTo>
                    <a:pt x="55111" y="123611"/>
                  </a:lnTo>
                  <a:lnTo>
                    <a:pt x="55733" y="123126"/>
                  </a:lnTo>
                  <a:lnTo>
                    <a:pt x="56332" y="122626"/>
                  </a:lnTo>
                  <a:lnTo>
                    <a:pt x="56931" y="122112"/>
                  </a:lnTo>
                  <a:lnTo>
                    <a:pt x="57518" y="121569"/>
                  </a:lnTo>
                  <a:lnTo>
                    <a:pt x="58082" y="121012"/>
                  </a:lnTo>
                  <a:lnTo>
                    <a:pt x="58646" y="120441"/>
                  </a:lnTo>
                  <a:lnTo>
                    <a:pt x="59186" y="119841"/>
                  </a:lnTo>
                  <a:lnTo>
                    <a:pt x="59726" y="119241"/>
                  </a:lnTo>
                  <a:lnTo>
                    <a:pt x="60231" y="118613"/>
                  </a:lnTo>
                  <a:lnTo>
                    <a:pt x="60736" y="117985"/>
                  </a:lnTo>
                  <a:lnTo>
                    <a:pt x="61218" y="117328"/>
                  </a:lnTo>
                  <a:lnTo>
                    <a:pt x="61699" y="116657"/>
                  </a:lnTo>
                  <a:lnTo>
                    <a:pt x="62145" y="115971"/>
                  </a:lnTo>
                  <a:lnTo>
                    <a:pt x="62591" y="115271"/>
                  </a:lnTo>
                  <a:lnTo>
                    <a:pt x="63014" y="114557"/>
                  </a:lnTo>
                  <a:lnTo>
                    <a:pt x="63425" y="113815"/>
                  </a:lnTo>
                  <a:lnTo>
                    <a:pt x="63825" y="113072"/>
                  </a:lnTo>
                  <a:lnTo>
                    <a:pt x="64212" y="112301"/>
                  </a:lnTo>
                  <a:lnTo>
                    <a:pt x="64576" y="111516"/>
                  </a:lnTo>
                  <a:lnTo>
                    <a:pt x="64928" y="110716"/>
                  </a:lnTo>
                  <a:lnTo>
                    <a:pt x="65269" y="109902"/>
                  </a:lnTo>
                  <a:lnTo>
                    <a:pt x="65586" y="109074"/>
                  </a:lnTo>
                  <a:lnTo>
                    <a:pt x="65891" y="108217"/>
                  </a:lnTo>
                  <a:lnTo>
                    <a:pt x="66173" y="107360"/>
                  </a:lnTo>
                  <a:lnTo>
                    <a:pt x="66431" y="106475"/>
                  </a:lnTo>
                  <a:lnTo>
                    <a:pt x="66666" y="105589"/>
                  </a:lnTo>
                  <a:lnTo>
                    <a:pt x="66878" y="104675"/>
                  </a:lnTo>
                  <a:lnTo>
                    <a:pt x="67077" y="103747"/>
                  </a:lnTo>
                  <a:lnTo>
                    <a:pt x="67254" y="102819"/>
                  </a:lnTo>
                  <a:lnTo>
                    <a:pt x="67406" y="101862"/>
                  </a:lnTo>
                  <a:lnTo>
                    <a:pt x="67547" y="100891"/>
                  </a:lnTo>
                  <a:lnTo>
                    <a:pt x="67653" y="99906"/>
                  </a:lnTo>
                  <a:lnTo>
                    <a:pt x="67747" y="98892"/>
                  </a:lnTo>
                  <a:lnTo>
                    <a:pt x="67817" y="97878"/>
                  </a:lnTo>
                  <a:lnTo>
                    <a:pt x="67876" y="96850"/>
                  </a:lnTo>
                  <a:lnTo>
                    <a:pt x="67899" y="95793"/>
                  </a:lnTo>
                  <a:lnTo>
                    <a:pt x="67911" y="94736"/>
                  </a:lnTo>
                  <a:lnTo>
                    <a:pt x="67911" y="93965"/>
                  </a:lnTo>
                  <a:lnTo>
                    <a:pt x="67888" y="93223"/>
                  </a:lnTo>
                  <a:lnTo>
                    <a:pt x="67864" y="92494"/>
                  </a:lnTo>
                  <a:lnTo>
                    <a:pt x="67829" y="91766"/>
                  </a:lnTo>
                  <a:lnTo>
                    <a:pt x="67770" y="91052"/>
                  </a:lnTo>
                  <a:lnTo>
                    <a:pt x="67711" y="90352"/>
                  </a:lnTo>
                  <a:lnTo>
                    <a:pt x="67641" y="89667"/>
                  </a:lnTo>
                  <a:lnTo>
                    <a:pt x="67547" y="88981"/>
                  </a:lnTo>
                  <a:lnTo>
                    <a:pt x="67453" y="88324"/>
                  </a:lnTo>
                  <a:lnTo>
                    <a:pt x="67347" y="87667"/>
                  </a:lnTo>
                  <a:lnTo>
                    <a:pt x="67230" y="87025"/>
                  </a:lnTo>
                  <a:lnTo>
                    <a:pt x="67101" y="86397"/>
                  </a:lnTo>
                  <a:lnTo>
                    <a:pt x="66960" y="85782"/>
                  </a:lnTo>
                  <a:lnTo>
                    <a:pt x="66807" y="85183"/>
                  </a:lnTo>
                  <a:lnTo>
                    <a:pt x="66643" y="84583"/>
                  </a:lnTo>
                  <a:lnTo>
                    <a:pt x="66467" y="84012"/>
                  </a:lnTo>
                  <a:lnTo>
                    <a:pt x="66279" y="83441"/>
                  </a:lnTo>
                  <a:lnTo>
                    <a:pt x="66079" y="82869"/>
                  </a:lnTo>
                  <a:lnTo>
                    <a:pt x="65868" y="82327"/>
                  </a:lnTo>
                  <a:lnTo>
                    <a:pt x="65645" y="81770"/>
                  </a:lnTo>
                  <a:lnTo>
                    <a:pt x="65410" y="81241"/>
                  </a:lnTo>
                  <a:lnTo>
                    <a:pt x="65163" y="80713"/>
                  </a:lnTo>
                  <a:lnTo>
                    <a:pt x="64905" y="80185"/>
                  </a:lnTo>
                  <a:lnTo>
                    <a:pt x="64635" y="79685"/>
                  </a:lnTo>
                  <a:lnTo>
                    <a:pt x="64353" y="79171"/>
                  </a:lnTo>
                  <a:lnTo>
                    <a:pt x="64059" y="78685"/>
                  </a:lnTo>
                  <a:lnTo>
                    <a:pt x="63754" y="78200"/>
                  </a:lnTo>
                  <a:lnTo>
                    <a:pt x="63437" y="77714"/>
                  </a:lnTo>
                  <a:lnTo>
                    <a:pt x="63108" y="77243"/>
                  </a:lnTo>
                  <a:lnTo>
                    <a:pt x="62768" y="76786"/>
                  </a:lnTo>
                  <a:lnTo>
                    <a:pt x="62415" y="76329"/>
                  </a:lnTo>
                  <a:lnTo>
                    <a:pt x="62051" y="75886"/>
                  </a:lnTo>
                  <a:lnTo>
                    <a:pt x="61676" y="75444"/>
                  </a:lnTo>
                  <a:lnTo>
                    <a:pt x="61288" y="75015"/>
                  </a:lnTo>
                  <a:lnTo>
                    <a:pt x="60889" y="74587"/>
                  </a:lnTo>
                  <a:lnTo>
                    <a:pt x="60478" y="74173"/>
                  </a:lnTo>
                  <a:lnTo>
                    <a:pt x="60055" y="73758"/>
                  </a:lnTo>
                  <a:lnTo>
                    <a:pt x="59609" y="73359"/>
                  </a:lnTo>
                  <a:lnTo>
                    <a:pt x="59162" y="72959"/>
                  </a:lnTo>
                  <a:lnTo>
                    <a:pt x="58704" y="72573"/>
                  </a:lnTo>
                  <a:lnTo>
                    <a:pt x="58223" y="72188"/>
                  </a:lnTo>
                  <a:lnTo>
                    <a:pt x="57742" y="71802"/>
                  </a:lnTo>
                  <a:lnTo>
                    <a:pt x="57237" y="71431"/>
                  </a:lnTo>
                  <a:lnTo>
                    <a:pt x="56732" y="71074"/>
                  </a:lnTo>
                  <a:lnTo>
                    <a:pt x="56203" y="70717"/>
                  </a:lnTo>
                  <a:lnTo>
                    <a:pt x="55663" y="70360"/>
                  </a:lnTo>
                  <a:lnTo>
                    <a:pt x="55123" y="70017"/>
                  </a:lnTo>
                  <a:lnTo>
                    <a:pt x="54559" y="69674"/>
                  </a:lnTo>
                  <a:lnTo>
                    <a:pt x="53984" y="69346"/>
                  </a:lnTo>
                  <a:lnTo>
                    <a:pt x="53397" y="69017"/>
                  </a:lnTo>
                  <a:lnTo>
                    <a:pt x="52798" y="68689"/>
                  </a:lnTo>
                  <a:lnTo>
                    <a:pt x="52187" y="68360"/>
                  </a:lnTo>
                  <a:lnTo>
                    <a:pt x="51565" y="68046"/>
                  </a:lnTo>
                  <a:lnTo>
                    <a:pt x="50931" y="67718"/>
                  </a:lnTo>
                  <a:lnTo>
                    <a:pt x="49615" y="67090"/>
                  </a:lnTo>
                  <a:lnTo>
                    <a:pt x="48253" y="66475"/>
                  </a:lnTo>
                  <a:lnTo>
                    <a:pt x="46832" y="65876"/>
                  </a:lnTo>
                  <a:lnTo>
                    <a:pt x="45364" y="65276"/>
                  </a:lnTo>
                  <a:lnTo>
                    <a:pt x="43849" y="64705"/>
                  </a:lnTo>
                  <a:lnTo>
                    <a:pt x="39364" y="63091"/>
                  </a:lnTo>
                  <a:lnTo>
                    <a:pt x="35218" y="61634"/>
                  </a:lnTo>
                  <a:lnTo>
                    <a:pt x="34244" y="61292"/>
                  </a:lnTo>
                  <a:lnTo>
                    <a:pt x="33304" y="60935"/>
                  </a:lnTo>
                  <a:lnTo>
                    <a:pt x="32388" y="60563"/>
                  </a:lnTo>
                  <a:lnTo>
                    <a:pt x="31519" y="60206"/>
                  </a:lnTo>
                  <a:lnTo>
                    <a:pt x="30674" y="59821"/>
                  </a:lnTo>
                  <a:lnTo>
                    <a:pt x="29863" y="59435"/>
                  </a:lnTo>
                  <a:lnTo>
                    <a:pt x="29088" y="59050"/>
                  </a:lnTo>
                  <a:lnTo>
                    <a:pt x="28348" y="58650"/>
                  </a:lnTo>
                  <a:lnTo>
                    <a:pt x="27644" y="58236"/>
                  </a:lnTo>
                  <a:lnTo>
                    <a:pt x="26986" y="57822"/>
                  </a:lnTo>
                  <a:lnTo>
                    <a:pt x="26352" y="57393"/>
                  </a:lnTo>
                  <a:lnTo>
                    <a:pt x="26059" y="57165"/>
                  </a:lnTo>
                  <a:lnTo>
                    <a:pt x="25765" y="56936"/>
                  </a:lnTo>
                  <a:lnTo>
                    <a:pt x="25495" y="56722"/>
                  </a:lnTo>
                  <a:lnTo>
                    <a:pt x="25225" y="56493"/>
                  </a:lnTo>
                  <a:lnTo>
                    <a:pt x="24966" y="56251"/>
                  </a:lnTo>
                  <a:lnTo>
                    <a:pt x="24708" y="56022"/>
                  </a:lnTo>
                  <a:lnTo>
                    <a:pt x="24473" y="55779"/>
                  </a:lnTo>
                  <a:lnTo>
                    <a:pt x="24238" y="55537"/>
                  </a:lnTo>
                  <a:lnTo>
                    <a:pt x="24027" y="55294"/>
                  </a:lnTo>
                  <a:lnTo>
                    <a:pt x="23816" y="55051"/>
                  </a:lnTo>
                  <a:lnTo>
                    <a:pt x="23616" y="54794"/>
                  </a:lnTo>
                  <a:lnTo>
                    <a:pt x="23428" y="54537"/>
                  </a:lnTo>
                  <a:lnTo>
                    <a:pt x="23264" y="54266"/>
                  </a:lnTo>
                  <a:lnTo>
                    <a:pt x="23099" y="53980"/>
                  </a:lnTo>
                  <a:lnTo>
                    <a:pt x="22947" y="53695"/>
                  </a:lnTo>
                  <a:lnTo>
                    <a:pt x="22817" y="53395"/>
                  </a:lnTo>
                  <a:lnTo>
                    <a:pt x="22700" y="53095"/>
                  </a:lnTo>
                  <a:lnTo>
                    <a:pt x="22583" y="52781"/>
                  </a:lnTo>
                  <a:lnTo>
                    <a:pt x="22489" y="52466"/>
                  </a:lnTo>
                  <a:lnTo>
                    <a:pt x="22406" y="52138"/>
                  </a:lnTo>
                  <a:lnTo>
                    <a:pt x="22336" y="51795"/>
                  </a:lnTo>
                  <a:lnTo>
                    <a:pt x="22277" y="51453"/>
                  </a:lnTo>
                  <a:lnTo>
                    <a:pt x="22230" y="51095"/>
                  </a:lnTo>
                  <a:lnTo>
                    <a:pt x="22207" y="50738"/>
                  </a:lnTo>
                  <a:lnTo>
                    <a:pt x="22183" y="50367"/>
                  </a:lnTo>
                  <a:lnTo>
                    <a:pt x="22172" y="49996"/>
                  </a:lnTo>
                  <a:lnTo>
                    <a:pt x="22183" y="49496"/>
                  </a:lnTo>
                  <a:lnTo>
                    <a:pt x="22219" y="49011"/>
                  </a:lnTo>
                  <a:lnTo>
                    <a:pt x="22277" y="48539"/>
                  </a:lnTo>
                  <a:lnTo>
                    <a:pt x="22348" y="48082"/>
                  </a:lnTo>
                  <a:lnTo>
                    <a:pt x="22442" y="47654"/>
                  </a:lnTo>
                  <a:lnTo>
                    <a:pt x="22559" y="47226"/>
                  </a:lnTo>
                  <a:lnTo>
                    <a:pt x="22700" y="46826"/>
                  </a:lnTo>
                  <a:lnTo>
                    <a:pt x="22864" y="46440"/>
                  </a:lnTo>
                  <a:lnTo>
                    <a:pt x="23041" y="46069"/>
                  </a:lnTo>
                  <a:lnTo>
                    <a:pt x="23252" y="45712"/>
                  </a:lnTo>
                  <a:lnTo>
                    <a:pt x="23475" y="45369"/>
                  </a:lnTo>
                  <a:lnTo>
                    <a:pt x="23722" y="45041"/>
                  </a:lnTo>
                  <a:lnTo>
                    <a:pt x="23980" y="44726"/>
                  </a:lnTo>
                  <a:lnTo>
                    <a:pt x="24274" y="44441"/>
                  </a:lnTo>
                  <a:lnTo>
                    <a:pt x="24591" y="44155"/>
                  </a:lnTo>
                  <a:lnTo>
                    <a:pt x="24919" y="43898"/>
                  </a:lnTo>
                  <a:lnTo>
                    <a:pt x="25272" y="43655"/>
                  </a:lnTo>
                  <a:lnTo>
                    <a:pt x="25648" y="43427"/>
                  </a:lnTo>
                  <a:lnTo>
                    <a:pt x="26047" y="43213"/>
                  </a:lnTo>
                  <a:lnTo>
                    <a:pt x="26458" y="43013"/>
                  </a:lnTo>
                  <a:lnTo>
                    <a:pt x="26892" y="42827"/>
                  </a:lnTo>
                  <a:lnTo>
                    <a:pt x="27362" y="42670"/>
                  </a:lnTo>
                  <a:lnTo>
                    <a:pt x="27844" y="42513"/>
                  </a:lnTo>
                  <a:lnTo>
                    <a:pt x="28337" y="42384"/>
                  </a:lnTo>
                  <a:lnTo>
                    <a:pt x="28865" y="42256"/>
                  </a:lnTo>
                  <a:lnTo>
                    <a:pt x="29417" y="42156"/>
                  </a:lnTo>
                  <a:lnTo>
                    <a:pt x="29981" y="42070"/>
                  </a:lnTo>
                  <a:lnTo>
                    <a:pt x="30568" y="41999"/>
                  </a:lnTo>
                  <a:lnTo>
                    <a:pt x="31179" y="41942"/>
                  </a:lnTo>
                  <a:lnTo>
                    <a:pt x="31813" y="41899"/>
                  </a:lnTo>
                  <a:lnTo>
                    <a:pt x="32459" y="41885"/>
                  </a:lnTo>
                  <a:lnTo>
                    <a:pt x="33140" y="41870"/>
                  </a:lnTo>
                  <a:lnTo>
                    <a:pt x="33786" y="41870"/>
                  </a:lnTo>
                  <a:lnTo>
                    <a:pt x="34431" y="41899"/>
                  </a:lnTo>
                  <a:lnTo>
                    <a:pt x="35077" y="41928"/>
                  </a:lnTo>
                  <a:lnTo>
                    <a:pt x="35711" y="41970"/>
                  </a:lnTo>
                  <a:lnTo>
                    <a:pt x="36357" y="42042"/>
                  </a:lnTo>
                  <a:lnTo>
                    <a:pt x="36991" y="42113"/>
                  </a:lnTo>
                  <a:lnTo>
                    <a:pt x="37637" y="42199"/>
                  </a:lnTo>
                  <a:lnTo>
                    <a:pt x="38271" y="42285"/>
                  </a:lnTo>
                  <a:lnTo>
                    <a:pt x="38906" y="42399"/>
                  </a:lnTo>
                  <a:lnTo>
                    <a:pt x="39551" y="42527"/>
                  </a:lnTo>
                  <a:lnTo>
                    <a:pt x="40186" y="42670"/>
                  </a:lnTo>
                  <a:lnTo>
                    <a:pt x="40820" y="42813"/>
                  </a:lnTo>
                  <a:lnTo>
                    <a:pt x="41454" y="42984"/>
                  </a:lnTo>
                  <a:lnTo>
                    <a:pt x="42088" y="43156"/>
                  </a:lnTo>
                  <a:lnTo>
                    <a:pt x="42710" y="43356"/>
                  </a:lnTo>
                  <a:lnTo>
                    <a:pt x="43344" y="43555"/>
                  </a:lnTo>
                  <a:lnTo>
                    <a:pt x="44589" y="43984"/>
                  </a:lnTo>
                  <a:lnTo>
                    <a:pt x="45811" y="44427"/>
                  </a:lnTo>
                  <a:lnTo>
                    <a:pt x="46997" y="44884"/>
                  </a:lnTo>
                  <a:lnTo>
                    <a:pt x="48147" y="45355"/>
                  </a:lnTo>
                  <a:lnTo>
                    <a:pt x="49275" y="45840"/>
                  </a:lnTo>
                  <a:lnTo>
                    <a:pt x="50379" y="46340"/>
                  </a:lnTo>
                  <a:lnTo>
                    <a:pt x="51447" y="46854"/>
                  </a:lnTo>
                  <a:lnTo>
                    <a:pt x="52481" y="47383"/>
                  </a:lnTo>
                  <a:lnTo>
                    <a:pt x="53479" y="47925"/>
                  </a:lnTo>
                  <a:lnTo>
                    <a:pt x="54442" y="48454"/>
                  </a:lnTo>
                  <a:lnTo>
                    <a:pt x="55369" y="48996"/>
                  </a:lnTo>
                  <a:lnTo>
                    <a:pt x="56238" y="49525"/>
                  </a:lnTo>
                  <a:lnTo>
                    <a:pt x="57084" y="50067"/>
                  </a:lnTo>
                  <a:lnTo>
                    <a:pt x="57882" y="50610"/>
                  </a:lnTo>
                  <a:lnTo>
                    <a:pt x="58634" y="51138"/>
                  </a:lnTo>
                  <a:lnTo>
                    <a:pt x="59350" y="51681"/>
                  </a:lnTo>
                  <a:lnTo>
                    <a:pt x="60008" y="52195"/>
                  </a:lnTo>
                  <a:lnTo>
                    <a:pt x="60595" y="52666"/>
                  </a:lnTo>
                  <a:lnTo>
                    <a:pt x="61112" y="53095"/>
                  </a:lnTo>
                  <a:lnTo>
                    <a:pt x="61546" y="53480"/>
                  </a:lnTo>
                  <a:lnTo>
                    <a:pt x="61922" y="53823"/>
                  </a:lnTo>
                  <a:lnTo>
                    <a:pt x="62227" y="54123"/>
                  </a:lnTo>
                  <a:lnTo>
                    <a:pt x="62462" y="54380"/>
                  </a:lnTo>
                  <a:lnTo>
                    <a:pt x="62556" y="54494"/>
                  </a:lnTo>
                  <a:lnTo>
                    <a:pt x="62627" y="54594"/>
                  </a:lnTo>
                  <a:lnTo>
                    <a:pt x="71692" y="32674"/>
                  </a:lnTo>
                  <a:lnTo>
                    <a:pt x="71199" y="32274"/>
                  </a:lnTo>
                  <a:lnTo>
                    <a:pt x="70706" y="31888"/>
                  </a:lnTo>
                  <a:lnTo>
                    <a:pt x="69696" y="31117"/>
                  </a:lnTo>
                  <a:lnTo>
                    <a:pt x="68663" y="30375"/>
                  </a:lnTo>
                  <a:lnTo>
                    <a:pt x="67618" y="29646"/>
                  </a:lnTo>
                  <a:lnTo>
                    <a:pt x="66537" y="28947"/>
                  </a:lnTo>
                  <a:lnTo>
                    <a:pt x="65445" y="28275"/>
                  </a:lnTo>
                  <a:lnTo>
                    <a:pt x="64329" y="27633"/>
                  </a:lnTo>
                  <a:lnTo>
                    <a:pt x="63190" y="27005"/>
                  </a:lnTo>
                  <a:lnTo>
                    <a:pt x="62040" y="26405"/>
                  </a:lnTo>
                  <a:lnTo>
                    <a:pt x="60865" y="25819"/>
                  </a:lnTo>
                  <a:lnTo>
                    <a:pt x="59691" y="25262"/>
                  </a:lnTo>
                  <a:lnTo>
                    <a:pt x="58517" y="24734"/>
                  </a:lnTo>
                  <a:lnTo>
                    <a:pt x="57319" y="24206"/>
                  </a:lnTo>
                  <a:lnTo>
                    <a:pt x="56109" y="23720"/>
                  </a:lnTo>
                  <a:lnTo>
                    <a:pt x="54900" y="23249"/>
                  </a:lnTo>
                  <a:lnTo>
                    <a:pt x="53678" y="22792"/>
                  </a:lnTo>
                  <a:lnTo>
                    <a:pt x="52516" y="22392"/>
                  </a:lnTo>
                  <a:lnTo>
                    <a:pt x="51365" y="22021"/>
                  </a:lnTo>
                  <a:lnTo>
                    <a:pt x="50191" y="21664"/>
                  </a:lnTo>
                  <a:lnTo>
                    <a:pt x="49016" y="21335"/>
                  </a:lnTo>
                  <a:lnTo>
                    <a:pt x="47830" y="21021"/>
                  </a:lnTo>
                  <a:lnTo>
                    <a:pt x="46644" y="20735"/>
                  </a:lnTo>
                  <a:lnTo>
                    <a:pt x="45446" y="20478"/>
                  </a:lnTo>
                  <a:lnTo>
                    <a:pt x="44249" y="20236"/>
                  </a:lnTo>
                  <a:lnTo>
                    <a:pt x="4424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38"/>
            <p:cNvSpPr/>
            <p:nvPr/>
          </p:nvSpPr>
          <p:spPr>
            <a:xfrm rot="10800000">
              <a:off x="4497361" y="905091"/>
              <a:ext cx="474504" cy="523082"/>
            </a:xfrm>
            <a:custGeom>
              <a:avLst/>
              <a:gdLst/>
              <a:ahLst/>
              <a:cxnLst/>
              <a:rect l="l" t="t" r="r" b="b"/>
              <a:pathLst>
                <a:path w="120509" h="172350" extrusionOk="0">
                  <a:moveTo>
                    <a:pt x="53432" y="0"/>
                  </a:moveTo>
                  <a:lnTo>
                    <a:pt x="1" y="172350"/>
                  </a:lnTo>
                  <a:lnTo>
                    <a:pt x="94921" y="172350"/>
                  </a:lnTo>
                  <a:lnTo>
                    <a:pt x="95578" y="172336"/>
                  </a:lnTo>
                  <a:lnTo>
                    <a:pt x="96236" y="172307"/>
                  </a:lnTo>
                  <a:lnTo>
                    <a:pt x="96882" y="172250"/>
                  </a:lnTo>
                  <a:lnTo>
                    <a:pt x="97528" y="172179"/>
                  </a:lnTo>
                  <a:lnTo>
                    <a:pt x="98174" y="172093"/>
                  </a:lnTo>
                  <a:lnTo>
                    <a:pt x="98808" y="171993"/>
                  </a:lnTo>
                  <a:lnTo>
                    <a:pt x="99442" y="171864"/>
                  </a:lnTo>
                  <a:lnTo>
                    <a:pt x="100076" y="171707"/>
                  </a:lnTo>
                  <a:lnTo>
                    <a:pt x="100687" y="171550"/>
                  </a:lnTo>
                  <a:lnTo>
                    <a:pt x="101309" y="171365"/>
                  </a:lnTo>
                  <a:lnTo>
                    <a:pt x="101920" y="171165"/>
                  </a:lnTo>
                  <a:lnTo>
                    <a:pt x="102519" y="170951"/>
                  </a:lnTo>
                  <a:lnTo>
                    <a:pt x="103117" y="170708"/>
                  </a:lnTo>
                  <a:lnTo>
                    <a:pt x="103705" y="170451"/>
                  </a:lnTo>
                  <a:lnTo>
                    <a:pt x="104292" y="170179"/>
                  </a:lnTo>
                  <a:lnTo>
                    <a:pt x="104867" y="169894"/>
                  </a:lnTo>
                  <a:lnTo>
                    <a:pt x="105443" y="169594"/>
                  </a:lnTo>
                  <a:lnTo>
                    <a:pt x="106006" y="169280"/>
                  </a:lnTo>
                  <a:lnTo>
                    <a:pt x="106558" y="168937"/>
                  </a:lnTo>
                  <a:lnTo>
                    <a:pt x="107110" y="168580"/>
                  </a:lnTo>
                  <a:lnTo>
                    <a:pt x="107650" y="168223"/>
                  </a:lnTo>
                  <a:lnTo>
                    <a:pt x="108179" y="167837"/>
                  </a:lnTo>
                  <a:lnTo>
                    <a:pt x="108695" y="167438"/>
                  </a:lnTo>
                  <a:lnTo>
                    <a:pt x="109212" y="167023"/>
                  </a:lnTo>
                  <a:lnTo>
                    <a:pt x="109717" y="166595"/>
                  </a:lnTo>
                  <a:lnTo>
                    <a:pt x="110222" y="166152"/>
                  </a:lnTo>
                  <a:lnTo>
                    <a:pt x="110703" y="165710"/>
                  </a:lnTo>
                  <a:lnTo>
                    <a:pt x="111185" y="165238"/>
                  </a:lnTo>
                  <a:lnTo>
                    <a:pt x="111655" y="164753"/>
                  </a:lnTo>
                  <a:lnTo>
                    <a:pt x="112113" y="164253"/>
                  </a:lnTo>
                  <a:lnTo>
                    <a:pt x="112559" y="163753"/>
                  </a:lnTo>
                  <a:lnTo>
                    <a:pt x="113005" y="163225"/>
                  </a:lnTo>
                  <a:lnTo>
                    <a:pt x="113428" y="162696"/>
                  </a:lnTo>
                  <a:lnTo>
                    <a:pt x="113851" y="162140"/>
                  </a:lnTo>
                  <a:lnTo>
                    <a:pt x="114262" y="161583"/>
                  </a:lnTo>
                  <a:lnTo>
                    <a:pt x="114661" y="161011"/>
                  </a:lnTo>
                  <a:lnTo>
                    <a:pt x="115037" y="160426"/>
                  </a:lnTo>
                  <a:lnTo>
                    <a:pt x="115412" y="159840"/>
                  </a:lnTo>
                  <a:lnTo>
                    <a:pt x="115777" y="159241"/>
                  </a:lnTo>
                  <a:lnTo>
                    <a:pt x="116129" y="158612"/>
                  </a:lnTo>
                  <a:lnTo>
                    <a:pt x="116469" y="157998"/>
                  </a:lnTo>
                  <a:lnTo>
                    <a:pt x="116798" y="157356"/>
                  </a:lnTo>
                  <a:lnTo>
                    <a:pt x="117115" y="156713"/>
                  </a:lnTo>
                  <a:lnTo>
                    <a:pt x="117409" y="156056"/>
                  </a:lnTo>
                  <a:lnTo>
                    <a:pt x="117702" y="155385"/>
                  </a:lnTo>
                  <a:lnTo>
                    <a:pt x="117984" y="154714"/>
                  </a:lnTo>
                  <a:lnTo>
                    <a:pt x="118243" y="154028"/>
                  </a:lnTo>
                  <a:lnTo>
                    <a:pt x="118489" y="153329"/>
                  </a:lnTo>
                  <a:lnTo>
                    <a:pt x="118724" y="152629"/>
                  </a:lnTo>
                  <a:lnTo>
                    <a:pt x="118947" y="151915"/>
                  </a:lnTo>
                  <a:lnTo>
                    <a:pt x="119159" y="151201"/>
                  </a:lnTo>
                  <a:lnTo>
                    <a:pt x="119358" y="150472"/>
                  </a:lnTo>
                  <a:lnTo>
                    <a:pt x="119534" y="149744"/>
                  </a:lnTo>
                  <a:lnTo>
                    <a:pt x="119699" y="149002"/>
                  </a:lnTo>
                  <a:lnTo>
                    <a:pt x="119851" y="148259"/>
                  </a:lnTo>
                  <a:lnTo>
                    <a:pt x="119981" y="147502"/>
                  </a:lnTo>
                  <a:lnTo>
                    <a:pt x="120110" y="146731"/>
                  </a:lnTo>
                  <a:lnTo>
                    <a:pt x="120215" y="145960"/>
                  </a:lnTo>
                  <a:lnTo>
                    <a:pt x="120298" y="145189"/>
                  </a:lnTo>
                  <a:lnTo>
                    <a:pt x="120368" y="144418"/>
                  </a:lnTo>
                  <a:lnTo>
                    <a:pt x="120427" y="143618"/>
                  </a:lnTo>
                  <a:lnTo>
                    <a:pt x="120474" y="142833"/>
                  </a:lnTo>
                  <a:lnTo>
                    <a:pt x="120497" y="142033"/>
                  </a:lnTo>
                  <a:lnTo>
                    <a:pt x="120509" y="141233"/>
                  </a:lnTo>
                  <a:lnTo>
                    <a:pt x="120509" y="31117"/>
                  </a:lnTo>
                  <a:lnTo>
                    <a:pt x="120497" y="30318"/>
                  </a:lnTo>
                  <a:lnTo>
                    <a:pt x="120474" y="29518"/>
                  </a:lnTo>
                  <a:lnTo>
                    <a:pt x="120427" y="28732"/>
                  </a:lnTo>
                  <a:lnTo>
                    <a:pt x="120368" y="27947"/>
                  </a:lnTo>
                  <a:lnTo>
                    <a:pt x="120298" y="27162"/>
                  </a:lnTo>
                  <a:lnTo>
                    <a:pt x="120215" y="26390"/>
                  </a:lnTo>
                  <a:lnTo>
                    <a:pt x="120110" y="25619"/>
                  </a:lnTo>
                  <a:lnTo>
                    <a:pt x="119981" y="24862"/>
                  </a:lnTo>
                  <a:lnTo>
                    <a:pt x="119851" y="24106"/>
                  </a:lnTo>
                  <a:lnTo>
                    <a:pt x="119699" y="23349"/>
                  </a:lnTo>
                  <a:lnTo>
                    <a:pt x="119534" y="22606"/>
                  </a:lnTo>
                  <a:lnTo>
                    <a:pt x="119358" y="21878"/>
                  </a:lnTo>
                  <a:lnTo>
                    <a:pt x="119159" y="21150"/>
                  </a:lnTo>
                  <a:lnTo>
                    <a:pt x="118947" y="20436"/>
                  </a:lnTo>
                  <a:lnTo>
                    <a:pt x="118724" y="19722"/>
                  </a:lnTo>
                  <a:lnTo>
                    <a:pt x="118489" y="19022"/>
                  </a:lnTo>
                  <a:lnTo>
                    <a:pt x="118243" y="18322"/>
                  </a:lnTo>
                  <a:lnTo>
                    <a:pt x="117984" y="17637"/>
                  </a:lnTo>
                  <a:lnTo>
                    <a:pt x="117702" y="16965"/>
                  </a:lnTo>
                  <a:lnTo>
                    <a:pt x="117409" y="16294"/>
                  </a:lnTo>
                  <a:lnTo>
                    <a:pt x="117115" y="15637"/>
                  </a:lnTo>
                  <a:lnTo>
                    <a:pt x="116798" y="14995"/>
                  </a:lnTo>
                  <a:lnTo>
                    <a:pt x="116469" y="14366"/>
                  </a:lnTo>
                  <a:lnTo>
                    <a:pt x="116129" y="13738"/>
                  </a:lnTo>
                  <a:lnTo>
                    <a:pt x="115777" y="13124"/>
                  </a:lnTo>
                  <a:lnTo>
                    <a:pt x="115412" y="12510"/>
                  </a:lnTo>
                  <a:lnTo>
                    <a:pt x="115037" y="11924"/>
                  </a:lnTo>
                  <a:lnTo>
                    <a:pt x="114661" y="11339"/>
                  </a:lnTo>
                  <a:lnTo>
                    <a:pt x="114262" y="10768"/>
                  </a:lnTo>
                  <a:lnTo>
                    <a:pt x="113851" y="10211"/>
                  </a:lnTo>
                  <a:lnTo>
                    <a:pt x="113428" y="9668"/>
                  </a:lnTo>
                  <a:lnTo>
                    <a:pt x="113005" y="9125"/>
                  </a:lnTo>
                  <a:lnTo>
                    <a:pt x="112559" y="8611"/>
                  </a:lnTo>
                  <a:lnTo>
                    <a:pt x="112113" y="8097"/>
                  </a:lnTo>
                  <a:lnTo>
                    <a:pt x="111655" y="7597"/>
                  </a:lnTo>
                  <a:lnTo>
                    <a:pt x="111185" y="7112"/>
                  </a:lnTo>
                  <a:lnTo>
                    <a:pt x="110703" y="6655"/>
                  </a:lnTo>
                  <a:lnTo>
                    <a:pt x="110222" y="6198"/>
                  </a:lnTo>
                  <a:lnTo>
                    <a:pt x="109717" y="5755"/>
                  </a:lnTo>
                  <a:lnTo>
                    <a:pt x="109212" y="5327"/>
                  </a:lnTo>
                  <a:lnTo>
                    <a:pt x="108695" y="4913"/>
                  </a:lnTo>
                  <a:lnTo>
                    <a:pt x="108179" y="4513"/>
                  </a:lnTo>
                  <a:lnTo>
                    <a:pt x="107650" y="4127"/>
                  </a:lnTo>
                  <a:lnTo>
                    <a:pt x="107110" y="3770"/>
                  </a:lnTo>
                  <a:lnTo>
                    <a:pt x="106558" y="3413"/>
                  </a:lnTo>
                  <a:lnTo>
                    <a:pt x="106006" y="3085"/>
                  </a:lnTo>
                  <a:lnTo>
                    <a:pt x="105443" y="2756"/>
                  </a:lnTo>
                  <a:lnTo>
                    <a:pt x="104867" y="2457"/>
                  </a:lnTo>
                  <a:lnTo>
                    <a:pt x="104292" y="2171"/>
                  </a:lnTo>
                  <a:lnTo>
                    <a:pt x="103705" y="1900"/>
                  </a:lnTo>
                  <a:lnTo>
                    <a:pt x="103117" y="1643"/>
                  </a:lnTo>
                  <a:lnTo>
                    <a:pt x="102519" y="1414"/>
                  </a:lnTo>
                  <a:lnTo>
                    <a:pt x="101920" y="1186"/>
                  </a:lnTo>
                  <a:lnTo>
                    <a:pt x="101309" y="986"/>
                  </a:lnTo>
                  <a:lnTo>
                    <a:pt x="100687" y="800"/>
                  </a:lnTo>
                  <a:lnTo>
                    <a:pt x="100076" y="643"/>
                  </a:lnTo>
                  <a:lnTo>
                    <a:pt x="99442" y="500"/>
                  </a:lnTo>
                  <a:lnTo>
                    <a:pt x="98808" y="372"/>
                  </a:lnTo>
                  <a:lnTo>
                    <a:pt x="98174" y="257"/>
                  </a:lnTo>
                  <a:lnTo>
                    <a:pt x="97528" y="172"/>
                  </a:lnTo>
                  <a:lnTo>
                    <a:pt x="96882" y="100"/>
                  </a:lnTo>
                  <a:lnTo>
                    <a:pt x="96236" y="43"/>
                  </a:lnTo>
                  <a:lnTo>
                    <a:pt x="95578" y="15"/>
                  </a:lnTo>
                  <a:lnTo>
                    <a:pt x="94921" y="0"/>
                  </a:lnTo>
                  <a:close/>
                </a:path>
              </a:pathLst>
            </a:custGeom>
            <a:solidFill>
              <a:srgbClr val="FFFFFF">
                <a:alpha val="33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38"/>
            <p:cNvSpPr/>
            <p:nvPr/>
          </p:nvSpPr>
          <p:spPr>
            <a:xfrm rot="10800000">
              <a:off x="8270701" y="2740010"/>
              <a:ext cx="695375" cy="705089"/>
            </a:xfrm>
            <a:custGeom>
              <a:avLst/>
              <a:gdLst/>
              <a:ahLst/>
              <a:cxnLst/>
              <a:rect l="l" t="t" r="r" b="b"/>
              <a:pathLst>
                <a:path w="92624" h="42183" extrusionOk="0">
                  <a:moveTo>
                    <a:pt x="46831" y="12007"/>
                  </a:moveTo>
                  <a:lnTo>
                    <a:pt x="47350" y="12016"/>
                  </a:lnTo>
                  <a:lnTo>
                    <a:pt x="47848" y="12035"/>
                  </a:lnTo>
                  <a:lnTo>
                    <a:pt x="48347" y="12054"/>
                  </a:lnTo>
                  <a:lnTo>
                    <a:pt x="48866" y="12083"/>
                  </a:lnTo>
                  <a:lnTo>
                    <a:pt x="49343" y="12111"/>
                  </a:lnTo>
                  <a:lnTo>
                    <a:pt x="49841" y="12149"/>
                  </a:lnTo>
                  <a:lnTo>
                    <a:pt x="50339" y="12187"/>
                  </a:lnTo>
                  <a:lnTo>
                    <a:pt x="51294" y="12291"/>
                  </a:lnTo>
                  <a:lnTo>
                    <a:pt x="52249" y="12413"/>
                  </a:lnTo>
                  <a:lnTo>
                    <a:pt x="53183" y="12555"/>
                  </a:lnTo>
                  <a:lnTo>
                    <a:pt x="54076" y="12716"/>
                  </a:lnTo>
                  <a:lnTo>
                    <a:pt x="54968" y="12905"/>
                  </a:lnTo>
                  <a:lnTo>
                    <a:pt x="55820" y="13104"/>
                  </a:lnTo>
                  <a:lnTo>
                    <a:pt x="56650" y="13321"/>
                  </a:lnTo>
                  <a:lnTo>
                    <a:pt x="57459" y="13557"/>
                  </a:lnTo>
                  <a:lnTo>
                    <a:pt x="58248" y="13813"/>
                  </a:lnTo>
                  <a:lnTo>
                    <a:pt x="58996" y="14077"/>
                  </a:lnTo>
                  <a:lnTo>
                    <a:pt x="59722" y="14370"/>
                  </a:lnTo>
                  <a:lnTo>
                    <a:pt x="60428" y="14663"/>
                  </a:lnTo>
                  <a:lnTo>
                    <a:pt x="61071" y="14985"/>
                  </a:lnTo>
                  <a:lnTo>
                    <a:pt x="61715" y="15316"/>
                  </a:lnTo>
                  <a:lnTo>
                    <a:pt x="62296" y="15656"/>
                  </a:lnTo>
                  <a:lnTo>
                    <a:pt x="62857" y="16015"/>
                  </a:lnTo>
                  <a:lnTo>
                    <a:pt x="63375" y="16384"/>
                  </a:lnTo>
                  <a:lnTo>
                    <a:pt x="63853" y="16762"/>
                  </a:lnTo>
                  <a:lnTo>
                    <a:pt x="64289" y="17150"/>
                  </a:lnTo>
                  <a:lnTo>
                    <a:pt x="64683" y="17556"/>
                  </a:lnTo>
                  <a:lnTo>
                    <a:pt x="65057" y="17963"/>
                  </a:lnTo>
                  <a:lnTo>
                    <a:pt x="65368" y="18388"/>
                  </a:lnTo>
                  <a:lnTo>
                    <a:pt x="65638" y="18823"/>
                  </a:lnTo>
                  <a:lnTo>
                    <a:pt x="65846" y="19258"/>
                  </a:lnTo>
                  <a:lnTo>
                    <a:pt x="65949" y="19485"/>
                  </a:lnTo>
                  <a:lnTo>
                    <a:pt x="66033" y="19702"/>
                  </a:lnTo>
                  <a:lnTo>
                    <a:pt x="66095" y="19929"/>
                  </a:lnTo>
                  <a:lnTo>
                    <a:pt x="66157" y="20165"/>
                  </a:lnTo>
                  <a:lnTo>
                    <a:pt x="66199" y="20392"/>
                  </a:lnTo>
                  <a:lnTo>
                    <a:pt x="66240" y="20619"/>
                  </a:lnTo>
                  <a:lnTo>
                    <a:pt x="66261" y="20856"/>
                  </a:lnTo>
                  <a:lnTo>
                    <a:pt x="66261" y="21092"/>
                  </a:lnTo>
                  <a:lnTo>
                    <a:pt x="66261" y="21328"/>
                  </a:lnTo>
                  <a:lnTo>
                    <a:pt x="66240" y="21555"/>
                  </a:lnTo>
                  <a:lnTo>
                    <a:pt x="66199" y="21791"/>
                  </a:lnTo>
                  <a:lnTo>
                    <a:pt x="66157" y="22018"/>
                  </a:lnTo>
                  <a:lnTo>
                    <a:pt x="66095" y="22245"/>
                  </a:lnTo>
                  <a:lnTo>
                    <a:pt x="66033" y="22472"/>
                  </a:lnTo>
                  <a:lnTo>
                    <a:pt x="65949" y="22699"/>
                  </a:lnTo>
                  <a:lnTo>
                    <a:pt x="65846" y="22916"/>
                  </a:lnTo>
                  <a:lnTo>
                    <a:pt x="65638" y="23361"/>
                  </a:lnTo>
                  <a:lnTo>
                    <a:pt x="65368" y="23796"/>
                  </a:lnTo>
                  <a:lnTo>
                    <a:pt x="65057" y="24212"/>
                  </a:lnTo>
                  <a:lnTo>
                    <a:pt x="64683" y="24628"/>
                  </a:lnTo>
                  <a:lnTo>
                    <a:pt x="64289" y="25025"/>
                  </a:lnTo>
                  <a:lnTo>
                    <a:pt x="63853" y="25422"/>
                  </a:lnTo>
                  <a:lnTo>
                    <a:pt x="63375" y="25800"/>
                  </a:lnTo>
                  <a:lnTo>
                    <a:pt x="62857" y="26168"/>
                  </a:lnTo>
                  <a:lnTo>
                    <a:pt x="62296" y="26528"/>
                  </a:lnTo>
                  <a:lnTo>
                    <a:pt x="61715" y="26868"/>
                  </a:lnTo>
                  <a:lnTo>
                    <a:pt x="61071" y="27199"/>
                  </a:lnTo>
                  <a:lnTo>
                    <a:pt x="60428" y="27511"/>
                  </a:lnTo>
                  <a:lnTo>
                    <a:pt x="59722" y="27813"/>
                  </a:lnTo>
                  <a:lnTo>
                    <a:pt x="58996" y="28097"/>
                  </a:lnTo>
                  <a:lnTo>
                    <a:pt x="58248" y="28371"/>
                  </a:lnTo>
                  <a:lnTo>
                    <a:pt x="57459" y="28626"/>
                  </a:lnTo>
                  <a:lnTo>
                    <a:pt x="56650" y="28863"/>
                  </a:lnTo>
                  <a:lnTo>
                    <a:pt x="55820" y="29080"/>
                  </a:lnTo>
                  <a:lnTo>
                    <a:pt x="54968" y="29279"/>
                  </a:lnTo>
                  <a:lnTo>
                    <a:pt x="54076" y="29458"/>
                  </a:lnTo>
                  <a:lnTo>
                    <a:pt x="53183" y="29619"/>
                  </a:lnTo>
                  <a:lnTo>
                    <a:pt x="52249" y="29761"/>
                  </a:lnTo>
                  <a:lnTo>
                    <a:pt x="51294" y="29884"/>
                  </a:lnTo>
                  <a:lnTo>
                    <a:pt x="50339" y="29988"/>
                  </a:lnTo>
                  <a:lnTo>
                    <a:pt x="49841" y="30035"/>
                  </a:lnTo>
                  <a:lnTo>
                    <a:pt x="49343" y="30073"/>
                  </a:lnTo>
                  <a:lnTo>
                    <a:pt x="48866" y="30101"/>
                  </a:lnTo>
                  <a:lnTo>
                    <a:pt x="48347" y="30130"/>
                  </a:lnTo>
                  <a:lnTo>
                    <a:pt x="47848" y="30148"/>
                  </a:lnTo>
                  <a:lnTo>
                    <a:pt x="47350" y="30158"/>
                  </a:lnTo>
                  <a:lnTo>
                    <a:pt x="46831" y="30167"/>
                  </a:lnTo>
                  <a:lnTo>
                    <a:pt x="46312" y="30177"/>
                  </a:lnTo>
                  <a:lnTo>
                    <a:pt x="45793" y="30167"/>
                  </a:lnTo>
                  <a:lnTo>
                    <a:pt x="45295" y="30158"/>
                  </a:lnTo>
                  <a:lnTo>
                    <a:pt x="44776" y="30148"/>
                  </a:lnTo>
                  <a:lnTo>
                    <a:pt x="44278" y="30130"/>
                  </a:lnTo>
                  <a:lnTo>
                    <a:pt x="43780" y="30101"/>
                  </a:lnTo>
                  <a:lnTo>
                    <a:pt x="43282" y="30073"/>
                  </a:lnTo>
                  <a:lnTo>
                    <a:pt x="42783" y="30035"/>
                  </a:lnTo>
                  <a:lnTo>
                    <a:pt x="42285" y="29988"/>
                  </a:lnTo>
                  <a:lnTo>
                    <a:pt x="41330" y="29884"/>
                  </a:lnTo>
                  <a:lnTo>
                    <a:pt x="40375" y="29761"/>
                  </a:lnTo>
                  <a:lnTo>
                    <a:pt x="39462" y="29619"/>
                  </a:lnTo>
                  <a:lnTo>
                    <a:pt x="38549" y="29458"/>
                  </a:lnTo>
                  <a:lnTo>
                    <a:pt x="37677" y="29279"/>
                  </a:lnTo>
                  <a:lnTo>
                    <a:pt x="36805" y="29080"/>
                  </a:lnTo>
                  <a:lnTo>
                    <a:pt x="35975" y="28863"/>
                  </a:lnTo>
                  <a:lnTo>
                    <a:pt x="35165" y="28626"/>
                  </a:lnTo>
                  <a:lnTo>
                    <a:pt x="34376" y="28371"/>
                  </a:lnTo>
                  <a:lnTo>
                    <a:pt x="33629" y="28097"/>
                  </a:lnTo>
                  <a:lnTo>
                    <a:pt x="32903" y="27813"/>
                  </a:lnTo>
                  <a:lnTo>
                    <a:pt x="32218" y="27511"/>
                  </a:lnTo>
                  <a:lnTo>
                    <a:pt x="31553" y="27199"/>
                  </a:lnTo>
                  <a:lnTo>
                    <a:pt x="30931" y="26868"/>
                  </a:lnTo>
                  <a:lnTo>
                    <a:pt x="30329" y="26528"/>
                  </a:lnTo>
                  <a:lnTo>
                    <a:pt x="29768" y="26168"/>
                  </a:lnTo>
                  <a:lnTo>
                    <a:pt x="29249" y="25800"/>
                  </a:lnTo>
                  <a:lnTo>
                    <a:pt x="28772" y="25422"/>
                  </a:lnTo>
                  <a:lnTo>
                    <a:pt x="28336" y="25025"/>
                  </a:lnTo>
                  <a:lnTo>
                    <a:pt x="27941" y="24628"/>
                  </a:lnTo>
                  <a:lnTo>
                    <a:pt x="27588" y="24212"/>
                  </a:lnTo>
                  <a:lnTo>
                    <a:pt x="27256" y="23796"/>
                  </a:lnTo>
                  <a:lnTo>
                    <a:pt x="27007" y="23361"/>
                  </a:lnTo>
                  <a:lnTo>
                    <a:pt x="26779" y="22916"/>
                  </a:lnTo>
                  <a:lnTo>
                    <a:pt x="26675" y="22699"/>
                  </a:lnTo>
                  <a:lnTo>
                    <a:pt x="26592" y="22472"/>
                  </a:lnTo>
                  <a:lnTo>
                    <a:pt x="26530" y="22245"/>
                  </a:lnTo>
                  <a:lnTo>
                    <a:pt x="26468" y="22018"/>
                  </a:lnTo>
                  <a:lnTo>
                    <a:pt x="26426" y="21791"/>
                  </a:lnTo>
                  <a:lnTo>
                    <a:pt x="26405" y="21555"/>
                  </a:lnTo>
                  <a:lnTo>
                    <a:pt x="26385" y="21328"/>
                  </a:lnTo>
                  <a:lnTo>
                    <a:pt x="26364" y="21092"/>
                  </a:lnTo>
                  <a:lnTo>
                    <a:pt x="26385" y="20856"/>
                  </a:lnTo>
                  <a:lnTo>
                    <a:pt x="26405" y="20619"/>
                  </a:lnTo>
                  <a:lnTo>
                    <a:pt x="26426" y="20392"/>
                  </a:lnTo>
                  <a:lnTo>
                    <a:pt x="26468" y="20165"/>
                  </a:lnTo>
                  <a:lnTo>
                    <a:pt x="26530" y="19929"/>
                  </a:lnTo>
                  <a:lnTo>
                    <a:pt x="26592" y="19702"/>
                  </a:lnTo>
                  <a:lnTo>
                    <a:pt x="26675" y="19485"/>
                  </a:lnTo>
                  <a:lnTo>
                    <a:pt x="26779" y="19258"/>
                  </a:lnTo>
                  <a:lnTo>
                    <a:pt x="27007" y="18823"/>
                  </a:lnTo>
                  <a:lnTo>
                    <a:pt x="27256" y="18388"/>
                  </a:lnTo>
                  <a:lnTo>
                    <a:pt x="27588" y="17963"/>
                  </a:lnTo>
                  <a:lnTo>
                    <a:pt x="27941" y="17556"/>
                  </a:lnTo>
                  <a:lnTo>
                    <a:pt x="28336" y="17150"/>
                  </a:lnTo>
                  <a:lnTo>
                    <a:pt x="28772" y="16762"/>
                  </a:lnTo>
                  <a:lnTo>
                    <a:pt x="29249" y="16384"/>
                  </a:lnTo>
                  <a:lnTo>
                    <a:pt x="29768" y="16015"/>
                  </a:lnTo>
                  <a:lnTo>
                    <a:pt x="30329" y="15656"/>
                  </a:lnTo>
                  <a:lnTo>
                    <a:pt x="30931" y="15316"/>
                  </a:lnTo>
                  <a:lnTo>
                    <a:pt x="31553" y="14985"/>
                  </a:lnTo>
                  <a:lnTo>
                    <a:pt x="32218" y="14663"/>
                  </a:lnTo>
                  <a:lnTo>
                    <a:pt x="32903" y="14370"/>
                  </a:lnTo>
                  <a:lnTo>
                    <a:pt x="33629" y="14077"/>
                  </a:lnTo>
                  <a:lnTo>
                    <a:pt x="34376" y="13813"/>
                  </a:lnTo>
                  <a:lnTo>
                    <a:pt x="35165" y="13557"/>
                  </a:lnTo>
                  <a:lnTo>
                    <a:pt x="35975" y="13321"/>
                  </a:lnTo>
                  <a:lnTo>
                    <a:pt x="36805" y="13104"/>
                  </a:lnTo>
                  <a:lnTo>
                    <a:pt x="37677" y="12905"/>
                  </a:lnTo>
                  <a:lnTo>
                    <a:pt x="38549" y="12716"/>
                  </a:lnTo>
                  <a:lnTo>
                    <a:pt x="39462" y="12555"/>
                  </a:lnTo>
                  <a:lnTo>
                    <a:pt x="40375" y="12413"/>
                  </a:lnTo>
                  <a:lnTo>
                    <a:pt x="41330" y="12291"/>
                  </a:lnTo>
                  <a:lnTo>
                    <a:pt x="42285" y="12187"/>
                  </a:lnTo>
                  <a:lnTo>
                    <a:pt x="42783" y="12149"/>
                  </a:lnTo>
                  <a:lnTo>
                    <a:pt x="43282" y="12111"/>
                  </a:lnTo>
                  <a:lnTo>
                    <a:pt x="43780" y="12083"/>
                  </a:lnTo>
                  <a:lnTo>
                    <a:pt x="44278" y="12054"/>
                  </a:lnTo>
                  <a:lnTo>
                    <a:pt x="44776" y="12035"/>
                  </a:lnTo>
                  <a:lnTo>
                    <a:pt x="45295" y="12016"/>
                  </a:lnTo>
                  <a:lnTo>
                    <a:pt x="45793" y="12007"/>
                  </a:lnTo>
                  <a:close/>
                  <a:moveTo>
                    <a:pt x="37718" y="1"/>
                  </a:moveTo>
                  <a:lnTo>
                    <a:pt x="37718" y="2979"/>
                  </a:lnTo>
                  <a:lnTo>
                    <a:pt x="36805" y="3073"/>
                  </a:lnTo>
                  <a:lnTo>
                    <a:pt x="35912" y="3177"/>
                  </a:lnTo>
                  <a:lnTo>
                    <a:pt x="35020" y="3291"/>
                  </a:lnTo>
                  <a:lnTo>
                    <a:pt x="34127" y="3404"/>
                  </a:lnTo>
                  <a:lnTo>
                    <a:pt x="33255" y="3536"/>
                  </a:lnTo>
                  <a:lnTo>
                    <a:pt x="32384" y="3678"/>
                  </a:lnTo>
                  <a:lnTo>
                    <a:pt x="31533" y="3820"/>
                  </a:lnTo>
                  <a:lnTo>
                    <a:pt x="30681" y="3981"/>
                  </a:lnTo>
                  <a:lnTo>
                    <a:pt x="29851" y="4141"/>
                  </a:lnTo>
                  <a:lnTo>
                    <a:pt x="29021" y="4312"/>
                  </a:lnTo>
                  <a:lnTo>
                    <a:pt x="28211" y="4491"/>
                  </a:lnTo>
                  <a:lnTo>
                    <a:pt x="27402" y="4680"/>
                  </a:lnTo>
                  <a:lnTo>
                    <a:pt x="26613" y="4879"/>
                  </a:lnTo>
                  <a:lnTo>
                    <a:pt x="25824" y="5087"/>
                  </a:lnTo>
                  <a:lnTo>
                    <a:pt x="25035" y="5295"/>
                  </a:lnTo>
                  <a:lnTo>
                    <a:pt x="24288" y="5512"/>
                  </a:lnTo>
                  <a:lnTo>
                    <a:pt x="19638" y="3404"/>
                  </a:lnTo>
                  <a:lnTo>
                    <a:pt x="7474" y="8944"/>
                  </a:lnTo>
                  <a:lnTo>
                    <a:pt x="12124" y="11052"/>
                  </a:lnTo>
                  <a:lnTo>
                    <a:pt x="11625" y="11402"/>
                  </a:lnTo>
                  <a:lnTo>
                    <a:pt x="11169" y="11752"/>
                  </a:lnTo>
                  <a:lnTo>
                    <a:pt x="10712" y="12111"/>
                  </a:lnTo>
                  <a:lnTo>
                    <a:pt x="10297" y="12480"/>
                  </a:lnTo>
                  <a:lnTo>
                    <a:pt x="9882" y="12839"/>
                  </a:lnTo>
                  <a:lnTo>
                    <a:pt x="9487" y="13217"/>
                  </a:lnTo>
                  <a:lnTo>
                    <a:pt x="9114" y="13595"/>
                  </a:lnTo>
                  <a:lnTo>
                    <a:pt x="8740" y="13973"/>
                  </a:lnTo>
                  <a:lnTo>
                    <a:pt x="8408" y="14361"/>
                  </a:lnTo>
                  <a:lnTo>
                    <a:pt x="8076" y="14748"/>
                  </a:lnTo>
                  <a:lnTo>
                    <a:pt x="7785" y="15146"/>
                  </a:lnTo>
                  <a:lnTo>
                    <a:pt x="7495" y="15543"/>
                  </a:lnTo>
                  <a:lnTo>
                    <a:pt x="7225" y="15940"/>
                  </a:lnTo>
                  <a:lnTo>
                    <a:pt x="6976" y="16346"/>
                  </a:lnTo>
                  <a:lnTo>
                    <a:pt x="6747" y="16762"/>
                  </a:lnTo>
                  <a:lnTo>
                    <a:pt x="6540" y="17169"/>
                  </a:lnTo>
                  <a:lnTo>
                    <a:pt x="1" y="17169"/>
                  </a:lnTo>
                  <a:lnTo>
                    <a:pt x="1" y="25006"/>
                  </a:lnTo>
                  <a:lnTo>
                    <a:pt x="6540" y="25006"/>
                  </a:lnTo>
                  <a:lnTo>
                    <a:pt x="6747" y="25422"/>
                  </a:lnTo>
                  <a:lnTo>
                    <a:pt x="6976" y="25828"/>
                  </a:lnTo>
                  <a:lnTo>
                    <a:pt x="7225" y="26235"/>
                  </a:lnTo>
                  <a:lnTo>
                    <a:pt x="7495" y="26641"/>
                  </a:lnTo>
                  <a:lnTo>
                    <a:pt x="7785" y="27038"/>
                  </a:lnTo>
                  <a:lnTo>
                    <a:pt x="8076" y="27426"/>
                  </a:lnTo>
                  <a:lnTo>
                    <a:pt x="8408" y="27823"/>
                  </a:lnTo>
                  <a:lnTo>
                    <a:pt x="8740" y="28201"/>
                  </a:lnTo>
                  <a:lnTo>
                    <a:pt x="9114" y="28589"/>
                  </a:lnTo>
                  <a:lnTo>
                    <a:pt x="9487" y="28967"/>
                  </a:lnTo>
                  <a:lnTo>
                    <a:pt x="9882" y="29335"/>
                  </a:lnTo>
                  <a:lnTo>
                    <a:pt x="10297" y="29704"/>
                  </a:lnTo>
                  <a:lnTo>
                    <a:pt x="10712" y="30063"/>
                  </a:lnTo>
                  <a:lnTo>
                    <a:pt x="11169" y="30423"/>
                  </a:lnTo>
                  <a:lnTo>
                    <a:pt x="11625" y="30782"/>
                  </a:lnTo>
                  <a:lnTo>
                    <a:pt x="12124" y="31122"/>
                  </a:lnTo>
                  <a:lnTo>
                    <a:pt x="7474" y="33230"/>
                  </a:lnTo>
                  <a:lnTo>
                    <a:pt x="19638" y="38780"/>
                  </a:lnTo>
                  <a:lnTo>
                    <a:pt x="24288" y="36662"/>
                  </a:lnTo>
                  <a:lnTo>
                    <a:pt x="25035" y="36889"/>
                  </a:lnTo>
                  <a:lnTo>
                    <a:pt x="25824" y="37097"/>
                  </a:lnTo>
                  <a:lnTo>
                    <a:pt x="26613" y="37305"/>
                  </a:lnTo>
                  <a:lnTo>
                    <a:pt x="27402" y="37494"/>
                  </a:lnTo>
                  <a:lnTo>
                    <a:pt x="28211" y="37683"/>
                  </a:lnTo>
                  <a:lnTo>
                    <a:pt x="29021" y="37863"/>
                  </a:lnTo>
                  <a:lnTo>
                    <a:pt x="29851" y="38033"/>
                  </a:lnTo>
                  <a:lnTo>
                    <a:pt x="30681" y="38203"/>
                  </a:lnTo>
                  <a:lnTo>
                    <a:pt x="31533" y="38354"/>
                  </a:lnTo>
                  <a:lnTo>
                    <a:pt x="32384" y="38506"/>
                  </a:lnTo>
                  <a:lnTo>
                    <a:pt x="33255" y="38638"/>
                  </a:lnTo>
                  <a:lnTo>
                    <a:pt x="34127" y="38770"/>
                  </a:lnTo>
                  <a:lnTo>
                    <a:pt x="35020" y="38893"/>
                  </a:lnTo>
                  <a:lnTo>
                    <a:pt x="35912" y="39007"/>
                  </a:lnTo>
                  <a:lnTo>
                    <a:pt x="36805" y="39111"/>
                  </a:lnTo>
                  <a:lnTo>
                    <a:pt x="37718" y="39205"/>
                  </a:lnTo>
                  <a:lnTo>
                    <a:pt x="37718" y="42183"/>
                  </a:lnTo>
                  <a:lnTo>
                    <a:pt x="54927" y="42183"/>
                  </a:lnTo>
                  <a:lnTo>
                    <a:pt x="54927" y="39205"/>
                  </a:lnTo>
                  <a:lnTo>
                    <a:pt x="55820" y="39111"/>
                  </a:lnTo>
                  <a:lnTo>
                    <a:pt x="56733" y="39007"/>
                  </a:lnTo>
                  <a:lnTo>
                    <a:pt x="57605" y="38893"/>
                  </a:lnTo>
                  <a:lnTo>
                    <a:pt x="58497" y="38770"/>
                  </a:lnTo>
                  <a:lnTo>
                    <a:pt x="59369" y="38638"/>
                  </a:lnTo>
                  <a:lnTo>
                    <a:pt x="60241" y="38506"/>
                  </a:lnTo>
                  <a:lnTo>
                    <a:pt x="61092" y="38354"/>
                  </a:lnTo>
                  <a:lnTo>
                    <a:pt x="61943" y="38203"/>
                  </a:lnTo>
                  <a:lnTo>
                    <a:pt x="62773" y="38033"/>
                  </a:lnTo>
                  <a:lnTo>
                    <a:pt x="63604" y="37863"/>
                  </a:lnTo>
                  <a:lnTo>
                    <a:pt x="64413" y="37683"/>
                  </a:lnTo>
                  <a:lnTo>
                    <a:pt x="65223" y="37494"/>
                  </a:lnTo>
                  <a:lnTo>
                    <a:pt x="66033" y="37305"/>
                  </a:lnTo>
                  <a:lnTo>
                    <a:pt x="66821" y="37097"/>
                  </a:lnTo>
                  <a:lnTo>
                    <a:pt x="67589" y="36889"/>
                  </a:lnTo>
                  <a:lnTo>
                    <a:pt x="68357" y="36662"/>
                  </a:lnTo>
                  <a:lnTo>
                    <a:pt x="72986" y="38780"/>
                  </a:lnTo>
                  <a:lnTo>
                    <a:pt x="85151" y="33230"/>
                  </a:lnTo>
                  <a:lnTo>
                    <a:pt x="80522" y="31122"/>
                  </a:lnTo>
                  <a:lnTo>
                    <a:pt x="80999" y="30782"/>
                  </a:lnTo>
                  <a:lnTo>
                    <a:pt x="81456" y="30423"/>
                  </a:lnTo>
                  <a:lnTo>
                    <a:pt x="81912" y="30063"/>
                  </a:lnTo>
                  <a:lnTo>
                    <a:pt x="82348" y="29704"/>
                  </a:lnTo>
                  <a:lnTo>
                    <a:pt x="82764" y="29335"/>
                  </a:lnTo>
                  <a:lnTo>
                    <a:pt x="83158" y="28967"/>
                  </a:lnTo>
                  <a:lnTo>
                    <a:pt x="83532" y="28589"/>
                  </a:lnTo>
                  <a:lnTo>
                    <a:pt x="83885" y="28201"/>
                  </a:lnTo>
                  <a:lnTo>
                    <a:pt x="84237" y="27823"/>
                  </a:lnTo>
                  <a:lnTo>
                    <a:pt x="84549" y="27426"/>
                  </a:lnTo>
                  <a:lnTo>
                    <a:pt x="84860" y="27038"/>
                  </a:lnTo>
                  <a:lnTo>
                    <a:pt x="85130" y="26641"/>
                  </a:lnTo>
                  <a:lnTo>
                    <a:pt x="85400" y="26235"/>
                  </a:lnTo>
                  <a:lnTo>
                    <a:pt x="85649" y="25828"/>
                  </a:lnTo>
                  <a:lnTo>
                    <a:pt x="85877" y="25422"/>
                  </a:lnTo>
                  <a:lnTo>
                    <a:pt x="86085" y="25006"/>
                  </a:lnTo>
                  <a:lnTo>
                    <a:pt x="92624" y="25006"/>
                  </a:lnTo>
                  <a:lnTo>
                    <a:pt x="92624" y="17169"/>
                  </a:lnTo>
                  <a:lnTo>
                    <a:pt x="86085" y="17169"/>
                  </a:lnTo>
                  <a:lnTo>
                    <a:pt x="85877" y="16762"/>
                  </a:lnTo>
                  <a:lnTo>
                    <a:pt x="85649" y="16346"/>
                  </a:lnTo>
                  <a:lnTo>
                    <a:pt x="85400" y="15940"/>
                  </a:lnTo>
                  <a:lnTo>
                    <a:pt x="85130" y="15543"/>
                  </a:lnTo>
                  <a:lnTo>
                    <a:pt x="84860" y="15146"/>
                  </a:lnTo>
                  <a:lnTo>
                    <a:pt x="84549" y="14748"/>
                  </a:lnTo>
                  <a:lnTo>
                    <a:pt x="84237" y="14361"/>
                  </a:lnTo>
                  <a:lnTo>
                    <a:pt x="83885" y="13973"/>
                  </a:lnTo>
                  <a:lnTo>
                    <a:pt x="83532" y="13595"/>
                  </a:lnTo>
                  <a:lnTo>
                    <a:pt x="83158" y="13217"/>
                  </a:lnTo>
                  <a:lnTo>
                    <a:pt x="82764" y="12839"/>
                  </a:lnTo>
                  <a:lnTo>
                    <a:pt x="82348" y="12480"/>
                  </a:lnTo>
                  <a:lnTo>
                    <a:pt x="81912" y="12111"/>
                  </a:lnTo>
                  <a:lnTo>
                    <a:pt x="81456" y="11752"/>
                  </a:lnTo>
                  <a:lnTo>
                    <a:pt x="80999" y="11402"/>
                  </a:lnTo>
                  <a:lnTo>
                    <a:pt x="80522" y="11052"/>
                  </a:lnTo>
                  <a:lnTo>
                    <a:pt x="85151" y="8944"/>
                  </a:lnTo>
                  <a:lnTo>
                    <a:pt x="72986" y="3404"/>
                  </a:lnTo>
                  <a:lnTo>
                    <a:pt x="68357" y="5512"/>
                  </a:lnTo>
                  <a:lnTo>
                    <a:pt x="67589" y="5295"/>
                  </a:lnTo>
                  <a:lnTo>
                    <a:pt x="66821" y="5087"/>
                  </a:lnTo>
                  <a:lnTo>
                    <a:pt x="66033" y="4879"/>
                  </a:lnTo>
                  <a:lnTo>
                    <a:pt x="65223" y="4680"/>
                  </a:lnTo>
                  <a:lnTo>
                    <a:pt x="64413" y="4491"/>
                  </a:lnTo>
                  <a:lnTo>
                    <a:pt x="63604" y="4312"/>
                  </a:lnTo>
                  <a:lnTo>
                    <a:pt x="62773" y="4141"/>
                  </a:lnTo>
                  <a:lnTo>
                    <a:pt x="61943" y="3981"/>
                  </a:lnTo>
                  <a:lnTo>
                    <a:pt x="61092" y="3820"/>
                  </a:lnTo>
                  <a:lnTo>
                    <a:pt x="60241" y="3678"/>
                  </a:lnTo>
                  <a:lnTo>
                    <a:pt x="59369" y="3536"/>
                  </a:lnTo>
                  <a:lnTo>
                    <a:pt x="58497" y="3404"/>
                  </a:lnTo>
                  <a:lnTo>
                    <a:pt x="57605" y="3291"/>
                  </a:lnTo>
                  <a:lnTo>
                    <a:pt x="56733" y="3177"/>
                  </a:lnTo>
                  <a:lnTo>
                    <a:pt x="55820" y="3073"/>
                  </a:lnTo>
                  <a:lnTo>
                    <a:pt x="54927" y="2979"/>
                  </a:lnTo>
                  <a:lnTo>
                    <a:pt x="54927" y="1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100000">
                  <a:schemeClr val="accent1"/>
                </a:gs>
              </a:gsLst>
              <a:lin ang="8100019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38"/>
            <p:cNvSpPr/>
            <p:nvPr/>
          </p:nvSpPr>
          <p:spPr>
            <a:xfrm rot="10800000">
              <a:off x="6511014" y="509525"/>
              <a:ext cx="601361" cy="609650"/>
            </a:xfrm>
            <a:custGeom>
              <a:avLst/>
              <a:gdLst/>
              <a:ahLst/>
              <a:cxnLst/>
              <a:rect l="l" t="t" r="r" b="b"/>
              <a:pathLst>
                <a:path w="92624" h="42183" extrusionOk="0">
                  <a:moveTo>
                    <a:pt x="46831" y="12007"/>
                  </a:moveTo>
                  <a:lnTo>
                    <a:pt x="47350" y="12016"/>
                  </a:lnTo>
                  <a:lnTo>
                    <a:pt x="47848" y="12035"/>
                  </a:lnTo>
                  <a:lnTo>
                    <a:pt x="48347" y="12054"/>
                  </a:lnTo>
                  <a:lnTo>
                    <a:pt x="48866" y="12083"/>
                  </a:lnTo>
                  <a:lnTo>
                    <a:pt x="49343" y="12111"/>
                  </a:lnTo>
                  <a:lnTo>
                    <a:pt x="49841" y="12149"/>
                  </a:lnTo>
                  <a:lnTo>
                    <a:pt x="50339" y="12187"/>
                  </a:lnTo>
                  <a:lnTo>
                    <a:pt x="51294" y="12291"/>
                  </a:lnTo>
                  <a:lnTo>
                    <a:pt x="52249" y="12413"/>
                  </a:lnTo>
                  <a:lnTo>
                    <a:pt x="53183" y="12555"/>
                  </a:lnTo>
                  <a:lnTo>
                    <a:pt x="54076" y="12716"/>
                  </a:lnTo>
                  <a:lnTo>
                    <a:pt x="54968" y="12905"/>
                  </a:lnTo>
                  <a:lnTo>
                    <a:pt x="55820" y="13104"/>
                  </a:lnTo>
                  <a:lnTo>
                    <a:pt x="56650" y="13321"/>
                  </a:lnTo>
                  <a:lnTo>
                    <a:pt x="57459" y="13557"/>
                  </a:lnTo>
                  <a:lnTo>
                    <a:pt x="58248" y="13813"/>
                  </a:lnTo>
                  <a:lnTo>
                    <a:pt x="58996" y="14077"/>
                  </a:lnTo>
                  <a:lnTo>
                    <a:pt x="59722" y="14370"/>
                  </a:lnTo>
                  <a:lnTo>
                    <a:pt x="60428" y="14663"/>
                  </a:lnTo>
                  <a:lnTo>
                    <a:pt x="61071" y="14985"/>
                  </a:lnTo>
                  <a:lnTo>
                    <a:pt x="61715" y="15316"/>
                  </a:lnTo>
                  <a:lnTo>
                    <a:pt x="62296" y="15656"/>
                  </a:lnTo>
                  <a:lnTo>
                    <a:pt x="62857" y="16015"/>
                  </a:lnTo>
                  <a:lnTo>
                    <a:pt x="63375" y="16384"/>
                  </a:lnTo>
                  <a:lnTo>
                    <a:pt x="63853" y="16762"/>
                  </a:lnTo>
                  <a:lnTo>
                    <a:pt x="64289" y="17150"/>
                  </a:lnTo>
                  <a:lnTo>
                    <a:pt x="64683" y="17556"/>
                  </a:lnTo>
                  <a:lnTo>
                    <a:pt x="65057" y="17963"/>
                  </a:lnTo>
                  <a:lnTo>
                    <a:pt x="65368" y="18388"/>
                  </a:lnTo>
                  <a:lnTo>
                    <a:pt x="65638" y="18823"/>
                  </a:lnTo>
                  <a:lnTo>
                    <a:pt x="65846" y="19258"/>
                  </a:lnTo>
                  <a:lnTo>
                    <a:pt x="65949" y="19485"/>
                  </a:lnTo>
                  <a:lnTo>
                    <a:pt x="66033" y="19702"/>
                  </a:lnTo>
                  <a:lnTo>
                    <a:pt x="66095" y="19929"/>
                  </a:lnTo>
                  <a:lnTo>
                    <a:pt x="66157" y="20165"/>
                  </a:lnTo>
                  <a:lnTo>
                    <a:pt x="66199" y="20392"/>
                  </a:lnTo>
                  <a:lnTo>
                    <a:pt x="66240" y="20619"/>
                  </a:lnTo>
                  <a:lnTo>
                    <a:pt x="66261" y="20856"/>
                  </a:lnTo>
                  <a:lnTo>
                    <a:pt x="66261" y="21092"/>
                  </a:lnTo>
                  <a:lnTo>
                    <a:pt x="66261" y="21328"/>
                  </a:lnTo>
                  <a:lnTo>
                    <a:pt x="66240" y="21555"/>
                  </a:lnTo>
                  <a:lnTo>
                    <a:pt x="66199" y="21791"/>
                  </a:lnTo>
                  <a:lnTo>
                    <a:pt x="66157" y="22018"/>
                  </a:lnTo>
                  <a:lnTo>
                    <a:pt x="66095" y="22245"/>
                  </a:lnTo>
                  <a:lnTo>
                    <a:pt x="66033" y="22472"/>
                  </a:lnTo>
                  <a:lnTo>
                    <a:pt x="65949" y="22699"/>
                  </a:lnTo>
                  <a:lnTo>
                    <a:pt x="65846" y="22916"/>
                  </a:lnTo>
                  <a:lnTo>
                    <a:pt x="65638" y="23361"/>
                  </a:lnTo>
                  <a:lnTo>
                    <a:pt x="65368" y="23796"/>
                  </a:lnTo>
                  <a:lnTo>
                    <a:pt x="65057" y="24212"/>
                  </a:lnTo>
                  <a:lnTo>
                    <a:pt x="64683" y="24628"/>
                  </a:lnTo>
                  <a:lnTo>
                    <a:pt x="64289" y="25025"/>
                  </a:lnTo>
                  <a:lnTo>
                    <a:pt x="63853" y="25422"/>
                  </a:lnTo>
                  <a:lnTo>
                    <a:pt x="63375" y="25800"/>
                  </a:lnTo>
                  <a:lnTo>
                    <a:pt x="62857" y="26168"/>
                  </a:lnTo>
                  <a:lnTo>
                    <a:pt x="62296" y="26528"/>
                  </a:lnTo>
                  <a:lnTo>
                    <a:pt x="61715" y="26868"/>
                  </a:lnTo>
                  <a:lnTo>
                    <a:pt x="61071" y="27199"/>
                  </a:lnTo>
                  <a:lnTo>
                    <a:pt x="60428" y="27511"/>
                  </a:lnTo>
                  <a:lnTo>
                    <a:pt x="59722" y="27813"/>
                  </a:lnTo>
                  <a:lnTo>
                    <a:pt x="58996" y="28097"/>
                  </a:lnTo>
                  <a:lnTo>
                    <a:pt x="58248" y="28371"/>
                  </a:lnTo>
                  <a:lnTo>
                    <a:pt x="57459" y="28626"/>
                  </a:lnTo>
                  <a:lnTo>
                    <a:pt x="56650" y="28863"/>
                  </a:lnTo>
                  <a:lnTo>
                    <a:pt x="55820" y="29080"/>
                  </a:lnTo>
                  <a:lnTo>
                    <a:pt x="54968" y="29279"/>
                  </a:lnTo>
                  <a:lnTo>
                    <a:pt x="54076" y="29458"/>
                  </a:lnTo>
                  <a:lnTo>
                    <a:pt x="53183" y="29619"/>
                  </a:lnTo>
                  <a:lnTo>
                    <a:pt x="52249" y="29761"/>
                  </a:lnTo>
                  <a:lnTo>
                    <a:pt x="51294" y="29884"/>
                  </a:lnTo>
                  <a:lnTo>
                    <a:pt x="50339" y="29988"/>
                  </a:lnTo>
                  <a:lnTo>
                    <a:pt x="49841" y="30035"/>
                  </a:lnTo>
                  <a:lnTo>
                    <a:pt x="49343" y="30073"/>
                  </a:lnTo>
                  <a:lnTo>
                    <a:pt x="48866" y="30101"/>
                  </a:lnTo>
                  <a:lnTo>
                    <a:pt x="48347" y="30130"/>
                  </a:lnTo>
                  <a:lnTo>
                    <a:pt x="47848" y="30148"/>
                  </a:lnTo>
                  <a:lnTo>
                    <a:pt x="47350" y="30158"/>
                  </a:lnTo>
                  <a:lnTo>
                    <a:pt x="46831" y="30167"/>
                  </a:lnTo>
                  <a:lnTo>
                    <a:pt x="46312" y="30177"/>
                  </a:lnTo>
                  <a:lnTo>
                    <a:pt x="45793" y="30167"/>
                  </a:lnTo>
                  <a:lnTo>
                    <a:pt x="45295" y="30158"/>
                  </a:lnTo>
                  <a:lnTo>
                    <a:pt x="44776" y="30148"/>
                  </a:lnTo>
                  <a:lnTo>
                    <a:pt x="44278" y="30130"/>
                  </a:lnTo>
                  <a:lnTo>
                    <a:pt x="43780" y="30101"/>
                  </a:lnTo>
                  <a:lnTo>
                    <a:pt x="43282" y="30073"/>
                  </a:lnTo>
                  <a:lnTo>
                    <a:pt x="42783" y="30035"/>
                  </a:lnTo>
                  <a:lnTo>
                    <a:pt x="42285" y="29988"/>
                  </a:lnTo>
                  <a:lnTo>
                    <a:pt x="41330" y="29884"/>
                  </a:lnTo>
                  <a:lnTo>
                    <a:pt x="40375" y="29761"/>
                  </a:lnTo>
                  <a:lnTo>
                    <a:pt x="39462" y="29619"/>
                  </a:lnTo>
                  <a:lnTo>
                    <a:pt x="38549" y="29458"/>
                  </a:lnTo>
                  <a:lnTo>
                    <a:pt x="37677" y="29279"/>
                  </a:lnTo>
                  <a:lnTo>
                    <a:pt x="36805" y="29080"/>
                  </a:lnTo>
                  <a:lnTo>
                    <a:pt x="35975" y="28863"/>
                  </a:lnTo>
                  <a:lnTo>
                    <a:pt x="35165" y="28626"/>
                  </a:lnTo>
                  <a:lnTo>
                    <a:pt x="34376" y="28371"/>
                  </a:lnTo>
                  <a:lnTo>
                    <a:pt x="33629" y="28097"/>
                  </a:lnTo>
                  <a:lnTo>
                    <a:pt x="32903" y="27813"/>
                  </a:lnTo>
                  <a:lnTo>
                    <a:pt x="32218" y="27511"/>
                  </a:lnTo>
                  <a:lnTo>
                    <a:pt x="31553" y="27199"/>
                  </a:lnTo>
                  <a:lnTo>
                    <a:pt x="30931" y="26868"/>
                  </a:lnTo>
                  <a:lnTo>
                    <a:pt x="30329" y="26528"/>
                  </a:lnTo>
                  <a:lnTo>
                    <a:pt x="29768" y="26168"/>
                  </a:lnTo>
                  <a:lnTo>
                    <a:pt x="29249" y="25800"/>
                  </a:lnTo>
                  <a:lnTo>
                    <a:pt x="28772" y="25422"/>
                  </a:lnTo>
                  <a:lnTo>
                    <a:pt x="28336" y="25025"/>
                  </a:lnTo>
                  <a:lnTo>
                    <a:pt x="27941" y="24628"/>
                  </a:lnTo>
                  <a:lnTo>
                    <a:pt x="27588" y="24212"/>
                  </a:lnTo>
                  <a:lnTo>
                    <a:pt x="27256" y="23796"/>
                  </a:lnTo>
                  <a:lnTo>
                    <a:pt x="27007" y="23361"/>
                  </a:lnTo>
                  <a:lnTo>
                    <a:pt x="26779" y="22916"/>
                  </a:lnTo>
                  <a:lnTo>
                    <a:pt x="26675" y="22699"/>
                  </a:lnTo>
                  <a:lnTo>
                    <a:pt x="26592" y="22472"/>
                  </a:lnTo>
                  <a:lnTo>
                    <a:pt x="26530" y="22245"/>
                  </a:lnTo>
                  <a:lnTo>
                    <a:pt x="26468" y="22018"/>
                  </a:lnTo>
                  <a:lnTo>
                    <a:pt x="26426" y="21791"/>
                  </a:lnTo>
                  <a:lnTo>
                    <a:pt x="26405" y="21555"/>
                  </a:lnTo>
                  <a:lnTo>
                    <a:pt x="26385" y="21328"/>
                  </a:lnTo>
                  <a:lnTo>
                    <a:pt x="26364" y="21092"/>
                  </a:lnTo>
                  <a:lnTo>
                    <a:pt x="26385" y="20856"/>
                  </a:lnTo>
                  <a:lnTo>
                    <a:pt x="26405" y="20619"/>
                  </a:lnTo>
                  <a:lnTo>
                    <a:pt x="26426" y="20392"/>
                  </a:lnTo>
                  <a:lnTo>
                    <a:pt x="26468" y="20165"/>
                  </a:lnTo>
                  <a:lnTo>
                    <a:pt x="26530" y="19929"/>
                  </a:lnTo>
                  <a:lnTo>
                    <a:pt x="26592" y="19702"/>
                  </a:lnTo>
                  <a:lnTo>
                    <a:pt x="26675" y="19485"/>
                  </a:lnTo>
                  <a:lnTo>
                    <a:pt x="26779" y="19258"/>
                  </a:lnTo>
                  <a:lnTo>
                    <a:pt x="27007" y="18823"/>
                  </a:lnTo>
                  <a:lnTo>
                    <a:pt x="27256" y="18388"/>
                  </a:lnTo>
                  <a:lnTo>
                    <a:pt x="27588" y="17963"/>
                  </a:lnTo>
                  <a:lnTo>
                    <a:pt x="27941" y="17556"/>
                  </a:lnTo>
                  <a:lnTo>
                    <a:pt x="28336" y="17150"/>
                  </a:lnTo>
                  <a:lnTo>
                    <a:pt x="28772" y="16762"/>
                  </a:lnTo>
                  <a:lnTo>
                    <a:pt x="29249" y="16384"/>
                  </a:lnTo>
                  <a:lnTo>
                    <a:pt x="29768" y="16015"/>
                  </a:lnTo>
                  <a:lnTo>
                    <a:pt x="30329" y="15656"/>
                  </a:lnTo>
                  <a:lnTo>
                    <a:pt x="30931" y="15316"/>
                  </a:lnTo>
                  <a:lnTo>
                    <a:pt x="31553" y="14985"/>
                  </a:lnTo>
                  <a:lnTo>
                    <a:pt x="32218" y="14663"/>
                  </a:lnTo>
                  <a:lnTo>
                    <a:pt x="32903" y="14370"/>
                  </a:lnTo>
                  <a:lnTo>
                    <a:pt x="33629" y="14077"/>
                  </a:lnTo>
                  <a:lnTo>
                    <a:pt x="34376" y="13813"/>
                  </a:lnTo>
                  <a:lnTo>
                    <a:pt x="35165" y="13557"/>
                  </a:lnTo>
                  <a:lnTo>
                    <a:pt x="35975" y="13321"/>
                  </a:lnTo>
                  <a:lnTo>
                    <a:pt x="36805" y="13104"/>
                  </a:lnTo>
                  <a:lnTo>
                    <a:pt x="37677" y="12905"/>
                  </a:lnTo>
                  <a:lnTo>
                    <a:pt x="38549" y="12716"/>
                  </a:lnTo>
                  <a:lnTo>
                    <a:pt x="39462" y="12555"/>
                  </a:lnTo>
                  <a:lnTo>
                    <a:pt x="40375" y="12413"/>
                  </a:lnTo>
                  <a:lnTo>
                    <a:pt x="41330" y="12291"/>
                  </a:lnTo>
                  <a:lnTo>
                    <a:pt x="42285" y="12187"/>
                  </a:lnTo>
                  <a:lnTo>
                    <a:pt x="42783" y="12149"/>
                  </a:lnTo>
                  <a:lnTo>
                    <a:pt x="43282" y="12111"/>
                  </a:lnTo>
                  <a:lnTo>
                    <a:pt x="43780" y="12083"/>
                  </a:lnTo>
                  <a:lnTo>
                    <a:pt x="44278" y="12054"/>
                  </a:lnTo>
                  <a:lnTo>
                    <a:pt x="44776" y="12035"/>
                  </a:lnTo>
                  <a:lnTo>
                    <a:pt x="45295" y="12016"/>
                  </a:lnTo>
                  <a:lnTo>
                    <a:pt x="45793" y="12007"/>
                  </a:lnTo>
                  <a:close/>
                  <a:moveTo>
                    <a:pt x="37718" y="1"/>
                  </a:moveTo>
                  <a:lnTo>
                    <a:pt x="37718" y="2979"/>
                  </a:lnTo>
                  <a:lnTo>
                    <a:pt x="36805" y="3073"/>
                  </a:lnTo>
                  <a:lnTo>
                    <a:pt x="35912" y="3177"/>
                  </a:lnTo>
                  <a:lnTo>
                    <a:pt x="35020" y="3291"/>
                  </a:lnTo>
                  <a:lnTo>
                    <a:pt x="34127" y="3404"/>
                  </a:lnTo>
                  <a:lnTo>
                    <a:pt x="33255" y="3536"/>
                  </a:lnTo>
                  <a:lnTo>
                    <a:pt x="32384" y="3678"/>
                  </a:lnTo>
                  <a:lnTo>
                    <a:pt x="31533" y="3820"/>
                  </a:lnTo>
                  <a:lnTo>
                    <a:pt x="30681" y="3981"/>
                  </a:lnTo>
                  <a:lnTo>
                    <a:pt x="29851" y="4141"/>
                  </a:lnTo>
                  <a:lnTo>
                    <a:pt x="29021" y="4312"/>
                  </a:lnTo>
                  <a:lnTo>
                    <a:pt x="28211" y="4491"/>
                  </a:lnTo>
                  <a:lnTo>
                    <a:pt x="27402" y="4680"/>
                  </a:lnTo>
                  <a:lnTo>
                    <a:pt x="26613" y="4879"/>
                  </a:lnTo>
                  <a:lnTo>
                    <a:pt x="25824" y="5087"/>
                  </a:lnTo>
                  <a:lnTo>
                    <a:pt x="25035" y="5295"/>
                  </a:lnTo>
                  <a:lnTo>
                    <a:pt x="24288" y="5512"/>
                  </a:lnTo>
                  <a:lnTo>
                    <a:pt x="19638" y="3404"/>
                  </a:lnTo>
                  <a:lnTo>
                    <a:pt x="7474" y="8944"/>
                  </a:lnTo>
                  <a:lnTo>
                    <a:pt x="12124" y="11052"/>
                  </a:lnTo>
                  <a:lnTo>
                    <a:pt x="11625" y="11402"/>
                  </a:lnTo>
                  <a:lnTo>
                    <a:pt x="11169" y="11752"/>
                  </a:lnTo>
                  <a:lnTo>
                    <a:pt x="10712" y="12111"/>
                  </a:lnTo>
                  <a:lnTo>
                    <a:pt x="10297" y="12480"/>
                  </a:lnTo>
                  <a:lnTo>
                    <a:pt x="9882" y="12839"/>
                  </a:lnTo>
                  <a:lnTo>
                    <a:pt x="9487" y="13217"/>
                  </a:lnTo>
                  <a:lnTo>
                    <a:pt x="9114" y="13595"/>
                  </a:lnTo>
                  <a:lnTo>
                    <a:pt x="8740" y="13973"/>
                  </a:lnTo>
                  <a:lnTo>
                    <a:pt x="8408" y="14361"/>
                  </a:lnTo>
                  <a:lnTo>
                    <a:pt x="8076" y="14748"/>
                  </a:lnTo>
                  <a:lnTo>
                    <a:pt x="7785" y="15146"/>
                  </a:lnTo>
                  <a:lnTo>
                    <a:pt x="7495" y="15543"/>
                  </a:lnTo>
                  <a:lnTo>
                    <a:pt x="7225" y="15940"/>
                  </a:lnTo>
                  <a:lnTo>
                    <a:pt x="6976" y="16346"/>
                  </a:lnTo>
                  <a:lnTo>
                    <a:pt x="6747" y="16762"/>
                  </a:lnTo>
                  <a:lnTo>
                    <a:pt x="6540" y="17169"/>
                  </a:lnTo>
                  <a:lnTo>
                    <a:pt x="1" y="17169"/>
                  </a:lnTo>
                  <a:lnTo>
                    <a:pt x="1" y="25006"/>
                  </a:lnTo>
                  <a:lnTo>
                    <a:pt x="6540" y="25006"/>
                  </a:lnTo>
                  <a:lnTo>
                    <a:pt x="6747" y="25422"/>
                  </a:lnTo>
                  <a:lnTo>
                    <a:pt x="6976" y="25828"/>
                  </a:lnTo>
                  <a:lnTo>
                    <a:pt x="7225" y="26235"/>
                  </a:lnTo>
                  <a:lnTo>
                    <a:pt x="7495" y="26641"/>
                  </a:lnTo>
                  <a:lnTo>
                    <a:pt x="7785" y="27038"/>
                  </a:lnTo>
                  <a:lnTo>
                    <a:pt x="8076" y="27426"/>
                  </a:lnTo>
                  <a:lnTo>
                    <a:pt x="8408" y="27823"/>
                  </a:lnTo>
                  <a:lnTo>
                    <a:pt x="8740" y="28201"/>
                  </a:lnTo>
                  <a:lnTo>
                    <a:pt x="9114" y="28589"/>
                  </a:lnTo>
                  <a:lnTo>
                    <a:pt x="9487" y="28967"/>
                  </a:lnTo>
                  <a:lnTo>
                    <a:pt x="9882" y="29335"/>
                  </a:lnTo>
                  <a:lnTo>
                    <a:pt x="10297" y="29704"/>
                  </a:lnTo>
                  <a:lnTo>
                    <a:pt x="10712" y="30063"/>
                  </a:lnTo>
                  <a:lnTo>
                    <a:pt x="11169" y="30423"/>
                  </a:lnTo>
                  <a:lnTo>
                    <a:pt x="11625" y="30782"/>
                  </a:lnTo>
                  <a:lnTo>
                    <a:pt x="12124" y="31122"/>
                  </a:lnTo>
                  <a:lnTo>
                    <a:pt x="7474" y="33230"/>
                  </a:lnTo>
                  <a:lnTo>
                    <a:pt x="19638" y="38780"/>
                  </a:lnTo>
                  <a:lnTo>
                    <a:pt x="24288" y="36662"/>
                  </a:lnTo>
                  <a:lnTo>
                    <a:pt x="25035" y="36889"/>
                  </a:lnTo>
                  <a:lnTo>
                    <a:pt x="25824" y="37097"/>
                  </a:lnTo>
                  <a:lnTo>
                    <a:pt x="26613" y="37305"/>
                  </a:lnTo>
                  <a:lnTo>
                    <a:pt x="27402" y="37494"/>
                  </a:lnTo>
                  <a:lnTo>
                    <a:pt x="28211" y="37683"/>
                  </a:lnTo>
                  <a:lnTo>
                    <a:pt x="29021" y="37863"/>
                  </a:lnTo>
                  <a:lnTo>
                    <a:pt x="29851" y="38033"/>
                  </a:lnTo>
                  <a:lnTo>
                    <a:pt x="30681" y="38203"/>
                  </a:lnTo>
                  <a:lnTo>
                    <a:pt x="31533" y="38354"/>
                  </a:lnTo>
                  <a:lnTo>
                    <a:pt x="32384" y="38506"/>
                  </a:lnTo>
                  <a:lnTo>
                    <a:pt x="33255" y="38638"/>
                  </a:lnTo>
                  <a:lnTo>
                    <a:pt x="34127" y="38770"/>
                  </a:lnTo>
                  <a:lnTo>
                    <a:pt x="35020" y="38893"/>
                  </a:lnTo>
                  <a:lnTo>
                    <a:pt x="35912" y="39007"/>
                  </a:lnTo>
                  <a:lnTo>
                    <a:pt x="36805" y="39111"/>
                  </a:lnTo>
                  <a:lnTo>
                    <a:pt x="37718" y="39205"/>
                  </a:lnTo>
                  <a:lnTo>
                    <a:pt x="37718" y="42183"/>
                  </a:lnTo>
                  <a:lnTo>
                    <a:pt x="54927" y="42183"/>
                  </a:lnTo>
                  <a:lnTo>
                    <a:pt x="54927" y="39205"/>
                  </a:lnTo>
                  <a:lnTo>
                    <a:pt x="55820" y="39111"/>
                  </a:lnTo>
                  <a:lnTo>
                    <a:pt x="56733" y="39007"/>
                  </a:lnTo>
                  <a:lnTo>
                    <a:pt x="57605" y="38893"/>
                  </a:lnTo>
                  <a:lnTo>
                    <a:pt x="58497" y="38770"/>
                  </a:lnTo>
                  <a:lnTo>
                    <a:pt x="59369" y="38638"/>
                  </a:lnTo>
                  <a:lnTo>
                    <a:pt x="60241" y="38506"/>
                  </a:lnTo>
                  <a:lnTo>
                    <a:pt x="61092" y="38354"/>
                  </a:lnTo>
                  <a:lnTo>
                    <a:pt x="61943" y="38203"/>
                  </a:lnTo>
                  <a:lnTo>
                    <a:pt x="62773" y="38033"/>
                  </a:lnTo>
                  <a:lnTo>
                    <a:pt x="63604" y="37863"/>
                  </a:lnTo>
                  <a:lnTo>
                    <a:pt x="64413" y="37683"/>
                  </a:lnTo>
                  <a:lnTo>
                    <a:pt x="65223" y="37494"/>
                  </a:lnTo>
                  <a:lnTo>
                    <a:pt x="66033" y="37305"/>
                  </a:lnTo>
                  <a:lnTo>
                    <a:pt x="66821" y="37097"/>
                  </a:lnTo>
                  <a:lnTo>
                    <a:pt x="67589" y="36889"/>
                  </a:lnTo>
                  <a:lnTo>
                    <a:pt x="68357" y="36662"/>
                  </a:lnTo>
                  <a:lnTo>
                    <a:pt x="72986" y="38780"/>
                  </a:lnTo>
                  <a:lnTo>
                    <a:pt x="85151" y="33230"/>
                  </a:lnTo>
                  <a:lnTo>
                    <a:pt x="80522" y="31122"/>
                  </a:lnTo>
                  <a:lnTo>
                    <a:pt x="80999" y="30782"/>
                  </a:lnTo>
                  <a:lnTo>
                    <a:pt x="81456" y="30423"/>
                  </a:lnTo>
                  <a:lnTo>
                    <a:pt x="81912" y="30063"/>
                  </a:lnTo>
                  <a:lnTo>
                    <a:pt x="82348" y="29704"/>
                  </a:lnTo>
                  <a:lnTo>
                    <a:pt x="82764" y="29335"/>
                  </a:lnTo>
                  <a:lnTo>
                    <a:pt x="83158" y="28967"/>
                  </a:lnTo>
                  <a:lnTo>
                    <a:pt x="83532" y="28589"/>
                  </a:lnTo>
                  <a:lnTo>
                    <a:pt x="83885" y="28201"/>
                  </a:lnTo>
                  <a:lnTo>
                    <a:pt x="84237" y="27823"/>
                  </a:lnTo>
                  <a:lnTo>
                    <a:pt x="84549" y="27426"/>
                  </a:lnTo>
                  <a:lnTo>
                    <a:pt x="84860" y="27038"/>
                  </a:lnTo>
                  <a:lnTo>
                    <a:pt x="85130" y="26641"/>
                  </a:lnTo>
                  <a:lnTo>
                    <a:pt x="85400" y="26235"/>
                  </a:lnTo>
                  <a:lnTo>
                    <a:pt x="85649" y="25828"/>
                  </a:lnTo>
                  <a:lnTo>
                    <a:pt x="85877" y="25422"/>
                  </a:lnTo>
                  <a:lnTo>
                    <a:pt x="86085" y="25006"/>
                  </a:lnTo>
                  <a:lnTo>
                    <a:pt x="92624" y="25006"/>
                  </a:lnTo>
                  <a:lnTo>
                    <a:pt x="92624" y="17169"/>
                  </a:lnTo>
                  <a:lnTo>
                    <a:pt x="86085" y="17169"/>
                  </a:lnTo>
                  <a:lnTo>
                    <a:pt x="85877" y="16762"/>
                  </a:lnTo>
                  <a:lnTo>
                    <a:pt x="85649" y="16346"/>
                  </a:lnTo>
                  <a:lnTo>
                    <a:pt x="85400" y="15940"/>
                  </a:lnTo>
                  <a:lnTo>
                    <a:pt x="85130" y="15543"/>
                  </a:lnTo>
                  <a:lnTo>
                    <a:pt x="84860" y="15146"/>
                  </a:lnTo>
                  <a:lnTo>
                    <a:pt x="84549" y="14748"/>
                  </a:lnTo>
                  <a:lnTo>
                    <a:pt x="84237" y="14361"/>
                  </a:lnTo>
                  <a:lnTo>
                    <a:pt x="83885" y="13973"/>
                  </a:lnTo>
                  <a:lnTo>
                    <a:pt x="83532" y="13595"/>
                  </a:lnTo>
                  <a:lnTo>
                    <a:pt x="83158" y="13217"/>
                  </a:lnTo>
                  <a:lnTo>
                    <a:pt x="82764" y="12839"/>
                  </a:lnTo>
                  <a:lnTo>
                    <a:pt x="82348" y="12480"/>
                  </a:lnTo>
                  <a:lnTo>
                    <a:pt x="81912" y="12111"/>
                  </a:lnTo>
                  <a:lnTo>
                    <a:pt x="81456" y="11752"/>
                  </a:lnTo>
                  <a:lnTo>
                    <a:pt x="80999" y="11402"/>
                  </a:lnTo>
                  <a:lnTo>
                    <a:pt x="80522" y="11052"/>
                  </a:lnTo>
                  <a:lnTo>
                    <a:pt x="85151" y="8944"/>
                  </a:lnTo>
                  <a:lnTo>
                    <a:pt x="72986" y="3404"/>
                  </a:lnTo>
                  <a:lnTo>
                    <a:pt x="68357" y="5512"/>
                  </a:lnTo>
                  <a:lnTo>
                    <a:pt x="67589" y="5295"/>
                  </a:lnTo>
                  <a:lnTo>
                    <a:pt x="66821" y="5087"/>
                  </a:lnTo>
                  <a:lnTo>
                    <a:pt x="66033" y="4879"/>
                  </a:lnTo>
                  <a:lnTo>
                    <a:pt x="65223" y="4680"/>
                  </a:lnTo>
                  <a:lnTo>
                    <a:pt x="64413" y="4491"/>
                  </a:lnTo>
                  <a:lnTo>
                    <a:pt x="63604" y="4312"/>
                  </a:lnTo>
                  <a:lnTo>
                    <a:pt x="62773" y="4141"/>
                  </a:lnTo>
                  <a:lnTo>
                    <a:pt x="61943" y="3981"/>
                  </a:lnTo>
                  <a:lnTo>
                    <a:pt x="61092" y="3820"/>
                  </a:lnTo>
                  <a:lnTo>
                    <a:pt x="60241" y="3678"/>
                  </a:lnTo>
                  <a:lnTo>
                    <a:pt x="59369" y="3536"/>
                  </a:lnTo>
                  <a:lnTo>
                    <a:pt x="58497" y="3404"/>
                  </a:lnTo>
                  <a:lnTo>
                    <a:pt x="57605" y="3291"/>
                  </a:lnTo>
                  <a:lnTo>
                    <a:pt x="56733" y="3177"/>
                  </a:lnTo>
                  <a:lnTo>
                    <a:pt x="55820" y="3073"/>
                  </a:lnTo>
                  <a:lnTo>
                    <a:pt x="54927" y="2979"/>
                  </a:lnTo>
                  <a:lnTo>
                    <a:pt x="54927" y="1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100000">
                  <a:schemeClr val="accent1"/>
                </a:gs>
              </a:gsLst>
              <a:lin ang="8100019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43"/>
          <p:cNvSpPr txBox="1">
            <a:spLocks noGrp="1"/>
          </p:cNvSpPr>
          <p:nvPr>
            <p:ph type="title"/>
          </p:nvPr>
        </p:nvSpPr>
        <p:spPr>
          <a:xfrm>
            <a:off x="611560" y="250015"/>
            <a:ext cx="8072494" cy="13573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sz="3200" dirty="0">
                <a:solidFill>
                  <a:schemeClr val="accent3">
                    <a:lumMod val="10000"/>
                  </a:schemeClr>
                </a:solidFill>
              </a:rPr>
              <a:t>Како може децата да научат што е добро а што лошо на интернетот</a:t>
            </a:r>
            <a:endParaRPr sz="3200" dirty="0">
              <a:solidFill>
                <a:schemeClr val="accent3">
                  <a:lumMod val="10000"/>
                </a:schemeClr>
              </a:solidFill>
            </a:endParaRPr>
          </a:p>
        </p:txBody>
      </p:sp>
      <p:sp>
        <p:nvSpPr>
          <p:cNvPr id="3" name="Google Shape;659;p43"/>
          <p:cNvSpPr txBox="1">
            <a:spLocks/>
          </p:cNvSpPr>
          <p:nvPr/>
        </p:nvSpPr>
        <p:spPr>
          <a:xfrm>
            <a:off x="455175" y="1779662"/>
            <a:ext cx="8462744" cy="28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tabLst/>
              <a:defRPr/>
            </a:pPr>
            <a:r>
              <a:rPr kumimoji="0" lang="ru-RU" sz="2400" b="0" i="0" u="none" strike="noStrike" kern="0" cap="none" spc="0" normalizeH="0" noProof="0" dirty="0">
                <a:ln>
                  <a:noFill/>
                </a:ln>
                <a:solidFill>
                  <a:srgbClr val="8D4FAB"/>
                </a:solidFill>
                <a:effectLst/>
                <a:uLnTx/>
                <a:uFillTx/>
                <a:latin typeface="Maven Pro Black"/>
                <a:ea typeface="Maven Pro Black"/>
                <a:cs typeface="Maven Pro Black"/>
                <a:sym typeface="Maven Pro Black"/>
              </a:rPr>
              <a:t>На децата преку разговор треба да им се објасни дека тие: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tabLst/>
              <a:defRPr/>
            </a:pPr>
            <a:r>
              <a:rPr lang="ru-RU" sz="2400" dirty="0">
                <a:solidFill>
                  <a:srgbClr val="8D4FAB"/>
                </a:solidFill>
                <a:latin typeface="Maven Pro Black"/>
                <a:ea typeface="Maven Pro Black"/>
                <a:cs typeface="Maven Pro Black"/>
                <a:sym typeface="Maven Pro Black"/>
              </a:rPr>
              <a:t>- Не треба да наседнуваат на лаги 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tabLst/>
              <a:defRPr/>
            </a:pPr>
            <a:r>
              <a:rPr lang="ru-RU" sz="2400" dirty="0">
                <a:solidFill>
                  <a:srgbClr val="8D4FAB"/>
                </a:solidFill>
                <a:latin typeface="Maven Pro Black"/>
                <a:ea typeface="Maven Pro Black"/>
                <a:cs typeface="Maven Pro Black"/>
                <a:sym typeface="Maven Pro Black"/>
              </a:rPr>
              <a:t>- Треба да препознаат ако некој ги измамува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tabLst/>
              <a:defRPr/>
            </a:pPr>
            <a:r>
              <a:rPr lang="ru-RU" sz="2400" dirty="0">
                <a:solidFill>
                  <a:srgbClr val="8D4FAB"/>
                </a:solidFill>
                <a:latin typeface="Maven Pro Black"/>
                <a:ea typeface="Maven Pro Black"/>
                <a:cs typeface="Maven Pro Black"/>
                <a:sym typeface="Maven Pro Black"/>
              </a:rPr>
              <a:t>- Треба да бидат пример за коректно онлајн однесување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tabLst/>
              <a:defRPr/>
            </a:pPr>
            <a:r>
              <a:rPr lang="ru-RU" sz="2400" dirty="0">
                <a:solidFill>
                  <a:srgbClr val="8D4FAB"/>
                </a:solidFill>
                <a:latin typeface="Maven Pro Black"/>
                <a:ea typeface="Maven Pro Black"/>
                <a:cs typeface="Maven Pro Black"/>
                <a:sym typeface="Maven Pro Black"/>
              </a:rPr>
              <a:t>- Да дејствуваат одговорно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tabLst/>
              <a:defRPr/>
            </a:pPr>
            <a:r>
              <a:rPr lang="ru-RU" sz="2400" dirty="0">
                <a:solidFill>
                  <a:srgbClr val="8D4FAB"/>
                </a:solidFill>
                <a:latin typeface="Maven Pro Black"/>
                <a:ea typeface="Maven Pro Black"/>
                <a:cs typeface="Maven Pro Black"/>
                <a:sym typeface="Maven Pro Black"/>
              </a:rPr>
              <a:t>- Да ги штитат своите тајни 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Tx/>
              <a:buChar char="-"/>
              <a:tabLst/>
              <a:defRPr/>
            </a:pPr>
            <a:endParaRPr lang="ru-RU" sz="2400" dirty="0">
              <a:solidFill>
                <a:srgbClr val="8D4FAB"/>
              </a:solidFill>
              <a:latin typeface="Maven Pro Black"/>
              <a:ea typeface="Maven Pro Black"/>
              <a:cs typeface="Maven Pro Black"/>
              <a:sym typeface="Maven Pro Black"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tabLst/>
              <a:defRPr/>
            </a:pPr>
            <a:endParaRPr kumimoji="0" lang="ru-RU" sz="2400" b="0" i="0" u="none" strike="noStrike" kern="0" cap="none" spc="0" normalizeH="0" noProof="0" dirty="0">
              <a:ln>
                <a:noFill/>
              </a:ln>
              <a:solidFill>
                <a:srgbClr val="8D4FAB"/>
              </a:solidFill>
              <a:effectLst/>
              <a:uLnTx/>
              <a:uFillTx/>
              <a:latin typeface="Maven Pro Black"/>
              <a:ea typeface="Maven Pro Black"/>
              <a:cs typeface="Maven Pro Black"/>
              <a:sym typeface="Maven Pro Black"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tabLst/>
              <a:defRPr/>
            </a:pPr>
            <a:r>
              <a:rPr lang="ru-RU" sz="2400" baseline="0" dirty="0">
                <a:solidFill>
                  <a:srgbClr val="8D4FAB"/>
                </a:solidFill>
                <a:latin typeface="Maven Pro Black"/>
                <a:ea typeface="Maven Pro Black"/>
                <a:cs typeface="Maven Pro Black"/>
                <a:sym typeface="Maven Pro Black"/>
              </a:rPr>
              <a:t>  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8D4FAB"/>
              </a:solidFill>
              <a:effectLst/>
              <a:uLnTx/>
              <a:uFillTx/>
              <a:latin typeface="Maven Pro Black"/>
              <a:ea typeface="Maven Pro Black"/>
              <a:cs typeface="Maven Pro Black"/>
              <a:sym typeface="Maven Pro Black"/>
            </a:endParaRPr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6"/>
          <p:cNvSpPr txBox="1">
            <a:spLocks noGrp="1"/>
          </p:cNvSpPr>
          <p:nvPr>
            <p:ph type="title"/>
          </p:nvPr>
        </p:nvSpPr>
        <p:spPr>
          <a:xfrm>
            <a:off x="612310" y="123478"/>
            <a:ext cx="7919379" cy="14287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sz="4000" dirty="0"/>
              <a:t>Последици од премногу користење на интернетот</a:t>
            </a:r>
            <a:endParaRPr sz="4000" dirty="0"/>
          </a:p>
        </p:txBody>
      </p:sp>
      <p:sp>
        <p:nvSpPr>
          <p:cNvPr id="390" name="Google Shape;390;p36"/>
          <p:cNvSpPr txBox="1">
            <a:spLocks noGrp="1"/>
          </p:cNvSpPr>
          <p:nvPr>
            <p:ph type="subTitle" idx="1"/>
          </p:nvPr>
        </p:nvSpPr>
        <p:spPr>
          <a:xfrm>
            <a:off x="179512" y="1643056"/>
            <a:ext cx="8640960" cy="3500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Font typeface="Arial" pitchFamily="34" charset="0"/>
              <a:buChar char="•"/>
            </a:pPr>
            <a:r>
              <a:rPr lang="mk-MK" sz="2200" dirty="0"/>
              <a:t> Но покрај сите овие небезбедности предизвикани од неодговорни луѓе, ние може да си наштетиме и самите на себе со</a:t>
            </a:r>
            <a:r>
              <a:rPr lang="en-US" sz="2200" dirty="0"/>
              <a:t>:</a:t>
            </a:r>
            <a:r>
              <a:rPr lang="mk-MK" sz="2200" dirty="0"/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mk-MK" sz="2200" dirty="0"/>
              <a:t>- одложување на училишни обврски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mk-MK" sz="2200" dirty="0"/>
              <a:t>- предизвикување здравствени проблеми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mk-MK" sz="2200" dirty="0"/>
              <a:t>- недостаток на сон и енергија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</a:pPr>
            <a:r>
              <a:rPr lang="mk-MK" sz="2200" dirty="0"/>
              <a:t>- заменување комуникација во живо со онлајн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</a:pPr>
            <a:r>
              <a:rPr lang="mk-MK" sz="2200" dirty="0"/>
              <a:t>- влошување на односите кон нашите најблиски 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6"/>
          <p:cNvSpPr txBox="1">
            <a:spLocks noGrp="1"/>
          </p:cNvSpPr>
          <p:nvPr>
            <p:ph type="title"/>
          </p:nvPr>
        </p:nvSpPr>
        <p:spPr>
          <a:xfrm>
            <a:off x="819807" y="357170"/>
            <a:ext cx="7385300" cy="8725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sz="4000" dirty="0"/>
              <a:t>Дигитален отпечаток</a:t>
            </a:r>
            <a:endParaRPr sz="4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3"/>
          </p:nvPr>
        </p:nvSpPr>
        <p:spPr>
          <a:xfrm>
            <a:off x="1115616" y="1823545"/>
            <a:ext cx="4601102" cy="2857520"/>
          </a:xfrm>
        </p:spPr>
        <p:txBody>
          <a:bodyPr/>
          <a:lstStyle/>
          <a:p>
            <a:pPr marL="115888" indent="11113" algn="l"/>
            <a:r>
              <a:rPr lang="ru-RU" sz="2400" dirty="0">
                <a:solidFill>
                  <a:schemeClr val="tx1"/>
                </a:solidFill>
              </a:rPr>
              <a:t>Дигитален отпечаток </a:t>
            </a:r>
            <a:r>
              <a:rPr lang="ru-RU" sz="2400" dirty="0"/>
              <a:t>е информација за одредена личност која може да се најде благодарение на нејзините онлајн активности</a:t>
            </a:r>
          </a:p>
          <a:p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9B7E360-0770-4BC9-B4E3-C9F04E037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90088">
            <a:off x="5042037" y="1170597"/>
            <a:ext cx="3749782" cy="3716227"/>
          </a:xfrm>
          <a:prstGeom prst="rect">
            <a:avLst/>
          </a:prstGeom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43"/>
          <p:cNvSpPr txBox="1">
            <a:spLocks noGrp="1"/>
          </p:cNvSpPr>
          <p:nvPr>
            <p:ph type="title"/>
          </p:nvPr>
        </p:nvSpPr>
        <p:spPr>
          <a:xfrm>
            <a:off x="683568" y="627534"/>
            <a:ext cx="8072494" cy="881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sz="3200" dirty="0">
                <a:solidFill>
                  <a:schemeClr val="accent3">
                    <a:lumMod val="10000"/>
                  </a:schemeClr>
                </a:solidFill>
              </a:rPr>
              <a:t>Дискусија</a:t>
            </a:r>
            <a:endParaRPr sz="3200" dirty="0">
              <a:solidFill>
                <a:schemeClr val="accent3">
                  <a:lumMod val="10000"/>
                </a:schemeClr>
              </a:solidFill>
            </a:endParaRPr>
          </a:p>
        </p:txBody>
      </p:sp>
      <p:sp>
        <p:nvSpPr>
          <p:cNvPr id="3" name="Google Shape;659;p43"/>
          <p:cNvSpPr txBox="1">
            <a:spLocks/>
          </p:cNvSpPr>
          <p:nvPr/>
        </p:nvSpPr>
        <p:spPr>
          <a:xfrm>
            <a:off x="455175" y="1779662"/>
            <a:ext cx="8462744" cy="28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chemeClr val="dk1"/>
              </a:buClr>
              <a:buSzPts val="4800"/>
              <a:defRPr/>
            </a:pPr>
            <a:r>
              <a:rPr lang="ru-RU" sz="2400" dirty="0">
                <a:solidFill>
                  <a:srgbClr val="8D4FAB"/>
                </a:solidFill>
                <a:latin typeface="Maven Pro Black"/>
                <a:ea typeface="Maven Pro Black"/>
                <a:cs typeface="Maven Pro Black"/>
                <a:sym typeface="Maven Pro Black"/>
              </a:rPr>
              <a:t>- Дали си размислувал за твојот дигитален отпечаток претходно?</a:t>
            </a:r>
          </a:p>
          <a:p>
            <a:pPr lvl="0">
              <a:buClr>
                <a:schemeClr val="dk1"/>
              </a:buClr>
              <a:buSzPts val="4800"/>
              <a:defRPr/>
            </a:pPr>
            <a:r>
              <a:rPr lang="ru-RU" sz="2400" dirty="0">
                <a:solidFill>
                  <a:srgbClr val="8D4FAB"/>
                </a:solidFill>
                <a:latin typeface="Maven Pro Black"/>
                <a:ea typeface="Maven Pro Black"/>
                <a:cs typeface="Maven Pro Black"/>
                <a:sym typeface="Maven Pro Black"/>
              </a:rPr>
              <a:t>- Каде и кои информации ги оставаш онлајн?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tabLst/>
              <a:defRPr/>
            </a:pPr>
            <a:endParaRPr kumimoji="0" lang="ru-RU" sz="2400" b="0" i="0" u="none" strike="noStrike" kern="0" cap="none" spc="0" normalizeH="0" noProof="0" dirty="0">
              <a:ln>
                <a:noFill/>
              </a:ln>
              <a:solidFill>
                <a:srgbClr val="8D4FAB"/>
              </a:solidFill>
              <a:effectLst/>
              <a:uLnTx/>
              <a:uFillTx/>
              <a:latin typeface="Maven Pro Black"/>
              <a:ea typeface="Maven Pro Black"/>
              <a:cs typeface="Maven Pro Black"/>
              <a:sym typeface="Maven Pro Black"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tabLst/>
              <a:defRPr/>
            </a:pPr>
            <a:r>
              <a:rPr lang="ru-RU" sz="2400" baseline="0" dirty="0">
                <a:solidFill>
                  <a:srgbClr val="8D4FAB"/>
                </a:solidFill>
                <a:latin typeface="Maven Pro Black"/>
                <a:ea typeface="Maven Pro Black"/>
                <a:cs typeface="Maven Pro Black"/>
                <a:sym typeface="Maven Pro Black"/>
              </a:rPr>
              <a:t>  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8D4FAB"/>
              </a:solidFill>
              <a:effectLst/>
              <a:uLnTx/>
              <a:uFillTx/>
              <a:latin typeface="Maven Pro Black"/>
              <a:ea typeface="Maven Pro Black"/>
              <a:cs typeface="Maven Pro Black"/>
              <a:sym typeface="Maven Pro Black"/>
            </a:endParaRPr>
          </a:p>
        </p:txBody>
      </p:sp>
    </p:spTree>
    <p:extLst>
      <p:ext uri="{BB962C8B-B14F-4D97-AF65-F5344CB8AC3E}">
        <p14:creationId xmlns:p14="http://schemas.microsoft.com/office/powerpoint/2010/main" val="3227482237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555526"/>
            <a:ext cx="5211900" cy="828300"/>
          </a:xfrm>
        </p:spPr>
        <p:txBody>
          <a:bodyPr/>
          <a:lstStyle/>
          <a:p>
            <a:r>
              <a:rPr lang="mk-MK" sz="3200" dirty="0"/>
              <a:t>Хакери</a:t>
            </a:r>
            <a:endParaRPr lang="en-US" sz="3200" dirty="0"/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1907704" y="2007206"/>
            <a:ext cx="2355722" cy="15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tabLst/>
              <a:defRPr/>
            </a:pPr>
            <a:b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aven Pro Black"/>
                <a:ea typeface="Maven Pro Black"/>
                <a:cs typeface="Maven Pro Black"/>
                <a:sym typeface="Maven Pro Black"/>
              </a:rPr>
            </a:br>
            <a:r>
              <a:rPr kumimoji="0" lang="mk-MK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aven Pro Black"/>
                <a:ea typeface="Maven Pro Black"/>
                <a:cs typeface="Maven Pro Black"/>
                <a:sym typeface="Maven Pro Black"/>
              </a:rPr>
              <a:t>- Бели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tabLst/>
              <a:defRPr/>
            </a:pPr>
            <a:r>
              <a:rPr lang="mk-MK" sz="2000" dirty="0">
                <a:solidFill>
                  <a:schemeClr val="tx1"/>
                </a:solidFill>
                <a:latin typeface="Maven Pro Black"/>
                <a:ea typeface="Maven Pro Black"/>
                <a:cs typeface="Maven Pro Black"/>
                <a:sym typeface="Maven Pro Black"/>
              </a:rPr>
              <a:t>- Сиви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tabLst/>
              <a:defRPr/>
            </a:pPr>
            <a:r>
              <a:rPr kumimoji="0" lang="mk-MK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aven Pro Black"/>
                <a:ea typeface="Maven Pro Black"/>
                <a:cs typeface="Maven Pro Black"/>
                <a:sym typeface="Maven Pro Black"/>
              </a:rPr>
              <a:t>- Црни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40000"/>
                  <a:lumOff val="60000"/>
                </a:schemeClr>
              </a:solidFill>
              <a:effectLst/>
              <a:uLnTx/>
              <a:uFillTx/>
              <a:latin typeface="Maven Pro Black"/>
              <a:ea typeface="Maven Pro Black"/>
              <a:cs typeface="Maven Pro Black"/>
              <a:sym typeface="Maven Pro Black"/>
            </a:endParaRPr>
          </a:p>
        </p:txBody>
      </p:sp>
      <p:pic>
        <p:nvPicPr>
          <p:cNvPr id="8" name="Picture 7" descr="0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0576" y="1741325"/>
            <a:ext cx="2427128" cy="166084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880576" y="3513106"/>
            <a:ext cx="27363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tx1"/>
                </a:solidFill>
              </a:rPr>
              <a:t>https://novynarnia.com/2021/09/09/polscha-ekstraduvala-do-ssha-ukrayinskoho-khakera/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071552"/>
            <a:ext cx="8072494" cy="1285884"/>
          </a:xfrm>
        </p:spPr>
        <p:txBody>
          <a:bodyPr anchor="t"/>
          <a:lstStyle/>
          <a:p>
            <a:pPr algn="l">
              <a:buFont typeface="Arial" pitchFamily="34" charset="0"/>
              <a:buChar char="•"/>
            </a:pPr>
            <a:r>
              <a:rPr lang="ru-RU" sz="2000" b="1" dirty="0"/>
              <a:t>Дезинформациите </a:t>
            </a:r>
            <a:r>
              <a:rPr lang="ru-RU" sz="2000" dirty="0"/>
              <a:t>се лажни или погрешни информации кои намерно се шират заради измама се со цел да манипулира со јавното мислење или одредени групи луѓе.</a:t>
            </a:r>
            <a:br>
              <a:rPr lang="ru-RU" sz="2000" dirty="0"/>
            </a:br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1604" y="-142894"/>
            <a:ext cx="6079200" cy="1249800"/>
          </a:xfrm>
        </p:spPr>
        <p:txBody>
          <a:bodyPr/>
          <a:lstStyle/>
          <a:p>
            <a:r>
              <a:rPr lang="mk-MK" sz="3200" dirty="0"/>
              <a:t>Дезинформации</a:t>
            </a:r>
            <a:endParaRPr lang="en-US" sz="3200" dirty="0"/>
          </a:p>
        </p:txBody>
      </p:sp>
      <p:pic>
        <p:nvPicPr>
          <p:cNvPr id="5" name="Picture 4" descr="Disinformation-course-Prometheu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976" y="2428874"/>
            <a:ext cx="3357586" cy="2000357"/>
          </a:xfrm>
          <a:prstGeom prst="rect">
            <a:avLst/>
          </a:prstGeom>
        </p:spPr>
      </p:pic>
      <p:pic>
        <p:nvPicPr>
          <p:cNvPr id="6" name="Picture 5" descr="downloa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60426">
            <a:off x="5500694" y="2285998"/>
            <a:ext cx="2133600" cy="21431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214942" y="4286262"/>
            <a:ext cx="256833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tx1"/>
                </a:solidFill>
              </a:rPr>
              <a:t>https://www.facebook.com/dezinformacije/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2976" y="4429138"/>
            <a:ext cx="33575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tx1"/>
                </a:solidFill>
              </a:rPr>
              <a:t>https://uacrisis.org/en/disinformation-types-tools-and-countermeasures-online-course</a:t>
            </a:r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1071552"/>
            <a:ext cx="7500990" cy="3214710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Century Schoolbook" pitchFamily="18" charset="0"/>
              </a:rPr>
              <a:t> Идентификувањето на дезинформации може да се спроведе преку дознавање кој е авторот, дали тој/таа е сигурен извор, дали нивното известување било точно во минатото, што велат другите извори за оваа тема?</a:t>
            </a:r>
            <a:br>
              <a:rPr lang="ru-RU" sz="2000" dirty="0">
                <a:solidFill>
                  <a:schemeClr val="bg2">
                    <a:lumMod val="50000"/>
                  </a:schemeClr>
                </a:solidFill>
                <a:latin typeface="Century Schoolbook" pitchFamily="18" charset="0"/>
              </a:rPr>
            </a:br>
            <a:br>
              <a:rPr lang="ru-RU" sz="2000" dirty="0">
                <a:solidFill>
                  <a:schemeClr val="bg2">
                    <a:lumMod val="50000"/>
                  </a:schemeClr>
                </a:solidFill>
                <a:latin typeface="Century Schoolbook" pitchFamily="18" charset="0"/>
              </a:rPr>
            </a:br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8718" y="214296"/>
            <a:ext cx="8865282" cy="1249800"/>
          </a:xfrm>
        </p:spPr>
        <p:txBody>
          <a:bodyPr/>
          <a:lstStyle/>
          <a:p>
            <a:r>
              <a:rPr lang="mk-MK" sz="3200" dirty="0"/>
              <a:t>Идентификација на дезинформации</a:t>
            </a:r>
            <a:endParaRPr lang="en-US" sz="3200" dirty="0"/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5F46E63-C6FC-3B41-B8FA-1594AA0E26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5013" y="318666"/>
            <a:ext cx="5211900" cy="445200"/>
          </a:xfrm>
        </p:spPr>
        <p:txBody>
          <a:bodyPr/>
          <a:lstStyle/>
          <a:p>
            <a:r>
              <a:rPr lang="en-US" sz="3600"/>
              <a:t>Што научивме?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F5737F9-630A-944D-9A01-2BDF09E5320E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503463" y="1285866"/>
            <a:ext cx="8490857" cy="3748777"/>
          </a:xfrm>
        </p:spPr>
        <p:txBody>
          <a:bodyPr/>
          <a:lstStyle/>
          <a:p>
            <a:r>
              <a:rPr lang="en-US" sz="2400" dirty="0" err="1"/>
              <a:t>Ние</a:t>
            </a:r>
            <a:r>
              <a:rPr lang="en-US" sz="2400" dirty="0"/>
              <a:t> </a:t>
            </a:r>
            <a:r>
              <a:rPr lang="en-US" sz="2400" dirty="0" err="1"/>
              <a:t>ви</a:t>
            </a:r>
            <a:r>
              <a:rPr lang="en-US" sz="2400" dirty="0"/>
              <a:t> </a:t>
            </a:r>
            <a:r>
              <a:rPr lang="en-US" sz="2400" dirty="0" err="1"/>
              <a:t>подготвивме</a:t>
            </a:r>
            <a:r>
              <a:rPr lang="en-US" sz="2400" dirty="0"/>
              <a:t> </a:t>
            </a:r>
            <a:r>
              <a:rPr lang="en-US" sz="2400" dirty="0" err="1"/>
              <a:t>еден</a:t>
            </a:r>
            <a:r>
              <a:rPr lang="en-US" sz="2400" dirty="0"/>
              <a:t> </a:t>
            </a:r>
            <a:r>
              <a:rPr lang="en-US" sz="2400" dirty="0" err="1"/>
              <a:t>квиз</a:t>
            </a:r>
            <a:r>
              <a:rPr lang="en-US" sz="2400" dirty="0"/>
              <a:t> </a:t>
            </a:r>
            <a:r>
              <a:rPr lang="en-US" sz="2400" dirty="0" err="1"/>
              <a:t>на</a:t>
            </a:r>
            <a:r>
              <a:rPr lang="en-US" sz="2400" dirty="0"/>
              <a:t> </a:t>
            </a:r>
            <a:r>
              <a:rPr lang="en-US" sz="2400" dirty="0" err="1"/>
              <a:t>Kahoot</a:t>
            </a:r>
            <a:r>
              <a:rPr lang="en-US" sz="2400" dirty="0"/>
              <a:t> </a:t>
            </a:r>
            <a:r>
              <a:rPr lang="en-US" sz="2400" dirty="0" err="1"/>
              <a:t>за</a:t>
            </a:r>
            <a:r>
              <a:rPr lang="en-US" sz="2400" dirty="0"/>
              <a:t> </a:t>
            </a:r>
            <a:r>
              <a:rPr lang="en-US" sz="2400" dirty="0" err="1"/>
              <a:t>да</a:t>
            </a:r>
            <a:r>
              <a:rPr lang="en-US" sz="2400" dirty="0"/>
              <a:t> </a:t>
            </a:r>
            <a:r>
              <a:rPr lang="en-US" sz="2400" dirty="0" err="1"/>
              <a:t>го</a:t>
            </a:r>
            <a:r>
              <a:rPr lang="en-US" sz="2400" dirty="0"/>
              <a:t> </a:t>
            </a:r>
            <a:r>
              <a:rPr lang="en-US" sz="2400" dirty="0" err="1"/>
              <a:t>провериме</a:t>
            </a:r>
            <a:r>
              <a:rPr lang="en-US" sz="2400" dirty="0"/>
              <a:t> </a:t>
            </a:r>
            <a:r>
              <a:rPr lang="en-US" sz="2400" dirty="0" err="1"/>
              <a:t>нашето</a:t>
            </a:r>
            <a:r>
              <a:rPr lang="en-US" sz="2400" dirty="0"/>
              <a:t> </a:t>
            </a:r>
            <a:r>
              <a:rPr lang="en-US" sz="2400" dirty="0" err="1"/>
              <a:t>знаење</a:t>
            </a:r>
            <a:r>
              <a:rPr lang="en-US" sz="2400" dirty="0"/>
              <a:t> и </a:t>
            </a:r>
            <a:r>
              <a:rPr lang="en-US" sz="2400" dirty="0" err="1"/>
              <a:t>тоа</a:t>
            </a:r>
            <a:r>
              <a:rPr lang="en-US" sz="2400" dirty="0"/>
              <a:t> </a:t>
            </a:r>
            <a:r>
              <a:rPr lang="en-US" sz="2400" dirty="0" err="1"/>
              <a:t>што</a:t>
            </a:r>
            <a:r>
              <a:rPr lang="en-US" sz="2400" dirty="0"/>
              <a:t> </a:t>
            </a:r>
            <a:r>
              <a:rPr lang="en-US" sz="2400" dirty="0" err="1"/>
              <a:t>го</a:t>
            </a:r>
            <a:r>
              <a:rPr lang="en-US" sz="2400" dirty="0"/>
              <a:t> </a:t>
            </a:r>
            <a:r>
              <a:rPr lang="en-US" sz="2400" dirty="0" err="1"/>
              <a:t>научивме</a:t>
            </a:r>
            <a:r>
              <a:rPr lang="en-US" sz="2400" dirty="0"/>
              <a:t> </a:t>
            </a:r>
            <a:r>
              <a:rPr lang="en-US" sz="2400" dirty="0" err="1"/>
              <a:t>денес</a:t>
            </a:r>
            <a:endParaRPr lang="mk-MK" sz="2400" dirty="0"/>
          </a:p>
          <a:p>
            <a:endParaRPr lang="mk-MK" sz="2400" dirty="0"/>
          </a:p>
          <a:p>
            <a:endParaRPr lang="mk-MK" sz="2400" dirty="0"/>
          </a:p>
          <a:p>
            <a:endParaRPr lang="mk-MK" sz="2400" dirty="0"/>
          </a:p>
          <a:p>
            <a:pPr algn="l"/>
            <a:r>
              <a:rPr lang="mk-MK" sz="2400" dirty="0"/>
              <a:t>Изработиле: Ангела Младеновска и Ана Стојановиќ IX-2, ООУ “Крсте Мисирков“</a:t>
            </a:r>
          </a:p>
          <a:p>
            <a:pPr algn="l"/>
            <a:r>
              <a:rPr lang="mk-MK" sz="2400" dirty="0"/>
              <a:t>Ментори: Маја Виденовиќ и Фросина Алексовска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11198073"/>
      </p:ext>
    </p:extLst>
  </p:cSld>
  <p:clrMapOvr>
    <a:masterClrMapping/>
  </p:clrMapOvr>
  <p:transition spd="slow">
    <p:pull dir="d"/>
  </p:transition>
</p:sld>
</file>

<file path=ppt/theme/theme1.xml><?xml version="1.0" encoding="utf-8"?>
<a:theme xmlns:a="http://schemas.openxmlformats.org/drawingml/2006/main" name="Safe Internet Usage by Slidesgo">
  <a:themeElements>
    <a:clrScheme name="Simple Light">
      <a:dk1>
        <a:srgbClr val="0C547A"/>
      </a:dk1>
      <a:lt1>
        <a:srgbClr val="FFFFFF"/>
      </a:lt1>
      <a:dk2>
        <a:srgbClr val="0090DD"/>
      </a:dk2>
      <a:lt2>
        <a:srgbClr val="0090DD"/>
      </a:lt2>
      <a:accent1>
        <a:srgbClr val="41A4FF"/>
      </a:accent1>
      <a:accent2>
        <a:srgbClr val="8D4FAB"/>
      </a:accent2>
      <a:accent3>
        <a:srgbClr val="FC9FFF"/>
      </a:accent3>
      <a:accent4>
        <a:srgbClr val="8D4FAB"/>
      </a:accent4>
      <a:accent5>
        <a:srgbClr val="41A4FF"/>
      </a:accent5>
      <a:accent6>
        <a:srgbClr val="FC9FFF"/>
      </a:accent6>
      <a:hlink>
        <a:srgbClr val="0090D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613</TotalTime>
  <Words>951</Words>
  <Application>Microsoft Office PowerPoint</Application>
  <PresentationFormat>On-screen Show (16:9)</PresentationFormat>
  <Paragraphs>97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Maven Pro Black</vt:lpstr>
      <vt:lpstr>Proxima Nova</vt:lpstr>
      <vt:lpstr>Carme</vt:lpstr>
      <vt:lpstr>Bebas Neue</vt:lpstr>
      <vt:lpstr>Century Schoolbook</vt:lpstr>
      <vt:lpstr>Arial</vt:lpstr>
      <vt:lpstr>Anaheim</vt:lpstr>
      <vt:lpstr>Maven Pro</vt:lpstr>
      <vt:lpstr>Livvic</vt:lpstr>
      <vt:lpstr>Proxima Nova Semibold</vt:lpstr>
      <vt:lpstr>Safe Internet Usage by Slidesgo</vt:lpstr>
      <vt:lpstr>Slidesgo Final Pages</vt:lpstr>
      <vt:lpstr>Сајбер безбедност и справување со дезинформации</vt:lpstr>
      <vt:lpstr>Содржина</vt:lpstr>
      <vt:lpstr>Вовед</vt:lpstr>
      <vt:lpstr>Како го користиш интернетот?</vt:lpstr>
      <vt:lpstr>Коректно онлајн однесување</vt:lpstr>
      <vt:lpstr>Безбедно користење на интернетот</vt:lpstr>
      <vt:lpstr>Правила за безбедност</vt:lpstr>
      <vt:lpstr>Како треба да се однесуваш?</vt:lpstr>
      <vt:lpstr>Како може децата да научат што е добро а што лошо на интернетот</vt:lpstr>
      <vt:lpstr>Последици од премногу користење на интернетот</vt:lpstr>
      <vt:lpstr>Дигитален отпечаток</vt:lpstr>
      <vt:lpstr>Дискусија</vt:lpstr>
      <vt:lpstr>Хакери</vt:lpstr>
      <vt:lpstr>Дезинформациите се лажни или погрешни информации кои намерно се шират заради измама се со цел да манипулира со јавното мислење или одредени групи луѓе. </vt:lpstr>
      <vt:lpstr> Идентификувањето на дезинформации може да се спроведе преку дознавање кој е авторот, дали тој/таа е сигурен извор, дали нивното известување било точно во минатото, што велат другите извори за оваа тема?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КАКО ДА ОСТАНЕМЕ БЕЗБЕДНИ НА ИНТЕРНЕТОТ</dc:title>
  <dc:creator>Freeware Sys</dc:creator>
  <cp:lastModifiedBy>Маја Виденовиќ</cp:lastModifiedBy>
  <cp:revision>63</cp:revision>
  <dcterms:modified xsi:type="dcterms:W3CDTF">2022-03-16T09:25:02Z</dcterms:modified>
</cp:coreProperties>
</file>