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9" r:id="rId1"/>
  </p:sldMasterIdLst>
  <p:notesMasterIdLst>
    <p:notesMasterId r:id="rId24"/>
  </p:notesMasterIdLst>
  <p:sldIdLst>
    <p:sldId id="256" r:id="rId2"/>
    <p:sldId id="269" r:id="rId3"/>
    <p:sldId id="287" r:id="rId4"/>
    <p:sldId id="278" r:id="rId5"/>
    <p:sldId id="274" r:id="rId6"/>
    <p:sldId id="279" r:id="rId7"/>
    <p:sldId id="259" r:id="rId8"/>
    <p:sldId id="258" r:id="rId9"/>
    <p:sldId id="260" r:id="rId10"/>
    <p:sldId id="275" r:id="rId11"/>
    <p:sldId id="271" r:id="rId12"/>
    <p:sldId id="286" r:id="rId13"/>
    <p:sldId id="285" r:id="rId14"/>
    <p:sldId id="264" r:id="rId15"/>
    <p:sldId id="288" r:id="rId16"/>
    <p:sldId id="280" r:id="rId17"/>
    <p:sldId id="282" r:id="rId18"/>
    <p:sldId id="281" r:id="rId19"/>
    <p:sldId id="284" r:id="rId20"/>
    <p:sldId id="283" r:id="rId21"/>
    <p:sldId id="289" r:id="rId22"/>
    <p:sldId id="290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5FA627E-E117-42F8-A3F4-5A66680A71CE}">
  <a:tblStyle styleId="{15FA627E-E117-42F8-A3F4-5A66680A71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9" autoAdjust="0"/>
    <p:restoredTop sz="94660"/>
  </p:normalViewPr>
  <p:slideViewPr>
    <p:cSldViewPr>
      <p:cViewPr varScale="1">
        <p:scale>
          <a:sx n="107" d="100"/>
          <a:sy n="107" d="100"/>
        </p:scale>
        <p:origin x="850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" name="Google Shape;2663;g8794a74c9d_0_2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4" name="Google Shape;2664;g8794a74c9d_0_2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0" name="Google Shape;3200;g7ae51df4e0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1" name="Google Shape;3201;g7ae51df4e0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4" name="Google Shape;3754;g7ae51df4e0_0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5" name="Google Shape;3755;g7ae51df4e0_0_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6" name="Google Shape;3776;g7ae51df4e0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7" name="Google Shape;3777;g7ae51df4e0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3" name="Google Shape;2793;gc6ac5e8787_1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4" name="Google Shape;2794;gc6ac5e8787_1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Google Shape;2749;gc6ac5e8787_1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0" name="Google Shape;2750;gc6ac5e8787_1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9" name="Google Shape;2839;g7ae51df4e0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0" name="Google Shape;2840;g7ae51df4e0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" name="Google Shape;3491;g7ae51df4e0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2" name="Google Shape;3492;g7ae51df4e0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4" name="Google Shape;3274;g7ae51df4e0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5" name="Google Shape;3275;g7ae51df4e0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4" name="Google Shape;3044;g7ae51df4e0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5" name="Google Shape;3045;g7ae51df4e0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03620" y="1587212"/>
            <a:ext cx="4283700" cy="182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65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803620" y="4067760"/>
            <a:ext cx="4283700" cy="2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152400" y="157303"/>
            <a:ext cx="7589840" cy="4524094"/>
            <a:chOff x="152400" y="157303"/>
            <a:chExt cx="7589840" cy="4524094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152400" y="157303"/>
              <a:ext cx="1540067" cy="983325"/>
              <a:chOff x="-363350" y="-51188"/>
              <a:chExt cx="1540067" cy="983325"/>
            </a:xfrm>
          </p:grpSpPr>
          <p:sp>
            <p:nvSpPr>
              <p:cNvPr id="13" name="Google Shape;13;p2"/>
              <p:cNvSpPr/>
              <p:nvPr/>
            </p:nvSpPr>
            <p:spPr>
              <a:xfrm rot="5400000">
                <a:off x="1129720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 rot="5400000">
                <a:off x="84087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 rot="5400000">
                <a:off x="551385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 rot="5400000">
                <a:off x="262582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 rot="5400000">
                <a:off x="-2626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" name="Google Shape;18;p2"/>
              <p:cNvGrpSpPr/>
              <p:nvPr/>
            </p:nvGrpSpPr>
            <p:grpSpPr>
              <a:xfrm>
                <a:off x="-363350" y="-51188"/>
                <a:ext cx="1540067" cy="983325"/>
                <a:chOff x="-363350" y="-51188"/>
                <a:chExt cx="1540067" cy="983325"/>
              </a:xfrm>
            </p:grpSpPr>
            <p:sp>
              <p:nvSpPr>
                <p:cNvPr id="19" name="Google Shape;19;p2"/>
                <p:cNvSpPr/>
                <p:nvPr/>
              </p:nvSpPr>
              <p:spPr>
                <a:xfrm rot="5400000">
                  <a:off x="-362688" y="884495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-315731" y="837541"/>
                  <a:ext cx="0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 rot="5400000">
                  <a:off x="108209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22;p2"/>
                <p:cNvSpPr/>
                <p:nvPr/>
              </p:nvSpPr>
              <p:spPr>
                <a:xfrm rot="5400000">
                  <a:off x="1129720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23;p2"/>
                <p:cNvSpPr/>
                <p:nvPr/>
              </p:nvSpPr>
              <p:spPr>
                <a:xfrm rot="5400000">
                  <a:off x="792652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 rot="5400000">
                  <a:off x="84087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25;p2"/>
                <p:cNvSpPr/>
                <p:nvPr/>
              </p:nvSpPr>
              <p:spPr>
                <a:xfrm rot="5400000">
                  <a:off x="50445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 rot="5400000">
                  <a:off x="551385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 rot="5400000">
                  <a:off x="21496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 rot="5400000">
                  <a:off x="262582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 rot="5400000">
                  <a:off x="-74529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 rot="5400000">
                  <a:off x="-2626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 rot="5400000">
                  <a:off x="-36268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 rot="5400000">
                  <a:off x="-315753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 rot="5400000">
                  <a:off x="108209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 rot="5400000">
                  <a:off x="1129720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 rot="5400000">
                  <a:off x="792652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 rot="5400000">
                  <a:off x="84087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37;p2"/>
                <p:cNvSpPr/>
                <p:nvPr/>
              </p:nvSpPr>
              <p:spPr>
                <a:xfrm rot="5400000">
                  <a:off x="50445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38;p2"/>
                <p:cNvSpPr/>
                <p:nvPr/>
              </p:nvSpPr>
              <p:spPr>
                <a:xfrm rot="5400000">
                  <a:off x="551385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39;p2"/>
                <p:cNvSpPr/>
                <p:nvPr/>
              </p:nvSpPr>
              <p:spPr>
                <a:xfrm rot="5400000">
                  <a:off x="21496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40;p2"/>
                <p:cNvSpPr/>
                <p:nvPr/>
              </p:nvSpPr>
              <p:spPr>
                <a:xfrm rot="5400000">
                  <a:off x="262582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 rot="5400000">
                  <a:off x="-74529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42;p2"/>
                <p:cNvSpPr/>
                <p:nvPr/>
              </p:nvSpPr>
              <p:spPr>
                <a:xfrm rot="5400000">
                  <a:off x="-2626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 rot="5400000">
                  <a:off x="-36268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 rot="5400000">
                  <a:off x="-315753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 rot="5400000">
                  <a:off x="108209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 rot="5400000">
                  <a:off x="792652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 rot="5400000">
                  <a:off x="50445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 rot="5400000">
                  <a:off x="21496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49;p2"/>
                <p:cNvSpPr/>
                <p:nvPr/>
              </p:nvSpPr>
              <p:spPr>
                <a:xfrm rot="5400000">
                  <a:off x="-74529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0;p2"/>
                <p:cNvSpPr/>
                <p:nvPr/>
              </p:nvSpPr>
              <p:spPr>
                <a:xfrm rot="5400000">
                  <a:off x="-36268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1" name="Google Shape;51;p2"/>
              <p:cNvSpPr/>
              <p:nvPr/>
            </p:nvSpPr>
            <p:spPr>
              <a:xfrm rot="5400000">
                <a:off x="-315753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" name="Google Shape;52;p2"/>
            <p:cNvGrpSpPr/>
            <p:nvPr/>
          </p:nvGrpSpPr>
          <p:grpSpPr>
            <a:xfrm>
              <a:off x="5538440" y="3930550"/>
              <a:ext cx="2203800" cy="750847"/>
              <a:chOff x="5538440" y="3930550"/>
              <a:chExt cx="2203800" cy="750847"/>
            </a:xfrm>
          </p:grpSpPr>
          <p:cxnSp>
            <p:nvCxnSpPr>
              <p:cNvPr id="53" name="Google Shape;53;p2"/>
              <p:cNvCxnSpPr/>
              <p:nvPr/>
            </p:nvCxnSpPr>
            <p:spPr>
              <a:xfrm>
                <a:off x="5538440" y="4118262"/>
                <a:ext cx="22038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4;p2"/>
              <p:cNvCxnSpPr/>
              <p:nvPr/>
            </p:nvCxnSpPr>
            <p:spPr>
              <a:xfrm>
                <a:off x="5538440" y="4305974"/>
                <a:ext cx="22038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5;p2"/>
              <p:cNvCxnSpPr/>
              <p:nvPr/>
            </p:nvCxnSpPr>
            <p:spPr>
              <a:xfrm>
                <a:off x="5538440" y="4493685"/>
                <a:ext cx="22038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" name="Google Shape;56;p2"/>
              <p:cNvCxnSpPr/>
              <p:nvPr/>
            </p:nvCxnSpPr>
            <p:spPr>
              <a:xfrm>
                <a:off x="5538440" y="4681397"/>
                <a:ext cx="22038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" name="Google Shape;57;p2"/>
              <p:cNvCxnSpPr/>
              <p:nvPr/>
            </p:nvCxnSpPr>
            <p:spPr>
              <a:xfrm>
                <a:off x="5538440" y="3930550"/>
                <a:ext cx="22038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58" name="Google Shape;58;p2"/>
            <p:cNvGrpSpPr/>
            <p:nvPr/>
          </p:nvGrpSpPr>
          <p:grpSpPr>
            <a:xfrm>
              <a:off x="2103065" y="233517"/>
              <a:ext cx="2239332" cy="610447"/>
              <a:chOff x="489414" y="450012"/>
              <a:chExt cx="2153203" cy="586912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489414" y="450012"/>
                <a:ext cx="2153203" cy="586912"/>
              </a:xfrm>
              <a:custGeom>
                <a:avLst/>
                <a:gdLst/>
                <a:ahLst/>
                <a:cxnLst/>
                <a:rect l="l" t="t" r="r" b="b"/>
                <a:pathLst>
                  <a:path w="50518" h="13770" fill="none" extrusionOk="0">
                    <a:moveTo>
                      <a:pt x="50518" y="0"/>
                    </a:moveTo>
                    <a:lnTo>
                      <a:pt x="0" y="0"/>
                    </a:lnTo>
                    <a:lnTo>
                      <a:pt x="0" y="9089"/>
                    </a:lnTo>
                    <a:lnTo>
                      <a:pt x="38755" y="9089"/>
                    </a:lnTo>
                    <a:lnTo>
                      <a:pt x="41217" y="13344"/>
                    </a:lnTo>
                    <a:cubicBezTo>
                      <a:pt x="41460" y="13770"/>
                      <a:pt x="42129" y="13587"/>
                      <a:pt x="42129" y="13101"/>
                    </a:cubicBezTo>
                    <a:lnTo>
                      <a:pt x="42129" y="9089"/>
                    </a:lnTo>
                    <a:lnTo>
                      <a:pt x="50518" y="9089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0" name="Google Shape;60;p2"/>
              <p:cNvGrpSpPr/>
              <p:nvPr/>
            </p:nvGrpSpPr>
            <p:grpSpPr>
              <a:xfrm>
                <a:off x="584420" y="519414"/>
                <a:ext cx="1963411" cy="246971"/>
                <a:chOff x="571861" y="517439"/>
                <a:chExt cx="1963411" cy="246971"/>
              </a:xfrm>
            </p:grpSpPr>
            <p:sp>
              <p:nvSpPr>
                <p:cNvPr id="61" name="Google Shape;61;p2"/>
                <p:cNvSpPr/>
                <p:nvPr/>
              </p:nvSpPr>
              <p:spPr>
                <a:xfrm>
                  <a:off x="571861" y="517439"/>
                  <a:ext cx="246316" cy="246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2" h="11673" fill="none" extrusionOk="0">
                      <a:moveTo>
                        <a:pt x="3283" y="11672"/>
                      </a:moveTo>
                      <a:lnTo>
                        <a:pt x="5836" y="9119"/>
                      </a:lnTo>
                      <a:lnTo>
                        <a:pt x="8359" y="11672"/>
                      </a:lnTo>
                      <a:lnTo>
                        <a:pt x="11642" y="8389"/>
                      </a:lnTo>
                      <a:lnTo>
                        <a:pt x="9089" y="5836"/>
                      </a:lnTo>
                      <a:lnTo>
                        <a:pt x="11642" y="3283"/>
                      </a:lnTo>
                      <a:lnTo>
                        <a:pt x="8359" y="0"/>
                      </a:lnTo>
                      <a:lnTo>
                        <a:pt x="5836" y="2554"/>
                      </a:lnTo>
                      <a:lnTo>
                        <a:pt x="3283" y="0"/>
                      </a:lnTo>
                      <a:lnTo>
                        <a:pt x="0" y="3283"/>
                      </a:lnTo>
                      <a:lnTo>
                        <a:pt x="2554" y="5836"/>
                      </a:lnTo>
                      <a:lnTo>
                        <a:pt x="0" y="8389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949850" y="517474"/>
                  <a:ext cx="246900" cy="246900"/>
                </a:xfrm>
                <a:prstGeom prst="noSmoking">
                  <a:avLst>
                    <a:gd name="adj" fmla="val 18750"/>
                  </a:avLst>
                </a:prstGeom>
                <a:noFill/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63;p2"/>
                <p:cNvSpPr/>
                <p:nvPr/>
              </p:nvSpPr>
              <p:spPr>
                <a:xfrm>
                  <a:off x="1328423" y="517750"/>
                  <a:ext cx="246348" cy="246348"/>
                </a:xfrm>
                <a:prstGeom prst="irregularSeal2">
                  <a:avLst/>
                </a:prstGeom>
                <a:noFill/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64;p2"/>
                <p:cNvSpPr/>
                <p:nvPr/>
              </p:nvSpPr>
              <p:spPr>
                <a:xfrm>
                  <a:off x="1706444" y="517474"/>
                  <a:ext cx="246900" cy="246900"/>
                </a:xfrm>
                <a:prstGeom prst="smileyFace">
                  <a:avLst>
                    <a:gd name="adj" fmla="val -4653"/>
                  </a:avLst>
                </a:prstGeom>
                <a:noFill/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65;p2"/>
                <p:cNvSpPr/>
                <p:nvPr/>
              </p:nvSpPr>
              <p:spPr>
                <a:xfrm>
                  <a:off x="2085017" y="517486"/>
                  <a:ext cx="185132" cy="246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38" h="40705" extrusionOk="0">
                      <a:moveTo>
                        <a:pt x="21063" y="0"/>
                      </a:moveTo>
                      <a:lnTo>
                        <a:pt x="14602" y="13956"/>
                      </a:lnTo>
                      <a:lnTo>
                        <a:pt x="8529" y="5470"/>
                      </a:lnTo>
                      <a:lnTo>
                        <a:pt x="0" y="40704"/>
                      </a:lnTo>
                      <a:lnTo>
                        <a:pt x="11802" y="21321"/>
                      </a:lnTo>
                      <a:lnTo>
                        <a:pt x="17445" y="30280"/>
                      </a:lnTo>
                      <a:lnTo>
                        <a:pt x="30237" y="9045"/>
                      </a:lnTo>
                      <a:lnTo>
                        <a:pt x="21063" y="0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66;p2"/>
                <p:cNvSpPr/>
                <p:nvPr/>
              </p:nvSpPr>
              <p:spPr>
                <a:xfrm>
                  <a:off x="2401823" y="517474"/>
                  <a:ext cx="133449" cy="246900"/>
                </a:xfrm>
                <a:prstGeom prst="rect">
                  <a:avLst/>
                </a:prstGeom>
              </p:spPr>
              <p:txBody>
                <a:bodyPr>
                  <a:prstTxWarp prst="textPlain">
                    <a:avLst/>
                  </a:prstTxWarp>
                </a:bodyPr>
                <a:lstStyle/>
                <a:p>
                  <a:pPr lvl="0" algn="ctr"/>
                  <a:r>
                    <a:rPr b="0" i="0">
                      <a:ln w="19050" cap="flat" cmpd="sng">
                        <a:solidFill>
                          <a:schemeClr val="lt2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noFill/>
                      <a:latin typeface="Arial"/>
                    </a:rPr>
                    <a:t>!!</a:t>
                  </a:r>
                </a:p>
              </p:txBody>
            </p:sp>
          </p:grp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3"/>
          <p:cNvGrpSpPr/>
          <p:nvPr/>
        </p:nvGrpSpPr>
        <p:grpSpPr>
          <a:xfrm>
            <a:off x="342625" y="322050"/>
            <a:ext cx="8494750" cy="4499400"/>
            <a:chOff x="342625" y="322050"/>
            <a:chExt cx="8494750" cy="4499400"/>
          </a:xfrm>
        </p:grpSpPr>
        <p:grpSp>
          <p:nvGrpSpPr>
            <p:cNvPr id="69" name="Google Shape;69;p3"/>
            <p:cNvGrpSpPr/>
            <p:nvPr/>
          </p:nvGrpSpPr>
          <p:grpSpPr>
            <a:xfrm>
              <a:off x="342625" y="322050"/>
              <a:ext cx="1774253" cy="4499400"/>
              <a:chOff x="4336300" y="1354950"/>
              <a:chExt cx="1774253" cy="4499400"/>
            </a:xfrm>
          </p:grpSpPr>
          <p:sp>
            <p:nvSpPr>
              <p:cNvPr id="70" name="Google Shape;70;p3"/>
              <p:cNvSpPr/>
              <p:nvPr/>
            </p:nvSpPr>
            <p:spPr>
              <a:xfrm>
                <a:off x="4336300" y="1354950"/>
                <a:ext cx="1774200" cy="4499400"/>
              </a:xfrm>
              <a:prstGeom prst="rect">
                <a:avLst/>
              </a:pr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1" name="Google Shape;71;p3"/>
              <p:cNvGrpSpPr/>
              <p:nvPr/>
            </p:nvGrpSpPr>
            <p:grpSpPr>
              <a:xfrm>
                <a:off x="4336300" y="1354950"/>
                <a:ext cx="1774253" cy="270554"/>
                <a:chOff x="4632152" y="1147729"/>
                <a:chExt cx="1774253" cy="270554"/>
              </a:xfrm>
            </p:grpSpPr>
            <p:sp>
              <p:nvSpPr>
                <p:cNvPr id="72" name="Google Shape;72;p3"/>
                <p:cNvSpPr/>
                <p:nvPr/>
              </p:nvSpPr>
              <p:spPr>
                <a:xfrm>
                  <a:off x="4632152" y="1147729"/>
                  <a:ext cx="1774253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73" name="Google Shape;73;p3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74" name="Google Shape;74;p3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5" name="Google Shape;75;p3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6" name="Google Shape;76;p3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77" name="Google Shape;77;p3"/>
            <p:cNvGrpSpPr/>
            <p:nvPr/>
          </p:nvGrpSpPr>
          <p:grpSpPr>
            <a:xfrm>
              <a:off x="7463172" y="322050"/>
              <a:ext cx="1331775" cy="874238"/>
              <a:chOff x="7712444" y="104700"/>
              <a:chExt cx="1331775" cy="874238"/>
            </a:xfrm>
          </p:grpSpPr>
          <p:grpSp>
            <p:nvGrpSpPr>
              <p:cNvPr id="78" name="Google Shape;78;p3"/>
              <p:cNvGrpSpPr/>
              <p:nvPr/>
            </p:nvGrpSpPr>
            <p:grpSpPr>
              <a:xfrm>
                <a:off x="7864844" y="104700"/>
                <a:ext cx="1179375" cy="726475"/>
                <a:chOff x="1510375" y="4002500"/>
                <a:chExt cx="1179375" cy="726475"/>
              </a:xfrm>
            </p:grpSpPr>
            <p:sp>
              <p:nvSpPr>
                <p:cNvPr id="79" name="Google Shape;79;p3"/>
                <p:cNvSpPr/>
                <p:nvPr/>
              </p:nvSpPr>
              <p:spPr>
                <a:xfrm>
                  <a:off x="2068900" y="4498700"/>
                  <a:ext cx="532725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9" h="9211" fill="none" extrusionOk="0">
                      <a:moveTo>
                        <a:pt x="1" y="1"/>
                      </a:moveTo>
                      <a:lnTo>
                        <a:pt x="21308" y="1"/>
                      </a:lnTo>
                      <a:lnTo>
                        <a:pt x="21308" y="9211"/>
                      </a:lnTo>
                      <a:lnTo>
                        <a:pt x="1" y="9211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80;p3"/>
                <p:cNvSpPr/>
                <p:nvPr/>
              </p:nvSpPr>
              <p:spPr>
                <a:xfrm>
                  <a:off x="2068900" y="4498700"/>
                  <a:ext cx="532725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9" h="9211" extrusionOk="0">
                      <a:moveTo>
                        <a:pt x="1" y="1"/>
                      </a:moveTo>
                      <a:lnTo>
                        <a:pt x="1" y="9211"/>
                      </a:lnTo>
                      <a:lnTo>
                        <a:pt x="21308" y="9211"/>
                      </a:lnTo>
                      <a:lnTo>
                        <a:pt x="21308" y="1"/>
                      </a:lnTo>
                      <a:close/>
                    </a:path>
                  </a:pathLst>
                </a:custGeom>
                <a:solidFill>
                  <a:srgbClr val="A8A9BC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81;p3"/>
                <p:cNvSpPr/>
                <p:nvPr/>
              </p:nvSpPr>
              <p:spPr>
                <a:xfrm>
                  <a:off x="2183650" y="4567100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0" y="0"/>
                      </a:moveTo>
                      <a:lnTo>
                        <a:pt x="12128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82;p3"/>
                <p:cNvSpPr/>
                <p:nvPr/>
              </p:nvSpPr>
              <p:spPr>
                <a:xfrm>
                  <a:off x="2183650" y="4649925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0" y="0"/>
                      </a:moveTo>
                      <a:lnTo>
                        <a:pt x="12128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83;p3"/>
                <p:cNvSpPr/>
                <p:nvPr/>
              </p:nvSpPr>
              <p:spPr>
                <a:xfrm>
                  <a:off x="1510375" y="4002500"/>
                  <a:ext cx="1179375" cy="72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75" h="29059" extrusionOk="0">
                      <a:moveTo>
                        <a:pt x="1" y="0"/>
                      </a:moveTo>
                      <a:lnTo>
                        <a:pt x="1" y="29059"/>
                      </a:lnTo>
                      <a:lnTo>
                        <a:pt x="47175" y="29059"/>
                      </a:lnTo>
                      <a:lnTo>
                        <a:pt x="47175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84;p3"/>
                <p:cNvSpPr/>
                <p:nvPr/>
              </p:nvSpPr>
              <p:spPr>
                <a:xfrm>
                  <a:off x="1510375" y="4002500"/>
                  <a:ext cx="1179375" cy="72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75" h="29059" fill="none" extrusionOk="0">
                      <a:moveTo>
                        <a:pt x="1" y="0"/>
                      </a:moveTo>
                      <a:lnTo>
                        <a:pt x="47175" y="0"/>
                      </a:lnTo>
                      <a:lnTo>
                        <a:pt x="47175" y="29059"/>
                      </a:lnTo>
                      <a:lnTo>
                        <a:pt x="1" y="29059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85;p3"/>
                <p:cNvSpPr/>
                <p:nvPr/>
              </p:nvSpPr>
              <p:spPr>
                <a:xfrm>
                  <a:off x="1510375" y="4002500"/>
                  <a:ext cx="1179375" cy="363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75" h="14530" extrusionOk="0">
                      <a:moveTo>
                        <a:pt x="1" y="0"/>
                      </a:moveTo>
                      <a:lnTo>
                        <a:pt x="23588" y="14529"/>
                      </a:lnTo>
                      <a:lnTo>
                        <a:pt x="4717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90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86;p3"/>
                <p:cNvSpPr/>
                <p:nvPr/>
              </p:nvSpPr>
              <p:spPr>
                <a:xfrm>
                  <a:off x="1833350" y="4498700"/>
                  <a:ext cx="532700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8" h="9211" fill="none" extrusionOk="0">
                      <a:moveTo>
                        <a:pt x="0" y="1"/>
                      </a:moveTo>
                      <a:lnTo>
                        <a:pt x="21307" y="1"/>
                      </a:lnTo>
                      <a:lnTo>
                        <a:pt x="21307" y="9211"/>
                      </a:lnTo>
                      <a:lnTo>
                        <a:pt x="0" y="9211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87;p3"/>
                <p:cNvSpPr/>
                <p:nvPr/>
              </p:nvSpPr>
              <p:spPr>
                <a:xfrm>
                  <a:off x="1833350" y="4498700"/>
                  <a:ext cx="532700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8" h="9211" extrusionOk="0">
                      <a:moveTo>
                        <a:pt x="0" y="1"/>
                      </a:moveTo>
                      <a:lnTo>
                        <a:pt x="0" y="9211"/>
                      </a:lnTo>
                      <a:lnTo>
                        <a:pt x="21307" y="9211"/>
                      </a:lnTo>
                      <a:lnTo>
                        <a:pt x="21307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8;p3"/>
                <p:cNvSpPr/>
                <p:nvPr/>
              </p:nvSpPr>
              <p:spPr>
                <a:xfrm>
                  <a:off x="1948075" y="4574576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1" y="0"/>
                      </a:moveTo>
                      <a:lnTo>
                        <a:pt x="12129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9;p3"/>
                <p:cNvSpPr/>
                <p:nvPr/>
              </p:nvSpPr>
              <p:spPr>
                <a:xfrm>
                  <a:off x="1948075" y="4657401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1" y="0"/>
                      </a:moveTo>
                      <a:lnTo>
                        <a:pt x="12129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0" name="Google Shape;90;p3"/>
              <p:cNvGrpSpPr/>
              <p:nvPr/>
            </p:nvGrpSpPr>
            <p:grpSpPr>
              <a:xfrm>
                <a:off x="7788644" y="180900"/>
                <a:ext cx="1179375" cy="726475"/>
                <a:chOff x="1510375" y="4002500"/>
                <a:chExt cx="1179375" cy="726475"/>
              </a:xfrm>
            </p:grpSpPr>
            <p:sp>
              <p:nvSpPr>
                <p:cNvPr id="91" name="Google Shape;91;p3"/>
                <p:cNvSpPr/>
                <p:nvPr/>
              </p:nvSpPr>
              <p:spPr>
                <a:xfrm>
                  <a:off x="2068900" y="4498700"/>
                  <a:ext cx="532725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9" h="9211" fill="none" extrusionOk="0">
                      <a:moveTo>
                        <a:pt x="1" y="1"/>
                      </a:moveTo>
                      <a:lnTo>
                        <a:pt x="21308" y="1"/>
                      </a:lnTo>
                      <a:lnTo>
                        <a:pt x="21308" y="9211"/>
                      </a:lnTo>
                      <a:lnTo>
                        <a:pt x="1" y="9211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92;p3"/>
                <p:cNvSpPr/>
                <p:nvPr/>
              </p:nvSpPr>
              <p:spPr>
                <a:xfrm>
                  <a:off x="2068900" y="4498700"/>
                  <a:ext cx="532725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9" h="9211" extrusionOk="0">
                      <a:moveTo>
                        <a:pt x="1" y="1"/>
                      </a:moveTo>
                      <a:lnTo>
                        <a:pt x="1" y="9211"/>
                      </a:lnTo>
                      <a:lnTo>
                        <a:pt x="21308" y="9211"/>
                      </a:lnTo>
                      <a:lnTo>
                        <a:pt x="21308" y="1"/>
                      </a:lnTo>
                      <a:close/>
                    </a:path>
                  </a:pathLst>
                </a:custGeom>
                <a:solidFill>
                  <a:srgbClr val="A8A9BC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93;p3"/>
                <p:cNvSpPr/>
                <p:nvPr/>
              </p:nvSpPr>
              <p:spPr>
                <a:xfrm>
                  <a:off x="2183650" y="4567100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0" y="0"/>
                      </a:moveTo>
                      <a:lnTo>
                        <a:pt x="12128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94;p3"/>
                <p:cNvSpPr/>
                <p:nvPr/>
              </p:nvSpPr>
              <p:spPr>
                <a:xfrm>
                  <a:off x="2183650" y="4649925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0" y="0"/>
                      </a:moveTo>
                      <a:lnTo>
                        <a:pt x="12128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95;p3"/>
                <p:cNvSpPr/>
                <p:nvPr/>
              </p:nvSpPr>
              <p:spPr>
                <a:xfrm>
                  <a:off x="1510375" y="4002500"/>
                  <a:ext cx="1179375" cy="72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75" h="29059" extrusionOk="0">
                      <a:moveTo>
                        <a:pt x="1" y="0"/>
                      </a:moveTo>
                      <a:lnTo>
                        <a:pt x="1" y="29059"/>
                      </a:lnTo>
                      <a:lnTo>
                        <a:pt x="47175" y="29059"/>
                      </a:lnTo>
                      <a:lnTo>
                        <a:pt x="47175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96;p3"/>
                <p:cNvSpPr/>
                <p:nvPr/>
              </p:nvSpPr>
              <p:spPr>
                <a:xfrm>
                  <a:off x="1510375" y="4002500"/>
                  <a:ext cx="1179375" cy="72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75" h="29059" fill="none" extrusionOk="0">
                      <a:moveTo>
                        <a:pt x="1" y="0"/>
                      </a:moveTo>
                      <a:lnTo>
                        <a:pt x="47175" y="0"/>
                      </a:lnTo>
                      <a:lnTo>
                        <a:pt x="47175" y="29059"/>
                      </a:lnTo>
                      <a:lnTo>
                        <a:pt x="1" y="29059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97;p3"/>
                <p:cNvSpPr/>
                <p:nvPr/>
              </p:nvSpPr>
              <p:spPr>
                <a:xfrm>
                  <a:off x="1510375" y="4002500"/>
                  <a:ext cx="1179375" cy="363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75" h="14530" extrusionOk="0">
                      <a:moveTo>
                        <a:pt x="1" y="0"/>
                      </a:moveTo>
                      <a:lnTo>
                        <a:pt x="23588" y="14529"/>
                      </a:lnTo>
                      <a:lnTo>
                        <a:pt x="4717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90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98;p3"/>
                <p:cNvSpPr/>
                <p:nvPr/>
              </p:nvSpPr>
              <p:spPr>
                <a:xfrm>
                  <a:off x="1833350" y="4498700"/>
                  <a:ext cx="532700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8" h="9211" fill="none" extrusionOk="0">
                      <a:moveTo>
                        <a:pt x="0" y="1"/>
                      </a:moveTo>
                      <a:lnTo>
                        <a:pt x="21307" y="1"/>
                      </a:lnTo>
                      <a:lnTo>
                        <a:pt x="21307" y="9211"/>
                      </a:lnTo>
                      <a:lnTo>
                        <a:pt x="0" y="9211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99;p3"/>
                <p:cNvSpPr/>
                <p:nvPr/>
              </p:nvSpPr>
              <p:spPr>
                <a:xfrm>
                  <a:off x="1833350" y="4498700"/>
                  <a:ext cx="532700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8" h="9211" extrusionOk="0">
                      <a:moveTo>
                        <a:pt x="0" y="1"/>
                      </a:moveTo>
                      <a:lnTo>
                        <a:pt x="0" y="9211"/>
                      </a:lnTo>
                      <a:lnTo>
                        <a:pt x="21307" y="9211"/>
                      </a:lnTo>
                      <a:lnTo>
                        <a:pt x="21307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100;p3"/>
                <p:cNvSpPr/>
                <p:nvPr/>
              </p:nvSpPr>
              <p:spPr>
                <a:xfrm>
                  <a:off x="1948075" y="4574576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1" y="0"/>
                      </a:moveTo>
                      <a:lnTo>
                        <a:pt x="12129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101;p3"/>
                <p:cNvSpPr/>
                <p:nvPr/>
              </p:nvSpPr>
              <p:spPr>
                <a:xfrm>
                  <a:off x="1948075" y="4657401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1" y="0"/>
                      </a:moveTo>
                      <a:lnTo>
                        <a:pt x="12129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2" name="Google Shape;102;p3"/>
              <p:cNvGrpSpPr/>
              <p:nvPr/>
            </p:nvGrpSpPr>
            <p:grpSpPr>
              <a:xfrm>
                <a:off x="7712444" y="252463"/>
                <a:ext cx="1179375" cy="726475"/>
                <a:chOff x="1510375" y="4002500"/>
                <a:chExt cx="1179375" cy="726475"/>
              </a:xfrm>
            </p:grpSpPr>
            <p:sp>
              <p:nvSpPr>
                <p:cNvPr id="103" name="Google Shape;103;p3"/>
                <p:cNvSpPr/>
                <p:nvPr/>
              </p:nvSpPr>
              <p:spPr>
                <a:xfrm>
                  <a:off x="2068900" y="4498700"/>
                  <a:ext cx="532725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9" h="9211" fill="none" extrusionOk="0">
                      <a:moveTo>
                        <a:pt x="1" y="1"/>
                      </a:moveTo>
                      <a:lnTo>
                        <a:pt x="21308" y="1"/>
                      </a:lnTo>
                      <a:lnTo>
                        <a:pt x="21308" y="9211"/>
                      </a:lnTo>
                      <a:lnTo>
                        <a:pt x="1" y="9211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104;p3"/>
                <p:cNvSpPr/>
                <p:nvPr/>
              </p:nvSpPr>
              <p:spPr>
                <a:xfrm>
                  <a:off x="2068900" y="4498700"/>
                  <a:ext cx="532725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9" h="9211" extrusionOk="0">
                      <a:moveTo>
                        <a:pt x="1" y="1"/>
                      </a:moveTo>
                      <a:lnTo>
                        <a:pt x="1" y="9211"/>
                      </a:lnTo>
                      <a:lnTo>
                        <a:pt x="21308" y="9211"/>
                      </a:lnTo>
                      <a:lnTo>
                        <a:pt x="21308" y="1"/>
                      </a:lnTo>
                      <a:close/>
                    </a:path>
                  </a:pathLst>
                </a:custGeom>
                <a:solidFill>
                  <a:srgbClr val="A8A9BC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" name="Google Shape;105;p3"/>
                <p:cNvSpPr/>
                <p:nvPr/>
              </p:nvSpPr>
              <p:spPr>
                <a:xfrm>
                  <a:off x="2183650" y="4567100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0" y="0"/>
                      </a:moveTo>
                      <a:lnTo>
                        <a:pt x="12128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" name="Google Shape;106;p3"/>
                <p:cNvSpPr/>
                <p:nvPr/>
              </p:nvSpPr>
              <p:spPr>
                <a:xfrm>
                  <a:off x="2183650" y="4649925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0" y="0"/>
                      </a:moveTo>
                      <a:lnTo>
                        <a:pt x="12128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107;p3"/>
                <p:cNvSpPr/>
                <p:nvPr/>
              </p:nvSpPr>
              <p:spPr>
                <a:xfrm>
                  <a:off x="1510375" y="4002500"/>
                  <a:ext cx="1179375" cy="72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75" h="29059" extrusionOk="0">
                      <a:moveTo>
                        <a:pt x="1" y="0"/>
                      </a:moveTo>
                      <a:lnTo>
                        <a:pt x="1" y="29059"/>
                      </a:lnTo>
                      <a:lnTo>
                        <a:pt x="47175" y="29059"/>
                      </a:lnTo>
                      <a:lnTo>
                        <a:pt x="47175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108;p3"/>
                <p:cNvSpPr/>
                <p:nvPr/>
              </p:nvSpPr>
              <p:spPr>
                <a:xfrm>
                  <a:off x="1510375" y="4002500"/>
                  <a:ext cx="1179375" cy="72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75" h="29059" fill="none" extrusionOk="0">
                      <a:moveTo>
                        <a:pt x="1" y="0"/>
                      </a:moveTo>
                      <a:lnTo>
                        <a:pt x="47175" y="0"/>
                      </a:lnTo>
                      <a:lnTo>
                        <a:pt x="47175" y="29059"/>
                      </a:lnTo>
                      <a:lnTo>
                        <a:pt x="1" y="29059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109;p3"/>
                <p:cNvSpPr/>
                <p:nvPr/>
              </p:nvSpPr>
              <p:spPr>
                <a:xfrm>
                  <a:off x="1510375" y="4002500"/>
                  <a:ext cx="1179375" cy="363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75" h="14530" extrusionOk="0">
                      <a:moveTo>
                        <a:pt x="1" y="0"/>
                      </a:moveTo>
                      <a:lnTo>
                        <a:pt x="23588" y="14529"/>
                      </a:lnTo>
                      <a:lnTo>
                        <a:pt x="4717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90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3"/>
                <p:cNvSpPr/>
                <p:nvPr/>
              </p:nvSpPr>
              <p:spPr>
                <a:xfrm>
                  <a:off x="1833350" y="4498700"/>
                  <a:ext cx="532700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8" h="9211" fill="none" extrusionOk="0">
                      <a:moveTo>
                        <a:pt x="0" y="1"/>
                      </a:moveTo>
                      <a:lnTo>
                        <a:pt x="21307" y="1"/>
                      </a:lnTo>
                      <a:lnTo>
                        <a:pt x="21307" y="9211"/>
                      </a:lnTo>
                      <a:lnTo>
                        <a:pt x="0" y="9211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3"/>
                <p:cNvSpPr/>
                <p:nvPr/>
              </p:nvSpPr>
              <p:spPr>
                <a:xfrm>
                  <a:off x="1833350" y="4498700"/>
                  <a:ext cx="532700" cy="2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08" h="9211" extrusionOk="0">
                      <a:moveTo>
                        <a:pt x="0" y="1"/>
                      </a:moveTo>
                      <a:lnTo>
                        <a:pt x="0" y="9211"/>
                      </a:lnTo>
                      <a:lnTo>
                        <a:pt x="21307" y="9211"/>
                      </a:lnTo>
                      <a:lnTo>
                        <a:pt x="21307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3"/>
                <p:cNvSpPr/>
                <p:nvPr/>
              </p:nvSpPr>
              <p:spPr>
                <a:xfrm>
                  <a:off x="1948075" y="4574576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1" y="0"/>
                      </a:moveTo>
                      <a:lnTo>
                        <a:pt x="12129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1948075" y="4657401"/>
                  <a:ext cx="303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9" h="1" fill="none" extrusionOk="0">
                      <a:moveTo>
                        <a:pt x="1" y="0"/>
                      </a:moveTo>
                      <a:lnTo>
                        <a:pt x="12129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14" name="Google Shape;114;p3"/>
            <p:cNvGrpSpPr/>
            <p:nvPr/>
          </p:nvGrpSpPr>
          <p:grpSpPr>
            <a:xfrm>
              <a:off x="2349839" y="3921264"/>
              <a:ext cx="1540067" cy="687298"/>
              <a:chOff x="-363350" y="-51188"/>
              <a:chExt cx="1540067" cy="687298"/>
            </a:xfrm>
          </p:grpSpPr>
          <p:sp>
            <p:nvSpPr>
              <p:cNvPr id="115" name="Google Shape;115;p3"/>
              <p:cNvSpPr/>
              <p:nvPr/>
            </p:nvSpPr>
            <p:spPr>
              <a:xfrm rot="5400000">
                <a:off x="1129720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 rot="5400000">
                <a:off x="84087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3"/>
              <p:cNvSpPr/>
              <p:nvPr/>
            </p:nvSpPr>
            <p:spPr>
              <a:xfrm rot="5400000">
                <a:off x="551385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3"/>
              <p:cNvSpPr/>
              <p:nvPr/>
            </p:nvSpPr>
            <p:spPr>
              <a:xfrm rot="5400000">
                <a:off x="262582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 rot="5400000">
                <a:off x="-2626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0" name="Google Shape;120;p3"/>
              <p:cNvGrpSpPr/>
              <p:nvPr/>
            </p:nvGrpSpPr>
            <p:grpSpPr>
              <a:xfrm>
                <a:off x="-363350" y="-51188"/>
                <a:ext cx="1540067" cy="687298"/>
                <a:chOff x="-363350" y="-51188"/>
                <a:chExt cx="1540067" cy="687298"/>
              </a:xfrm>
            </p:grpSpPr>
            <p:sp>
              <p:nvSpPr>
                <p:cNvPr id="121" name="Google Shape;121;p3"/>
                <p:cNvSpPr/>
                <p:nvPr/>
              </p:nvSpPr>
              <p:spPr>
                <a:xfrm rot="5400000">
                  <a:off x="108209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" name="Google Shape;122;p3"/>
                <p:cNvSpPr/>
                <p:nvPr/>
              </p:nvSpPr>
              <p:spPr>
                <a:xfrm rot="5400000">
                  <a:off x="1129720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" name="Google Shape;123;p3"/>
                <p:cNvSpPr/>
                <p:nvPr/>
              </p:nvSpPr>
              <p:spPr>
                <a:xfrm rot="5400000">
                  <a:off x="792652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" name="Google Shape;124;p3"/>
                <p:cNvSpPr/>
                <p:nvPr/>
              </p:nvSpPr>
              <p:spPr>
                <a:xfrm rot="5400000">
                  <a:off x="84087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" name="Google Shape;125;p3"/>
                <p:cNvSpPr/>
                <p:nvPr/>
              </p:nvSpPr>
              <p:spPr>
                <a:xfrm rot="5400000">
                  <a:off x="50445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" name="Google Shape;126;p3"/>
                <p:cNvSpPr/>
                <p:nvPr/>
              </p:nvSpPr>
              <p:spPr>
                <a:xfrm rot="5400000">
                  <a:off x="551385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3"/>
                <p:cNvSpPr/>
                <p:nvPr/>
              </p:nvSpPr>
              <p:spPr>
                <a:xfrm rot="5400000">
                  <a:off x="21496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3"/>
                <p:cNvSpPr/>
                <p:nvPr/>
              </p:nvSpPr>
              <p:spPr>
                <a:xfrm rot="5400000">
                  <a:off x="262582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 rot="5400000">
                  <a:off x="-74529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3"/>
                <p:cNvSpPr/>
                <p:nvPr/>
              </p:nvSpPr>
              <p:spPr>
                <a:xfrm rot="5400000">
                  <a:off x="-2626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3"/>
                <p:cNvSpPr/>
                <p:nvPr/>
              </p:nvSpPr>
              <p:spPr>
                <a:xfrm rot="5400000">
                  <a:off x="-36268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3"/>
                <p:cNvSpPr/>
                <p:nvPr/>
              </p:nvSpPr>
              <p:spPr>
                <a:xfrm rot="5400000">
                  <a:off x="-315753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3"/>
                <p:cNvSpPr/>
                <p:nvPr/>
              </p:nvSpPr>
              <p:spPr>
                <a:xfrm rot="5400000">
                  <a:off x="108209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134;p3"/>
                <p:cNvSpPr/>
                <p:nvPr/>
              </p:nvSpPr>
              <p:spPr>
                <a:xfrm rot="5400000">
                  <a:off x="1129720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" name="Google Shape;135;p3"/>
                <p:cNvSpPr/>
                <p:nvPr/>
              </p:nvSpPr>
              <p:spPr>
                <a:xfrm rot="5400000">
                  <a:off x="792652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136;p3"/>
                <p:cNvSpPr/>
                <p:nvPr/>
              </p:nvSpPr>
              <p:spPr>
                <a:xfrm rot="5400000">
                  <a:off x="84087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137;p3"/>
                <p:cNvSpPr/>
                <p:nvPr/>
              </p:nvSpPr>
              <p:spPr>
                <a:xfrm rot="5400000">
                  <a:off x="50445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3"/>
                <p:cNvSpPr/>
                <p:nvPr/>
              </p:nvSpPr>
              <p:spPr>
                <a:xfrm rot="5400000">
                  <a:off x="551385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3"/>
                <p:cNvSpPr/>
                <p:nvPr/>
              </p:nvSpPr>
              <p:spPr>
                <a:xfrm rot="5400000">
                  <a:off x="21496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3"/>
                <p:cNvSpPr/>
                <p:nvPr/>
              </p:nvSpPr>
              <p:spPr>
                <a:xfrm rot="5400000">
                  <a:off x="262582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3"/>
                <p:cNvSpPr/>
                <p:nvPr/>
              </p:nvSpPr>
              <p:spPr>
                <a:xfrm rot="5400000">
                  <a:off x="-74529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3"/>
                <p:cNvSpPr/>
                <p:nvPr/>
              </p:nvSpPr>
              <p:spPr>
                <a:xfrm rot="5400000">
                  <a:off x="-2626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3"/>
                <p:cNvSpPr/>
                <p:nvPr/>
              </p:nvSpPr>
              <p:spPr>
                <a:xfrm rot="5400000">
                  <a:off x="-36268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3"/>
                <p:cNvSpPr/>
                <p:nvPr/>
              </p:nvSpPr>
              <p:spPr>
                <a:xfrm rot="5400000">
                  <a:off x="-315753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145;p3"/>
                <p:cNvSpPr/>
                <p:nvPr/>
              </p:nvSpPr>
              <p:spPr>
                <a:xfrm rot="5400000">
                  <a:off x="108209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46;p3"/>
                <p:cNvSpPr/>
                <p:nvPr/>
              </p:nvSpPr>
              <p:spPr>
                <a:xfrm rot="5400000">
                  <a:off x="792652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47;p3"/>
                <p:cNvSpPr/>
                <p:nvPr/>
              </p:nvSpPr>
              <p:spPr>
                <a:xfrm rot="5400000">
                  <a:off x="50445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48;p3"/>
                <p:cNvSpPr/>
                <p:nvPr/>
              </p:nvSpPr>
              <p:spPr>
                <a:xfrm rot="5400000">
                  <a:off x="21496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49;p3"/>
                <p:cNvSpPr/>
                <p:nvPr/>
              </p:nvSpPr>
              <p:spPr>
                <a:xfrm rot="5400000">
                  <a:off x="-74529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50;p3"/>
                <p:cNvSpPr/>
                <p:nvPr/>
              </p:nvSpPr>
              <p:spPr>
                <a:xfrm rot="5400000">
                  <a:off x="-36268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51" name="Google Shape;151;p3"/>
              <p:cNvSpPr/>
              <p:nvPr/>
            </p:nvSpPr>
            <p:spPr>
              <a:xfrm rot="5400000">
                <a:off x="-315753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" name="Google Shape;152;p3"/>
            <p:cNvGrpSpPr/>
            <p:nvPr/>
          </p:nvGrpSpPr>
          <p:grpSpPr>
            <a:xfrm>
              <a:off x="8276093" y="2242975"/>
              <a:ext cx="291050" cy="657525"/>
              <a:chOff x="7875018" y="1882075"/>
              <a:chExt cx="291050" cy="657525"/>
            </a:xfrm>
          </p:grpSpPr>
          <p:sp>
            <p:nvSpPr>
              <p:cNvPr id="153" name="Google Shape;153;p3"/>
              <p:cNvSpPr/>
              <p:nvPr/>
            </p:nvSpPr>
            <p:spPr>
              <a:xfrm>
                <a:off x="7875018" y="1882075"/>
                <a:ext cx="291050" cy="291825"/>
              </a:xfrm>
              <a:custGeom>
                <a:avLst/>
                <a:gdLst/>
                <a:ahLst/>
                <a:cxnLst/>
                <a:rect l="l" t="t" r="r" b="b"/>
                <a:pathLst>
                  <a:path w="11642" h="11673" extrusionOk="0">
                    <a:moveTo>
                      <a:pt x="3283" y="0"/>
                    </a:moveTo>
                    <a:lnTo>
                      <a:pt x="0" y="3283"/>
                    </a:lnTo>
                    <a:lnTo>
                      <a:pt x="2554" y="5836"/>
                    </a:lnTo>
                    <a:lnTo>
                      <a:pt x="0" y="8389"/>
                    </a:lnTo>
                    <a:lnTo>
                      <a:pt x="3283" y="11672"/>
                    </a:lnTo>
                    <a:lnTo>
                      <a:pt x="5836" y="9119"/>
                    </a:lnTo>
                    <a:lnTo>
                      <a:pt x="8359" y="11672"/>
                    </a:lnTo>
                    <a:lnTo>
                      <a:pt x="11642" y="8389"/>
                    </a:lnTo>
                    <a:lnTo>
                      <a:pt x="9089" y="5836"/>
                    </a:lnTo>
                    <a:lnTo>
                      <a:pt x="11642" y="3283"/>
                    </a:lnTo>
                    <a:lnTo>
                      <a:pt x="8359" y="0"/>
                    </a:lnTo>
                    <a:lnTo>
                      <a:pt x="5836" y="2554"/>
                    </a:lnTo>
                    <a:lnTo>
                      <a:pt x="328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>
                <a:off x="7875018" y="2247775"/>
                <a:ext cx="291050" cy="291825"/>
              </a:xfrm>
              <a:custGeom>
                <a:avLst/>
                <a:gdLst/>
                <a:ahLst/>
                <a:cxnLst/>
                <a:rect l="l" t="t" r="r" b="b"/>
                <a:pathLst>
                  <a:path w="11642" h="11673" extrusionOk="0">
                    <a:moveTo>
                      <a:pt x="3283" y="0"/>
                    </a:moveTo>
                    <a:lnTo>
                      <a:pt x="0" y="3283"/>
                    </a:lnTo>
                    <a:lnTo>
                      <a:pt x="2554" y="5836"/>
                    </a:lnTo>
                    <a:lnTo>
                      <a:pt x="0" y="8389"/>
                    </a:lnTo>
                    <a:lnTo>
                      <a:pt x="3283" y="11672"/>
                    </a:lnTo>
                    <a:lnTo>
                      <a:pt x="5836" y="9119"/>
                    </a:lnTo>
                    <a:lnTo>
                      <a:pt x="8359" y="11672"/>
                    </a:lnTo>
                    <a:lnTo>
                      <a:pt x="11642" y="8389"/>
                    </a:lnTo>
                    <a:lnTo>
                      <a:pt x="9089" y="5836"/>
                    </a:lnTo>
                    <a:lnTo>
                      <a:pt x="11642" y="3283"/>
                    </a:lnTo>
                    <a:lnTo>
                      <a:pt x="8359" y="0"/>
                    </a:lnTo>
                    <a:lnTo>
                      <a:pt x="5836" y="2554"/>
                    </a:lnTo>
                    <a:lnTo>
                      <a:pt x="328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" name="Google Shape;155;p3"/>
            <p:cNvGrpSpPr/>
            <p:nvPr/>
          </p:nvGrpSpPr>
          <p:grpSpPr>
            <a:xfrm>
              <a:off x="2365632" y="691023"/>
              <a:ext cx="4848787" cy="505416"/>
              <a:chOff x="2258298" y="3894721"/>
              <a:chExt cx="3784567" cy="505416"/>
            </a:xfrm>
          </p:grpSpPr>
          <p:cxnSp>
            <p:nvCxnSpPr>
              <p:cNvPr id="156" name="Google Shape;156;p3"/>
              <p:cNvCxnSpPr/>
              <p:nvPr/>
            </p:nvCxnSpPr>
            <p:spPr>
              <a:xfrm>
                <a:off x="2258365" y="4231665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3"/>
              <p:cNvCxnSpPr/>
              <p:nvPr/>
            </p:nvCxnSpPr>
            <p:spPr>
              <a:xfrm>
                <a:off x="2258365" y="4400137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" name="Google Shape;158;p3"/>
              <p:cNvCxnSpPr/>
              <p:nvPr/>
            </p:nvCxnSpPr>
            <p:spPr>
              <a:xfrm>
                <a:off x="2258298" y="3894721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" name="Google Shape;159;p3"/>
              <p:cNvCxnSpPr/>
              <p:nvPr/>
            </p:nvCxnSpPr>
            <p:spPr>
              <a:xfrm>
                <a:off x="2258298" y="4063193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60" name="Google Shape;160;p3"/>
            <p:cNvGrpSpPr/>
            <p:nvPr/>
          </p:nvGrpSpPr>
          <p:grpSpPr>
            <a:xfrm>
              <a:off x="4122875" y="4098725"/>
              <a:ext cx="4714500" cy="629464"/>
              <a:chOff x="4122875" y="4098725"/>
              <a:chExt cx="4714500" cy="629464"/>
            </a:xfrm>
          </p:grpSpPr>
          <p:grpSp>
            <p:nvGrpSpPr>
              <p:cNvPr id="161" name="Google Shape;161;p3"/>
              <p:cNvGrpSpPr/>
              <p:nvPr/>
            </p:nvGrpSpPr>
            <p:grpSpPr>
              <a:xfrm>
                <a:off x="4122875" y="4098725"/>
                <a:ext cx="4714500" cy="332400"/>
                <a:chOff x="4122875" y="4098725"/>
                <a:chExt cx="4714500" cy="332400"/>
              </a:xfrm>
            </p:grpSpPr>
            <p:sp>
              <p:nvSpPr>
                <p:cNvPr id="162" name="Google Shape;162;p3"/>
                <p:cNvSpPr/>
                <p:nvPr/>
              </p:nvSpPr>
              <p:spPr>
                <a:xfrm>
                  <a:off x="4122875" y="4098725"/>
                  <a:ext cx="4714500" cy="332400"/>
                </a:xfrm>
                <a:prstGeom prst="rect">
                  <a:avLst/>
                </a:prstGeom>
                <a:solidFill>
                  <a:schemeClr val="accent2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" name="Google Shape;163;p3"/>
                <p:cNvSpPr/>
                <p:nvPr/>
              </p:nvSpPr>
              <p:spPr>
                <a:xfrm rot="5400000">
                  <a:off x="4223375" y="4196525"/>
                  <a:ext cx="158400" cy="13680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lt2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64" name="Google Shape;164;p3"/>
                <p:cNvGrpSpPr/>
                <p:nvPr/>
              </p:nvGrpSpPr>
              <p:grpSpPr>
                <a:xfrm>
                  <a:off x="4515789" y="4196525"/>
                  <a:ext cx="4096800" cy="136800"/>
                  <a:chOff x="4535725" y="4196525"/>
                  <a:chExt cx="4096800" cy="136800"/>
                </a:xfrm>
              </p:grpSpPr>
              <p:cxnSp>
                <p:nvCxnSpPr>
                  <p:cNvPr id="165" name="Google Shape;165;p3"/>
                  <p:cNvCxnSpPr/>
                  <p:nvPr/>
                </p:nvCxnSpPr>
                <p:spPr>
                  <a:xfrm>
                    <a:off x="4535725" y="4267000"/>
                    <a:ext cx="40968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166" name="Google Shape;166;p3"/>
                  <p:cNvSpPr/>
                  <p:nvPr/>
                </p:nvSpPr>
                <p:spPr>
                  <a:xfrm>
                    <a:off x="7386600" y="4196525"/>
                    <a:ext cx="136800" cy="1368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67" name="Google Shape;167;p3"/>
              <p:cNvSpPr/>
              <p:nvPr/>
            </p:nvSpPr>
            <p:spPr>
              <a:xfrm>
                <a:off x="7433279" y="4251714"/>
                <a:ext cx="343500" cy="476475"/>
              </a:xfrm>
              <a:custGeom>
                <a:avLst/>
                <a:gdLst/>
                <a:ahLst/>
                <a:cxnLst/>
                <a:rect l="l" t="t" r="r" b="b"/>
                <a:pathLst>
                  <a:path w="13740" h="19059" extrusionOk="0">
                    <a:moveTo>
                      <a:pt x="0" y="0"/>
                    </a:moveTo>
                    <a:lnTo>
                      <a:pt x="1945" y="16414"/>
                    </a:lnTo>
                    <a:lnTo>
                      <a:pt x="5350" y="11885"/>
                    </a:lnTo>
                    <a:lnTo>
                      <a:pt x="9149" y="19058"/>
                    </a:lnTo>
                    <a:lnTo>
                      <a:pt x="12949" y="16444"/>
                    </a:lnTo>
                    <a:lnTo>
                      <a:pt x="7812" y="10213"/>
                    </a:lnTo>
                    <a:lnTo>
                      <a:pt x="13739" y="93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8" name="Google Shape;168;p3"/>
          <p:cNvSpPr txBox="1">
            <a:spLocks noGrp="1"/>
          </p:cNvSpPr>
          <p:nvPr>
            <p:ph type="title"/>
          </p:nvPr>
        </p:nvSpPr>
        <p:spPr>
          <a:xfrm>
            <a:off x="2349850" y="2011350"/>
            <a:ext cx="5515200" cy="9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6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69" name="Google Shape;169;p3"/>
          <p:cNvSpPr txBox="1">
            <a:spLocks noGrp="1"/>
          </p:cNvSpPr>
          <p:nvPr>
            <p:ph type="title" idx="2" hasCustomPrompt="1"/>
          </p:nvPr>
        </p:nvSpPr>
        <p:spPr>
          <a:xfrm>
            <a:off x="874788" y="2247779"/>
            <a:ext cx="1313100" cy="9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70" name="Google Shape;170;p3"/>
          <p:cNvSpPr txBox="1">
            <a:spLocks noGrp="1"/>
          </p:cNvSpPr>
          <p:nvPr>
            <p:ph type="subTitle" idx="1"/>
          </p:nvPr>
        </p:nvSpPr>
        <p:spPr>
          <a:xfrm>
            <a:off x="2349851" y="2974375"/>
            <a:ext cx="5515200" cy="3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7"/>
          <p:cNvSpPr txBox="1">
            <a:spLocks noGrp="1"/>
          </p:cNvSpPr>
          <p:nvPr>
            <p:ph type="subTitle" idx="1"/>
          </p:nvPr>
        </p:nvSpPr>
        <p:spPr>
          <a:xfrm>
            <a:off x="4548490" y="2782950"/>
            <a:ext cx="2958900" cy="10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96" name="Google Shape;296;p7"/>
          <p:cNvSpPr txBox="1">
            <a:spLocks noGrp="1"/>
          </p:cNvSpPr>
          <p:nvPr>
            <p:ph type="title"/>
          </p:nvPr>
        </p:nvSpPr>
        <p:spPr>
          <a:xfrm>
            <a:off x="4548490" y="1830478"/>
            <a:ext cx="2958900" cy="92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297" name="Google Shape;297;p7"/>
          <p:cNvGrpSpPr/>
          <p:nvPr/>
        </p:nvGrpSpPr>
        <p:grpSpPr>
          <a:xfrm>
            <a:off x="76247" y="76209"/>
            <a:ext cx="8991507" cy="4991083"/>
            <a:chOff x="-25" y="152400"/>
            <a:chExt cx="8991507" cy="4991083"/>
          </a:xfrm>
        </p:grpSpPr>
        <p:sp>
          <p:nvSpPr>
            <p:cNvPr id="298" name="Google Shape;298;p7"/>
            <p:cNvSpPr/>
            <p:nvPr/>
          </p:nvSpPr>
          <p:spPr>
            <a:xfrm>
              <a:off x="0" y="152400"/>
              <a:ext cx="8991482" cy="4991083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7"/>
            <p:cNvSpPr/>
            <p:nvPr/>
          </p:nvSpPr>
          <p:spPr>
            <a:xfrm>
              <a:off x="-25" y="152400"/>
              <a:ext cx="8991482" cy="270531"/>
            </a:xfrm>
            <a:custGeom>
              <a:avLst/>
              <a:gdLst/>
              <a:ahLst/>
              <a:cxnLst/>
              <a:rect l="l" t="t" r="r" b="b"/>
              <a:pathLst>
                <a:path w="99972" h="9029" extrusionOk="0">
                  <a:moveTo>
                    <a:pt x="0" y="1"/>
                  </a:moveTo>
                  <a:lnTo>
                    <a:pt x="0" y="9028"/>
                  </a:lnTo>
                  <a:lnTo>
                    <a:pt x="99972" y="9028"/>
                  </a:lnTo>
                  <a:lnTo>
                    <a:pt x="99972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0" name="Google Shape;300;p7"/>
            <p:cNvGrpSpPr/>
            <p:nvPr/>
          </p:nvGrpSpPr>
          <p:grpSpPr>
            <a:xfrm>
              <a:off x="8788026" y="217953"/>
              <a:ext cx="139356" cy="139356"/>
              <a:chOff x="3300229" y="786025"/>
              <a:chExt cx="116275" cy="116275"/>
            </a:xfrm>
          </p:grpSpPr>
          <p:sp>
            <p:nvSpPr>
              <p:cNvPr id="301" name="Google Shape;301;p7"/>
              <p:cNvSpPr/>
              <p:nvPr/>
            </p:nvSpPr>
            <p:spPr>
              <a:xfrm>
                <a:off x="3300229" y="786025"/>
                <a:ext cx="116275" cy="116275"/>
              </a:xfrm>
              <a:custGeom>
                <a:avLst/>
                <a:gdLst/>
                <a:ahLst/>
                <a:cxnLst/>
                <a:rect l="l" t="t" r="r" b="b"/>
                <a:pathLst>
                  <a:path w="4651" h="4651" extrusionOk="0">
                    <a:moveTo>
                      <a:pt x="0" y="0"/>
                    </a:moveTo>
                    <a:lnTo>
                      <a:pt x="0" y="4651"/>
                    </a:lnTo>
                    <a:lnTo>
                      <a:pt x="4651" y="4651"/>
                    </a:lnTo>
                    <a:lnTo>
                      <a:pt x="4651" y="0"/>
                    </a:ln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7"/>
              <p:cNvSpPr/>
              <p:nvPr/>
            </p:nvSpPr>
            <p:spPr>
              <a:xfrm>
                <a:off x="3335179" y="820975"/>
                <a:ext cx="45625" cy="456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825" fill="none" extrusionOk="0">
                    <a:moveTo>
                      <a:pt x="1824" y="0"/>
                    </a:moveTo>
                    <a:lnTo>
                      <a:pt x="1" y="182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7"/>
              <p:cNvSpPr/>
              <p:nvPr/>
            </p:nvSpPr>
            <p:spPr>
              <a:xfrm>
                <a:off x="3335179" y="820975"/>
                <a:ext cx="45625" cy="456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825" fill="none" extrusionOk="0">
                    <a:moveTo>
                      <a:pt x="1" y="0"/>
                    </a:moveTo>
                    <a:lnTo>
                      <a:pt x="1824" y="182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4" name="Google Shape;304;p7"/>
          <p:cNvGrpSpPr/>
          <p:nvPr/>
        </p:nvGrpSpPr>
        <p:grpSpPr>
          <a:xfrm>
            <a:off x="275625" y="539505"/>
            <a:ext cx="8592750" cy="4325464"/>
            <a:chOff x="275625" y="539505"/>
            <a:chExt cx="8592750" cy="4325464"/>
          </a:xfrm>
        </p:grpSpPr>
        <p:grpSp>
          <p:nvGrpSpPr>
            <p:cNvPr id="305" name="Google Shape;305;p7"/>
            <p:cNvGrpSpPr/>
            <p:nvPr/>
          </p:nvGrpSpPr>
          <p:grpSpPr>
            <a:xfrm rot="5400000">
              <a:off x="-150760" y="965889"/>
              <a:ext cx="1540067" cy="687298"/>
              <a:chOff x="-363350" y="-51188"/>
              <a:chExt cx="1540067" cy="687298"/>
            </a:xfrm>
          </p:grpSpPr>
          <p:sp>
            <p:nvSpPr>
              <p:cNvPr id="306" name="Google Shape;306;p7"/>
              <p:cNvSpPr/>
              <p:nvPr/>
            </p:nvSpPr>
            <p:spPr>
              <a:xfrm rot="5400000">
                <a:off x="1129720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7"/>
              <p:cNvSpPr/>
              <p:nvPr/>
            </p:nvSpPr>
            <p:spPr>
              <a:xfrm rot="5400000">
                <a:off x="84087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7"/>
              <p:cNvSpPr/>
              <p:nvPr/>
            </p:nvSpPr>
            <p:spPr>
              <a:xfrm rot="5400000">
                <a:off x="551385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7"/>
              <p:cNvSpPr/>
              <p:nvPr/>
            </p:nvSpPr>
            <p:spPr>
              <a:xfrm rot="5400000">
                <a:off x="262582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7"/>
              <p:cNvSpPr/>
              <p:nvPr/>
            </p:nvSpPr>
            <p:spPr>
              <a:xfrm rot="5400000">
                <a:off x="-2626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11" name="Google Shape;311;p7"/>
              <p:cNvGrpSpPr/>
              <p:nvPr/>
            </p:nvGrpSpPr>
            <p:grpSpPr>
              <a:xfrm>
                <a:off x="-363350" y="-51188"/>
                <a:ext cx="1540067" cy="687298"/>
                <a:chOff x="-363350" y="-51188"/>
                <a:chExt cx="1540067" cy="687298"/>
              </a:xfrm>
            </p:grpSpPr>
            <p:sp>
              <p:nvSpPr>
                <p:cNvPr id="312" name="Google Shape;312;p7"/>
                <p:cNvSpPr/>
                <p:nvPr/>
              </p:nvSpPr>
              <p:spPr>
                <a:xfrm rot="5400000">
                  <a:off x="108209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313;p7"/>
                <p:cNvSpPr/>
                <p:nvPr/>
              </p:nvSpPr>
              <p:spPr>
                <a:xfrm rot="5400000">
                  <a:off x="1129720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4" name="Google Shape;314;p7"/>
                <p:cNvSpPr/>
                <p:nvPr/>
              </p:nvSpPr>
              <p:spPr>
                <a:xfrm rot="5400000">
                  <a:off x="792652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5" name="Google Shape;315;p7"/>
                <p:cNvSpPr/>
                <p:nvPr/>
              </p:nvSpPr>
              <p:spPr>
                <a:xfrm rot="5400000">
                  <a:off x="84087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7"/>
                <p:cNvSpPr/>
                <p:nvPr/>
              </p:nvSpPr>
              <p:spPr>
                <a:xfrm rot="5400000">
                  <a:off x="50445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7"/>
                <p:cNvSpPr/>
                <p:nvPr/>
              </p:nvSpPr>
              <p:spPr>
                <a:xfrm rot="5400000">
                  <a:off x="551385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7"/>
                <p:cNvSpPr/>
                <p:nvPr/>
              </p:nvSpPr>
              <p:spPr>
                <a:xfrm rot="5400000">
                  <a:off x="21496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319;p7"/>
                <p:cNvSpPr/>
                <p:nvPr/>
              </p:nvSpPr>
              <p:spPr>
                <a:xfrm rot="5400000">
                  <a:off x="262582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7"/>
                <p:cNvSpPr/>
                <p:nvPr/>
              </p:nvSpPr>
              <p:spPr>
                <a:xfrm rot="5400000">
                  <a:off x="-74529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7"/>
                <p:cNvSpPr/>
                <p:nvPr/>
              </p:nvSpPr>
              <p:spPr>
                <a:xfrm rot="5400000">
                  <a:off x="-2626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7"/>
                <p:cNvSpPr/>
                <p:nvPr/>
              </p:nvSpPr>
              <p:spPr>
                <a:xfrm rot="5400000">
                  <a:off x="-36268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7"/>
                <p:cNvSpPr/>
                <p:nvPr/>
              </p:nvSpPr>
              <p:spPr>
                <a:xfrm rot="5400000">
                  <a:off x="-315753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7"/>
                <p:cNvSpPr/>
                <p:nvPr/>
              </p:nvSpPr>
              <p:spPr>
                <a:xfrm rot="5400000">
                  <a:off x="108209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7"/>
                <p:cNvSpPr/>
                <p:nvPr/>
              </p:nvSpPr>
              <p:spPr>
                <a:xfrm rot="5400000">
                  <a:off x="1129720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7"/>
                <p:cNvSpPr/>
                <p:nvPr/>
              </p:nvSpPr>
              <p:spPr>
                <a:xfrm rot="5400000">
                  <a:off x="792652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7"/>
                <p:cNvSpPr/>
                <p:nvPr/>
              </p:nvSpPr>
              <p:spPr>
                <a:xfrm rot="5400000">
                  <a:off x="84087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7"/>
                <p:cNvSpPr/>
                <p:nvPr/>
              </p:nvSpPr>
              <p:spPr>
                <a:xfrm rot="5400000">
                  <a:off x="50445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7"/>
                <p:cNvSpPr/>
                <p:nvPr/>
              </p:nvSpPr>
              <p:spPr>
                <a:xfrm rot="5400000">
                  <a:off x="551385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7"/>
                <p:cNvSpPr/>
                <p:nvPr/>
              </p:nvSpPr>
              <p:spPr>
                <a:xfrm rot="5400000">
                  <a:off x="21496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7"/>
                <p:cNvSpPr/>
                <p:nvPr/>
              </p:nvSpPr>
              <p:spPr>
                <a:xfrm rot="5400000">
                  <a:off x="262582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7"/>
                <p:cNvSpPr/>
                <p:nvPr/>
              </p:nvSpPr>
              <p:spPr>
                <a:xfrm rot="5400000">
                  <a:off x="-74529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7"/>
                <p:cNvSpPr/>
                <p:nvPr/>
              </p:nvSpPr>
              <p:spPr>
                <a:xfrm rot="5400000">
                  <a:off x="-2626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4" name="Google Shape;334;p7"/>
                <p:cNvSpPr/>
                <p:nvPr/>
              </p:nvSpPr>
              <p:spPr>
                <a:xfrm rot="5400000">
                  <a:off x="-36268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7"/>
                <p:cNvSpPr/>
                <p:nvPr/>
              </p:nvSpPr>
              <p:spPr>
                <a:xfrm rot="5400000">
                  <a:off x="-315753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7"/>
                <p:cNvSpPr/>
                <p:nvPr/>
              </p:nvSpPr>
              <p:spPr>
                <a:xfrm rot="5400000">
                  <a:off x="108209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7"/>
                <p:cNvSpPr/>
                <p:nvPr/>
              </p:nvSpPr>
              <p:spPr>
                <a:xfrm rot="5400000">
                  <a:off x="792652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7"/>
                <p:cNvSpPr/>
                <p:nvPr/>
              </p:nvSpPr>
              <p:spPr>
                <a:xfrm rot="5400000">
                  <a:off x="50445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7"/>
                <p:cNvSpPr/>
                <p:nvPr/>
              </p:nvSpPr>
              <p:spPr>
                <a:xfrm rot="5400000">
                  <a:off x="21496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7"/>
                <p:cNvSpPr/>
                <p:nvPr/>
              </p:nvSpPr>
              <p:spPr>
                <a:xfrm rot="5400000">
                  <a:off x="-74529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7"/>
                <p:cNvSpPr/>
                <p:nvPr/>
              </p:nvSpPr>
              <p:spPr>
                <a:xfrm rot="5400000">
                  <a:off x="-36268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42" name="Google Shape;342;p7"/>
              <p:cNvSpPr/>
              <p:nvPr/>
            </p:nvSpPr>
            <p:spPr>
              <a:xfrm rot="5400000">
                <a:off x="-315753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3" name="Google Shape;343;p7"/>
            <p:cNvGrpSpPr/>
            <p:nvPr/>
          </p:nvGrpSpPr>
          <p:grpSpPr>
            <a:xfrm>
              <a:off x="8186425" y="1495526"/>
              <a:ext cx="681950" cy="3369443"/>
              <a:chOff x="8186425" y="1495600"/>
              <a:chExt cx="681950" cy="3359700"/>
            </a:xfrm>
          </p:grpSpPr>
          <p:cxnSp>
            <p:nvCxnSpPr>
              <p:cNvPr id="344" name="Google Shape;344;p7"/>
              <p:cNvCxnSpPr/>
              <p:nvPr/>
            </p:nvCxnSpPr>
            <p:spPr>
              <a:xfrm rot="5400000">
                <a:off x="6847550" y="3175450"/>
                <a:ext cx="33597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5" name="Google Shape;345;p7"/>
              <p:cNvCxnSpPr/>
              <p:nvPr/>
            </p:nvCxnSpPr>
            <p:spPr>
              <a:xfrm rot="5400000">
                <a:off x="7188525" y="3175450"/>
                <a:ext cx="33597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6" name="Google Shape;346;p7"/>
              <p:cNvCxnSpPr/>
              <p:nvPr/>
            </p:nvCxnSpPr>
            <p:spPr>
              <a:xfrm rot="5400000">
                <a:off x="7018038" y="3175450"/>
                <a:ext cx="33597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7" name="Google Shape;347;p7"/>
              <p:cNvCxnSpPr/>
              <p:nvPr/>
            </p:nvCxnSpPr>
            <p:spPr>
              <a:xfrm rot="5400000">
                <a:off x="6677063" y="3175450"/>
                <a:ext cx="33597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8" name="Google Shape;348;p7"/>
              <p:cNvCxnSpPr/>
              <p:nvPr/>
            </p:nvCxnSpPr>
            <p:spPr>
              <a:xfrm rot="5400000">
                <a:off x="6506575" y="3175450"/>
                <a:ext cx="33597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8"/>
          <p:cNvSpPr txBox="1">
            <a:spLocks noGrp="1"/>
          </p:cNvSpPr>
          <p:nvPr>
            <p:ph type="title"/>
          </p:nvPr>
        </p:nvSpPr>
        <p:spPr>
          <a:xfrm>
            <a:off x="1714950" y="1717925"/>
            <a:ext cx="5714100" cy="22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351" name="Google Shape;351;p8"/>
          <p:cNvGrpSpPr/>
          <p:nvPr/>
        </p:nvGrpSpPr>
        <p:grpSpPr>
          <a:xfrm>
            <a:off x="76247" y="76200"/>
            <a:ext cx="8991506" cy="4991091"/>
            <a:chOff x="76247" y="76200"/>
            <a:chExt cx="8991506" cy="4991091"/>
          </a:xfrm>
        </p:grpSpPr>
        <p:sp>
          <p:nvSpPr>
            <p:cNvPr id="352" name="Google Shape;352;p8"/>
            <p:cNvSpPr/>
            <p:nvPr/>
          </p:nvSpPr>
          <p:spPr>
            <a:xfrm>
              <a:off x="76272" y="76209"/>
              <a:ext cx="8991482" cy="4991083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3" name="Google Shape;353;p8"/>
            <p:cNvGrpSpPr/>
            <p:nvPr/>
          </p:nvGrpSpPr>
          <p:grpSpPr>
            <a:xfrm>
              <a:off x="76247" y="76200"/>
              <a:ext cx="8991482" cy="270554"/>
              <a:chOff x="495040" y="1057247"/>
              <a:chExt cx="8991482" cy="270554"/>
            </a:xfrm>
          </p:grpSpPr>
          <p:sp>
            <p:nvSpPr>
              <p:cNvPr id="354" name="Google Shape;354;p8"/>
              <p:cNvSpPr/>
              <p:nvPr/>
            </p:nvSpPr>
            <p:spPr>
              <a:xfrm flipH="1">
                <a:off x="495040" y="1057247"/>
                <a:ext cx="8991482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55" name="Google Shape;355;p8"/>
              <p:cNvGrpSpPr/>
              <p:nvPr/>
            </p:nvGrpSpPr>
            <p:grpSpPr>
              <a:xfrm flipH="1">
                <a:off x="559172" y="1122848"/>
                <a:ext cx="560767" cy="139276"/>
                <a:chOff x="4771000" y="1122848"/>
                <a:chExt cx="560767" cy="139276"/>
              </a:xfrm>
            </p:grpSpPr>
            <p:grpSp>
              <p:nvGrpSpPr>
                <p:cNvPr id="356" name="Google Shape;356;p8"/>
                <p:cNvGrpSpPr/>
                <p:nvPr/>
              </p:nvGrpSpPr>
              <p:grpSpPr>
                <a:xfrm>
                  <a:off x="5192567" y="1122848"/>
                  <a:ext cx="139200" cy="139200"/>
                  <a:chOff x="5192567" y="1122848"/>
                  <a:chExt cx="139200" cy="139200"/>
                </a:xfrm>
              </p:grpSpPr>
              <p:sp>
                <p:nvSpPr>
                  <p:cNvPr id="357" name="Google Shape;357;p8"/>
                  <p:cNvSpPr/>
                  <p:nvPr/>
                </p:nvSpPr>
                <p:spPr>
                  <a:xfrm>
                    <a:off x="5192567" y="1122848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8" name="Google Shape;358;p8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9" name="Google Shape;359;p8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60" name="Google Shape;360;p8"/>
                <p:cNvGrpSpPr/>
                <p:nvPr/>
              </p:nvGrpSpPr>
              <p:grpSpPr>
                <a:xfrm>
                  <a:off x="4771000" y="1122849"/>
                  <a:ext cx="139200" cy="139200"/>
                  <a:chOff x="5192500" y="1122925"/>
                  <a:chExt cx="139200" cy="139200"/>
                </a:xfrm>
              </p:grpSpPr>
              <p:sp>
                <p:nvSpPr>
                  <p:cNvPr id="361" name="Google Shape;361;p8"/>
                  <p:cNvSpPr/>
                  <p:nvPr/>
                </p:nvSpPr>
                <p:spPr>
                  <a:xfrm>
                    <a:off x="5192500" y="1122925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2" name="Google Shape;362;p8"/>
                  <p:cNvSpPr/>
                  <p:nvPr/>
                </p:nvSpPr>
                <p:spPr>
                  <a:xfrm rot="2700000">
                    <a:off x="5234299" y="1164701"/>
                    <a:ext cx="54684" cy="54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63" name="Google Shape;363;p8"/>
                <p:cNvGrpSpPr/>
                <p:nvPr/>
              </p:nvGrpSpPr>
              <p:grpSpPr>
                <a:xfrm>
                  <a:off x="4981783" y="1122924"/>
                  <a:ext cx="139200" cy="139200"/>
                  <a:chOff x="4981783" y="1122924"/>
                  <a:chExt cx="139200" cy="139200"/>
                </a:xfrm>
              </p:grpSpPr>
              <p:sp>
                <p:nvSpPr>
                  <p:cNvPr id="364" name="Google Shape;364;p8"/>
                  <p:cNvSpPr/>
                  <p:nvPr/>
                </p:nvSpPr>
                <p:spPr>
                  <a:xfrm>
                    <a:off x="4981783" y="1122924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5" name="Google Shape;365;p8"/>
                  <p:cNvSpPr/>
                  <p:nvPr/>
                </p:nvSpPr>
                <p:spPr>
                  <a:xfrm>
                    <a:off x="5026333" y="1167474"/>
                    <a:ext cx="50100" cy="501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grpSp>
        <p:nvGrpSpPr>
          <p:cNvPr id="366" name="Google Shape;366;p8"/>
          <p:cNvGrpSpPr/>
          <p:nvPr/>
        </p:nvGrpSpPr>
        <p:grpSpPr>
          <a:xfrm>
            <a:off x="355409" y="635641"/>
            <a:ext cx="8431669" cy="4201243"/>
            <a:chOff x="355409" y="635641"/>
            <a:chExt cx="8431669" cy="4201243"/>
          </a:xfrm>
        </p:grpSpPr>
        <p:grpSp>
          <p:nvGrpSpPr>
            <p:cNvPr id="367" name="Google Shape;367;p8"/>
            <p:cNvGrpSpPr/>
            <p:nvPr/>
          </p:nvGrpSpPr>
          <p:grpSpPr>
            <a:xfrm rot="5400000">
              <a:off x="-70948" y="1062025"/>
              <a:ext cx="1540067" cy="687298"/>
              <a:chOff x="-363350" y="-51188"/>
              <a:chExt cx="1540067" cy="687298"/>
            </a:xfrm>
          </p:grpSpPr>
          <p:sp>
            <p:nvSpPr>
              <p:cNvPr id="368" name="Google Shape;368;p8"/>
              <p:cNvSpPr/>
              <p:nvPr/>
            </p:nvSpPr>
            <p:spPr>
              <a:xfrm rot="5400000">
                <a:off x="1129720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8"/>
              <p:cNvSpPr/>
              <p:nvPr/>
            </p:nvSpPr>
            <p:spPr>
              <a:xfrm rot="5400000">
                <a:off x="84087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8"/>
              <p:cNvSpPr/>
              <p:nvPr/>
            </p:nvSpPr>
            <p:spPr>
              <a:xfrm rot="5400000">
                <a:off x="551385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8"/>
              <p:cNvSpPr/>
              <p:nvPr/>
            </p:nvSpPr>
            <p:spPr>
              <a:xfrm rot="5400000">
                <a:off x="262582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8"/>
              <p:cNvSpPr/>
              <p:nvPr/>
            </p:nvSpPr>
            <p:spPr>
              <a:xfrm rot="5400000">
                <a:off x="-2626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73" name="Google Shape;373;p8"/>
              <p:cNvGrpSpPr/>
              <p:nvPr/>
            </p:nvGrpSpPr>
            <p:grpSpPr>
              <a:xfrm>
                <a:off x="-363350" y="-51188"/>
                <a:ext cx="1540067" cy="687298"/>
                <a:chOff x="-363350" y="-51188"/>
                <a:chExt cx="1540067" cy="687298"/>
              </a:xfrm>
            </p:grpSpPr>
            <p:sp>
              <p:nvSpPr>
                <p:cNvPr id="374" name="Google Shape;374;p8"/>
                <p:cNvSpPr/>
                <p:nvPr/>
              </p:nvSpPr>
              <p:spPr>
                <a:xfrm rot="5400000">
                  <a:off x="108209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" name="Google Shape;375;p8"/>
                <p:cNvSpPr/>
                <p:nvPr/>
              </p:nvSpPr>
              <p:spPr>
                <a:xfrm rot="5400000">
                  <a:off x="1129720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376;p8"/>
                <p:cNvSpPr/>
                <p:nvPr/>
              </p:nvSpPr>
              <p:spPr>
                <a:xfrm rot="5400000">
                  <a:off x="792652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7" name="Google Shape;377;p8"/>
                <p:cNvSpPr/>
                <p:nvPr/>
              </p:nvSpPr>
              <p:spPr>
                <a:xfrm rot="5400000">
                  <a:off x="84087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8" name="Google Shape;378;p8"/>
                <p:cNvSpPr/>
                <p:nvPr/>
              </p:nvSpPr>
              <p:spPr>
                <a:xfrm rot="5400000">
                  <a:off x="50445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" name="Google Shape;379;p8"/>
                <p:cNvSpPr/>
                <p:nvPr/>
              </p:nvSpPr>
              <p:spPr>
                <a:xfrm rot="5400000">
                  <a:off x="551385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" name="Google Shape;380;p8"/>
                <p:cNvSpPr/>
                <p:nvPr/>
              </p:nvSpPr>
              <p:spPr>
                <a:xfrm rot="5400000">
                  <a:off x="21496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1" name="Google Shape;381;p8"/>
                <p:cNvSpPr/>
                <p:nvPr/>
              </p:nvSpPr>
              <p:spPr>
                <a:xfrm rot="5400000">
                  <a:off x="262582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" name="Google Shape;382;p8"/>
                <p:cNvSpPr/>
                <p:nvPr/>
              </p:nvSpPr>
              <p:spPr>
                <a:xfrm rot="5400000">
                  <a:off x="-74529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" name="Google Shape;383;p8"/>
                <p:cNvSpPr/>
                <p:nvPr/>
              </p:nvSpPr>
              <p:spPr>
                <a:xfrm rot="5400000">
                  <a:off x="-2626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4" name="Google Shape;384;p8"/>
                <p:cNvSpPr/>
                <p:nvPr/>
              </p:nvSpPr>
              <p:spPr>
                <a:xfrm rot="5400000">
                  <a:off x="-36268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5" name="Google Shape;385;p8"/>
                <p:cNvSpPr/>
                <p:nvPr/>
              </p:nvSpPr>
              <p:spPr>
                <a:xfrm rot="5400000">
                  <a:off x="-315753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6" name="Google Shape;386;p8"/>
                <p:cNvSpPr/>
                <p:nvPr/>
              </p:nvSpPr>
              <p:spPr>
                <a:xfrm rot="5400000">
                  <a:off x="108209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" name="Google Shape;387;p8"/>
                <p:cNvSpPr/>
                <p:nvPr/>
              </p:nvSpPr>
              <p:spPr>
                <a:xfrm rot="5400000">
                  <a:off x="1129720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" name="Google Shape;388;p8"/>
                <p:cNvSpPr/>
                <p:nvPr/>
              </p:nvSpPr>
              <p:spPr>
                <a:xfrm rot="5400000">
                  <a:off x="792652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9" name="Google Shape;389;p8"/>
                <p:cNvSpPr/>
                <p:nvPr/>
              </p:nvSpPr>
              <p:spPr>
                <a:xfrm rot="5400000">
                  <a:off x="84087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0" name="Google Shape;390;p8"/>
                <p:cNvSpPr/>
                <p:nvPr/>
              </p:nvSpPr>
              <p:spPr>
                <a:xfrm rot="5400000">
                  <a:off x="50445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391;p8"/>
                <p:cNvSpPr/>
                <p:nvPr/>
              </p:nvSpPr>
              <p:spPr>
                <a:xfrm rot="5400000">
                  <a:off x="551385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" name="Google Shape;392;p8"/>
                <p:cNvSpPr/>
                <p:nvPr/>
              </p:nvSpPr>
              <p:spPr>
                <a:xfrm rot="5400000">
                  <a:off x="21496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" name="Google Shape;393;p8"/>
                <p:cNvSpPr/>
                <p:nvPr/>
              </p:nvSpPr>
              <p:spPr>
                <a:xfrm rot="5400000">
                  <a:off x="262582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4" name="Google Shape;394;p8"/>
                <p:cNvSpPr/>
                <p:nvPr/>
              </p:nvSpPr>
              <p:spPr>
                <a:xfrm rot="5400000">
                  <a:off x="-74529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" name="Google Shape;395;p8"/>
                <p:cNvSpPr/>
                <p:nvPr/>
              </p:nvSpPr>
              <p:spPr>
                <a:xfrm rot="5400000">
                  <a:off x="-2626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" name="Google Shape;396;p8"/>
                <p:cNvSpPr/>
                <p:nvPr/>
              </p:nvSpPr>
              <p:spPr>
                <a:xfrm rot="5400000">
                  <a:off x="-36268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8"/>
                <p:cNvSpPr/>
                <p:nvPr/>
              </p:nvSpPr>
              <p:spPr>
                <a:xfrm rot="5400000">
                  <a:off x="-315753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8"/>
                <p:cNvSpPr/>
                <p:nvPr/>
              </p:nvSpPr>
              <p:spPr>
                <a:xfrm rot="5400000">
                  <a:off x="108209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8"/>
                <p:cNvSpPr/>
                <p:nvPr/>
              </p:nvSpPr>
              <p:spPr>
                <a:xfrm rot="5400000">
                  <a:off x="792652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8"/>
                <p:cNvSpPr/>
                <p:nvPr/>
              </p:nvSpPr>
              <p:spPr>
                <a:xfrm rot="5400000">
                  <a:off x="50445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8"/>
                <p:cNvSpPr/>
                <p:nvPr/>
              </p:nvSpPr>
              <p:spPr>
                <a:xfrm rot="5400000">
                  <a:off x="21496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8"/>
                <p:cNvSpPr/>
                <p:nvPr/>
              </p:nvSpPr>
              <p:spPr>
                <a:xfrm rot="5400000">
                  <a:off x="-74529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8"/>
                <p:cNvSpPr/>
                <p:nvPr/>
              </p:nvSpPr>
              <p:spPr>
                <a:xfrm rot="5400000">
                  <a:off x="-36268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4" name="Google Shape;404;p8"/>
              <p:cNvSpPr/>
              <p:nvPr/>
            </p:nvSpPr>
            <p:spPr>
              <a:xfrm rot="5400000">
                <a:off x="-315753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5" name="Google Shape;405;p8"/>
            <p:cNvGrpSpPr/>
            <p:nvPr/>
          </p:nvGrpSpPr>
          <p:grpSpPr>
            <a:xfrm>
              <a:off x="355409" y="3985202"/>
              <a:ext cx="687326" cy="851683"/>
              <a:chOff x="283597" y="3876221"/>
              <a:chExt cx="775325" cy="960725"/>
            </a:xfrm>
          </p:grpSpPr>
          <p:grpSp>
            <p:nvGrpSpPr>
              <p:cNvPr id="406" name="Google Shape;406;p8"/>
              <p:cNvGrpSpPr/>
              <p:nvPr/>
            </p:nvGrpSpPr>
            <p:grpSpPr>
              <a:xfrm>
                <a:off x="283597" y="3952421"/>
                <a:ext cx="699125" cy="884525"/>
                <a:chOff x="1036750" y="2657625"/>
                <a:chExt cx="699125" cy="884525"/>
              </a:xfrm>
            </p:grpSpPr>
            <p:sp>
              <p:nvSpPr>
                <p:cNvPr id="407" name="Google Shape;407;p8"/>
                <p:cNvSpPr/>
                <p:nvPr/>
              </p:nvSpPr>
              <p:spPr>
                <a:xfrm>
                  <a:off x="1036750" y="2657625"/>
                  <a:ext cx="699125" cy="88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65" h="35381" extrusionOk="0">
                      <a:moveTo>
                        <a:pt x="1" y="0"/>
                      </a:moveTo>
                      <a:lnTo>
                        <a:pt x="1" y="35381"/>
                      </a:lnTo>
                      <a:lnTo>
                        <a:pt x="27965" y="35381"/>
                      </a:lnTo>
                      <a:lnTo>
                        <a:pt x="27965" y="6718"/>
                      </a:lnTo>
                      <a:lnTo>
                        <a:pt x="22038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8"/>
                <p:cNvSpPr/>
                <p:nvPr/>
              </p:nvSpPr>
              <p:spPr>
                <a:xfrm>
                  <a:off x="1587675" y="2657625"/>
                  <a:ext cx="148200" cy="1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28" h="6718" extrusionOk="0">
                      <a:moveTo>
                        <a:pt x="1" y="0"/>
                      </a:moveTo>
                      <a:lnTo>
                        <a:pt x="1" y="6718"/>
                      </a:lnTo>
                      <a:lnTo>
                        <a:pt x="5928" y="6718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CFDFD"/>
                </a:solidFill>
                <a:ln w="190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8"/>
                <p:cNvSpPr/>
                <p:nvPr/>
              </p:nvSpPr>
              <p:spPr>
                <a:xfrm>
                  <a:off x="1162150" y="2871925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8"/>
                <p:cNvSpPr/>
                <p:nvPr/>
              </p:nvSpPr>
              <p:spPr>
                <a:xfrm>
                  <a:off x="1162150" y="292815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8"/>
                <p:cNvSpPr/>
                <p:nvPr/>
              </p:nvSpPr>
              <p:spPr>
                <a:xfrm>
                  <a:off x="1162150" y="2984375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1"/>
                      </a:moveTo>
                      <a:lnTo>
                        <a:pt x="17934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8"/>
                <p:cNvSpPr/>
                <p:nvPr/>
              </p:nvSpPr>
              <p:spPr>
                <a:xfrm>
                  <a:off x="1162150" y="304060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1"/>
                      </a:moveTo>
                      <a:lnTo>
                        <a:pt x="17934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8"/>
                <p:cNvSpPr/>
                <p:nvPr/>
              </p:nvSpPr>
              <p:spPr>
                <a:xfrm>
                  <a:off x="1162150" y="309685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8"/>
                <p:cNvSpPr/>
                <p:nvPr/>
              </p:nvSpPr>
              <p:spPr>
                <a:xfrm>
                  <a:off x="1162150" y="3153075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8"/>
                <p:cNvSpPr/>
                <p:nvPr/>
              </p:nvSpPr>
              <p:spPr>
                <a:xfrm>
                  <a:off x="1162150" y="320855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" name="Google Shape;416;p8"/>
                <p:cNvSpPr/>
                <p:nvPr/>
              </p:nvSpPr>
              <p:spPr>
                <a:xfrm>
                  <a:off x="1162150" y="3264775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1"/>
                      </a:moveTo>
                      <a:lnTo>
                        <a:pt x="17934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" name="Google Shape;417;p8"/>
                <p:cNvSpPr/>
                <p:nvPr/>
              </p:nvSpPr>
              <p:spPr>
                <a:xfrm>
                  <a:off x="1162150" y="332100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1"/>
                      </a:moveTo>
                      <a:lnTo>
                        <a:pt x="17934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" name="Google Shape;418;p8"/>
                <p:cNvSpPr/>
                <p:nvPr/>
              </p:nvSpPr>
              <p:spPr>
                <a:xfrm>
                  <a:off x="1162150" y="337725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8"/>
                <p:cNvSpPr/>
                <p:nvPr/>
              </p:nvSpPr>
              <p:spPr>
                <a:xfrm>
                  <a:off x="1162150" y="3433475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20" name="Google Shape;420;p8"/>
              <p:cNvGrpSpPr/>
              <p:nvPr/>
            </p:nvGrpSpPr>
            <p:grpSpPr>
              <a:xfrm>
                <a:off x="359797" y="3876221"/>
                <a:ext cx="699125" cy="884525"/>
                <a:chOff x="1036750" y="2657625"/>
                <a:chExt cx="699125" cy="884525"/>
              </a:xfrm>
            </p:grpSpPr>
            <p:sp>
              <p:nvSpPr>
                <p:cNvPr id="421" name="Google Shape;421;p8"/>
                <p:cNvSpPr/>
                <p:nvPr/>
              </p:nvSpPr>
              <p:spPr>
                <a:xfrm>
                  <a:off x="1036750" y="2657625"/>
                  <a:ext cx="699125" cy="88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65" h="35381" extrusionOk="0">
                      <a:moveTo>
                        <a:pt x="1" y="0"/>
                      </a:moveTo>
                      <a:lnTo>
                        <a:pt x="1" y="35381"/>
                      </a:lnTo>
                      <a:lnTo>
                        <a:pt x="27965" y="35381"/>
                      </a:lnTo>
                      <a:lnTo>
                        <a:pt x="27965" y="6718"/>
                      </a:lnTo>
                      <a:lnTo>
                        <a:pt x="22038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" name="Google Shape;422;p8"/>
                <p:cNvSpPr/>
                <p:nvPr/>
              </p:nvSpPr>
              <p:spPr>
                <a:xfrm>
                  <a:off x="1587675" y="2657625"/>
                  <a:ext cx="148200" cy="1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28" h="6718" extrusionOk="0">
                      <a:moveTo>
                        <a:pt x="1" y="0"/>
                      </a:moveTo>
                      <a:lnTo>
                        <a:pt x="1" y="6718"/>
                      </a:lnTo>
                      <a:lnTo>
                        <a:pt x="5928" y="6718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CFDFD"/>
                </a:solidFill>
                <a:ln w="190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" name="Google Shape;423;p8"/>
                <p:cNvSpPr/>
                <p:nvPr/>
              </p:nvSpPr>
              <p:spPr>
                <a:xfrm>
                  <a:off x="1162150" y="2871925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" name="Google Shape;424;p8"/>
                <p:cNvSpPr/>
                <p:nvPr/>
              </p:nvSpPr>
              <p:spPr>
                <a:xfrm>
                  <a:off x="1162150" y="292815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" name="Google Shape;425;p8"/>
                <p:cNvSpPr/>
                <p:nvPr/>
              </p:nvSpPr>
              <p:spPr>
                <a:xfrm>
                  <a:off x="1162150" y="2984375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1"/>
                      </a:moveTo>
                      <a:lnTo>
                        <a:pt x="17934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" name="Google Shape;426;p8"/>
                <p:cNvSpPr/>
                <p:nvPr/>
              </p:nvSpPr>
              <p:spPr>
                <a:xfrm>
                  <a:off x="1162150" y="304060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1"/>
                      </a:moveTo>
                      <a:lnTo>
                        <a:pt x="17934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" name="Google Shape;427;p8"/>
                <p:cNvSpPr/>
                <p:nvPr/>
              </p:nvSpPr>
              <p:spPr>
                <a:xfrm>
                  <a:off x="1162150" y="309685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" name="Google Shape;428;p8"/>
                <p:cNvSpPr/>
                <p:nvPr/>
              </p:nvSpPr>
              <p:spPr>
                <a:xfrm>
                  <a:off x="1162150" y="3153075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9" name="Google Shape;429;p8"/>
                <p:cNvSpPr/>
                <p:nvPr/>
              </p:nvSpPr>
              <p:spPr>
                <a:xfrm>
                  <a:off x="1162150" y="320855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0" name="Google Shape;430;p8"/>
                <p:cNvSpPr/>
                <p:nvPr/>
              </p:nvSpPr>
              <p:spPr>
                <a:xfrm>
                  <a:off x="1162150" y="3264775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1"/>
                      </a:moveTo>
                      <a:lnTo>
                        <a:pt x="17934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1" name="Google Shape;431;p8"/>
                <p:cNvSpPr/>
                <p:nvPr/>
              </p:nvSpPr>
              <p:spPr>
                <a:xfrm>
                  <a:off x="1162150" y="332100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1"/>
                      </a:moveTo>
                      <a:lnTo>
                        <a:pt x="17934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8"/>
                <p:cNvSpPr/>
                <p:nvPr/>
              </p:nvSpPr>
              <p:spPr>
                <a:xfrm>
                  <a:off x="1162150" y="3377250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8"/>
                <p:cNvSpPr/>
                <p:nvPr/>
              </p:nvSpPr>
              <p:spPr>
                <a:xfrm>
                  <a:off x="1162150" y="3433475"/>
                  <a:ext cx="4483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1" fill="none" extrusionOk="0">
                      <a:moveTo>
                        <a:pt x="0" y="0"/>
                      </a:moveTo>
                      <a:lnTo>
                        <a:pt x="17934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34" name="Google Shape;434;p8"/>
            <p:cNvGrpSpPr/>
            <p:nvPr/>
          </p:nvGrpSpPr>
          <p:grpSpPr>
            <a:xfrm>
              <a:off x="7128943" y="635650"/>
              <a:ext cx="1658135" cy="306250"/>
              <a:chOff x="7170195" y="4417350"/>
              <a:chExt cx="1658135" cy="306250"/>
            </a:xfrm>
          </p:grpSpPr>
          <p:sp>
            <p:nvSpPr>
              <p:cNvPr id="435" name="Google Shape;435;p8"/>
              <p:cNvSpPr/>
              <p:nvPr/>
            </p:nvSpPr>
            <p:spPr>
              <a:xfrm>
                <a:off x="7170195" y="4417350"/>
                <a:ext cx="1658135" cy="306250"/>
              </a:xfrm>
              <a:custGeom>
                <a:avLst/>
                <a:gdLst/>
                <a:ahLst/>
                <a:cxnLst/>
                <a:rect l="l" t="t" r="r" b="b"/>
                <a:pathLst>
                  <a:path w="51431" h="12250" extrusionOk="0">
                    <a:moveTo>
                      <a:pt x="1" y="0"/>
                    </a:moveTo>
                    <a:lnTo>
                      <a:pt x="1" y="12250"/>
                    </a:lnTo>
                    <a:lnTo>
                      <a:pt x="51430" y="12250"/>
                    </a:lnTo>
                    <a:lnTo>
                      <a:pt x="514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36" name="Google Shape;436;p8"/>
              <p:cNvGrpSpPr/>
              <p:nvPr/>
            </p:nvGrpSpPr>
            <p:grpSpPr>
              <a:xfrm flipH="1">
                <a:off x="7234397" y="4500798"/>
                <a:ext cx="560767" cy="139276"/>
                <a:chOff x="4771000" y="1122848"/>
                <a:chExt cx="560767" cy="139276"/>
              </a:xfrm>
            </p:grpSpPr>
            <p:grpSp>
              <p:nvGrpSpPr>
                <p:cNvPr id="437" name="Google Shape;437;p8"/>
                <p:cNvGrpSpPr/>
                <p:nvPr/>
              </p:nvGrpSpPr>
              <p:grpSpPr>
                <a:xfrm>
                  <a:off x="5192567" y="1122848"/>
                  <a:ext cx="139200" cy="139200"/>
                  <a:chOff x="5192567" y="1122848"/>
                  <a:chExt cx="139200" cy="139200"/>
                </a:xfrm>
              </p:grpSpPr>
              <p:sp>
                <p:nvSpPr>
                  <p:cNvPr id="438" name="Google Shape;438;p8"/>
                  <p:cNvSpPr/>
                  <p:nvPr/>
                </p:nvSpPr>
                <p:spPr>
                  <a:xfrm>
                    <a:off x="5192567" y="1122848"/>
                    <a:ext cx="139200" cy="139200"/>
                  </a:xfrm>
                  <a:prstGeom prst="ellipse">
                    <a:avLst/>
                  </a:prstGeom>
                  <a:solidFill>
                    <a:schemeClr val="lt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39" name="Google Shape;439;p8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0" name="Google Shape;440;p8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441" name="Google Shape;441;p8"/>
                <p:cNvGrpSpPr/>
                <p:nvPr/>
              </p:nvGrpSpPr>
              <p:grpSpPr>
                <a:xfrm>
                  <a:off x="4771000" y="1122849"/>
                  <a:ext cx="139200" cy="139200"/>
                  <a:chOff x="5192500" y="1122925"/>
                  <a:chExt cx="139200" cy="139200"/>
                </a:xfrm>
              </p:grpSpPr>
              <p:sp>
                <p:nvSpPr>
                  <p:cNvPr id="442" name="Google Shape;442;p8"/>
                  <p:cNvSpPr/>
                  <p:nvPr/>
                </p:nvSpPr>
                <p:spPr>
                  <a:xfrm>
                    <a:off x="5192500" y="1122925"/>
                    <a:ext cx="139200" cy="139200"/>
                  </a:xfrm>
                  <a:prstGeom prst="ellipse">
                    <a:avLst/>
                  </a:prstGeom>
                  <a:solidFill>
                    <a:schemeClr val="lt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3" name="Google Shape;443;p8"/>
                  <p:cNvSpPr/>
                  <p:nvPr/>
                </p:nvSpPr>
                <p:spPr>
                  <a:xfrm rot="2700000">
                    <a:off x="5234299" y="1164701"/>
                    <a:ext cx="54684" cy="54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444" name="Google Shape;444;p8"/>
                <p:cNvGrpSpPr/>
                <p:nvPr/>
              </p:nvGrpSpPr>
              <p:grpSpPr>
                <a:xfrm>
                  <a:off x="4981783" y="1122924"/>
                  <a:ext cx="139200" cy="139200"/>
                  <a:chOff x="4981783" y="1122924"/>
                  <a:chExt cx="139200" cy="139200"/>
                </a:xfrm>
              </p:grpSpPr>
              <p:sp>
                <p:nvSpPr>
                  <p:cNvPr id="445" name="Google Shape;445;p8"/>
                  <p:cNvSpPr/>
                  <p:nvPr/>
                </p:nvSpPr>
                <p:spPr>
                  <a:xfrm>
                    <a:off x="4981783" y="1122924"/>
                    <a:ext cx="139200" cy="139200"/>
                  </a:xfrm>
                  <a:prstGeom prst="ellipse">
                    <a:avLst/>
                  </a:prstGeom>
                  <a:solidFill>
                    <a:schemeClr val="lt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6" name="Google Shape;446;p8"/>
                  <p:cNvSpPr/>
                  <p:nvPr/>
                </p:nvSpPr>
                <p:spPr>
                  <a:xfrm>
                    <a:off x="5026333" y="1167474"/>
                    <a:ext cx="50100" cy="501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447" name="Google Shape;447;p8"/>
            <p:cNvGrpSpPr/>
            <p:nvPr/>
          </p:nvGrpSpPr>
          <p:grpSpPr>
            <a:xfrm>
              <a:off x="1218088" y="4499852"/>
              <a:ext cx="7568755" cy="336944"/>
              <a:chOff x="2258298" y="4063193"/>
              <a:chExt cx="3784567" cy="336944"/>
            </a:xfrm>
          </p:grpSpPr>
          <p:cxnSp>
            <p:nvCxnSpPr>
              <p:cNvPr id="448" name="Google Shape;448;p8"/>
              <p:cNvCxnSpPr/>
              <p:nvPr/>
            </p:nvCxnSpPr>
            <p:spPr>
              <a:xfrm>
                <a:off x="2258365" y="4231665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9" name="Google Shape;449;p8"/>
              <p:cNvCxnSpPr/>
              <p:nvPr/>
            </p:nvCxnSpPr>
            <p:spPr>
              <a:xfrm>
                <a:off x="2258365" y="4400137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0" name="Google Shape;450;p8"/>
              <p:cNvCxnSpPr/>
              <p:nvPr/>
            </p:nvCxnSpPr>
            <p:spPr>
              <a:xfrm>
                <a:off x="2258298" y="4063193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51" name="Google Shape;451;p8"/>
            <p:cNvGrpSpPr/>
            <p:nvPr/>
          </p:nvGrpSpPr>
          <p:grpSpPr>
            <a:xfrm>
              <a:off x="8114425" y="1086911"/>
              <a:ext cx="672653" cy="3220538"/>
              <a:chOff x="8114425" y="1088874"/>
              <a:chExt cx="672653" cy="3220538"/>
            </a:xfrm>
          </p:grpSpPr>
          <p:sp>
            <p:nvSpPr>
              <p:cNvPr id="452" name="Google Shape;452;p8"/>
              <p:cNvSpPr/>
              <p:nvPr/>
            </p:nvSpPr>
            <p:spPr>
              <a:xfrm rot="-5400000">
                <a:off x="6840483" y="2362817"/>
                <a:ext cx="3220538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82525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82525" y="9484"/>
                    </a:lnTo>
                    <a:lnTo>
                      <a:pt x="8252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8"/>
              <p:cNvSpPr/>
              <p:nvPr/>
            </p:nvSpPr>
            <p:spPr>
              <a:xfrm rot="-5400000">
                <a:off x="8387497" y="3909820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3466" y="9484"/>
                    </a:lnTo>
                    <a:lnTo>
                      <a:pt x="3466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8"/>
              <p:cNvSpPr/>
              <p:nvPr/>
            </p:nvSpPr>
            <p:spPr>
              <a:xfrm rot="-5400000">
                <a:off x="8387497" y="3659693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3466" y="9484"/>
                    </a:lnTo>
                    <a:lnTo>
                      <a:pt x="3466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8"/>
              <p:cNvSpPr/>
              <p:nvPr/>
            </p:nvSpPr>
            <p:spPr>
              <a:xfrm rot="-5400000">
                <a:off x="8387497" y="3409567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3465" y="9484"/>
                    </a:lnTo>
                    <a:lnTo>
                      <a:pt x="3465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8"/>
              <p:cNvSpPr/>
              <p:nvPr/>
            </p:nvSpPr>
            <p:spPr>
              <a:xfrm rot="-5400000">
                <a:off x="8387497" y="3159440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3465" y="9484"/>
                    </a:lnTo>
                    <a:lnTo>
                      <a:pt x="3465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8"/>
              <p:cNvSpPr/>
              <p:nvPr/>
            </p:nvSpPr>
            <p:spPr>
              <a:xfrm rot="-5400000">
                <a:off x="8387497" y="2909314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3465" y="9484"/>
                    </a:lnTo>
                    <a:lnTo>
                      <a:pt x="3465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8"/>
              <p:cNvSpPr/>
              <p:nvPr/>
            </p:nvSpPr>
            <p:spPr>
              <a:xfrm rot="-5400000">
                <a:off x="8387478" y="2659169"/>
                <a:ext cx="126545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9485" extrusionOk="0">
                    <a:moveTo>
                      <a:pt x="1" y="1"/>
                    </a:moveTo>
                    <a:lnTo>
                      <a:pt x="1" y="9484"/>
                    </a:lnTo>
                    <a:lnTo>
                      <a:pt x="3466" y="9484"/>
                    </a:lnTo>
                    <a:lnTo>
                      <a:pt x="3466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8"/>
              <p:cNvSpPr/>
              <p:nvPr/>
            </p:nvSpPr>
            <p:spPr>
              <a:xfrm rot="-5400000">
                <a:off x="8387497" y="2409025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1" y="1"/>
                    </a:moveTo>
                    <a:lnTo>
                      <a:pt x="1" y="9484"/>
                    </a:lnTo>
                    <a:lnTo>
                      <a:pt x="3466" y="9484"/>
                    </a:lnTo>
                    <a:lnTo>
                      <a:pt x="3466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27_1"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" name="Google Shape;594;p13"/>
          <p:cNvGrpSpPr/>
          <p:nvPr/>
        </p:nvGrpSpPr>
        <p:grpSpPr>
          <a:xfrm>
            <a:off x="76247" y="76200"/>
            <a:ext cx="8991506" cy="4991091"/>
            <a:chOff x="76247" y="76200"/>
            <a:chExt cx="8991506" cy="4991091"/>
          </a:xfrm>
        </p:grpSpPr>
        <p:sp>
          <p:nvSpPr>
            <p:cNvPr id="595" name="Google Shape;595;p13"/>
            <p:cNvSpPr/>
            <p:nvPr/>
          </p:nvSpPr>
          <p:spPr>
            <a:xfrm>
              <a:off x="76272" y="76209"/>
              <a:ext cx="8991482" cy="4991083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6" name="Google Shape;596;p13"/>
            <p:cNvGrpSpPr/>
            <p:nvPr/>
          </p:nvGrpSpPr>
          <p:grpSpPr>
            <a:xfrm>
              <a:off x="76247" y="76200"/>
              <a:ext cx="8991482" cy="270554"/>
              <a:chOff x="495040" y="1057247"/>
              <a:chExt cx="8991482" cy="270554"/>
            </a:xfrm>
          </p:grpSpPr>
          <p:sp>
            <p:nvSpPr>
              <p:cNvPr id="597" name="Google Shape;597;p13"/>
              <p:cNvSpPr/>
              <p:nvPr/>
            </p:nvSpPr>
            <p:spPr>
              <a:xfrm flipH="1">
                <a:off x="495040" y="1057247"/>
                <a:ext cx="8991482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98" name="Google Shape;598;p13"/>
              <p:cNvGrpSpPr/>
              <p:nvPr/>
            </p:nvGrpSpPr>
            <p:grpSpPr>
              <a:xfrm flipH="1">
                <a:off x="559172" y="1122848"/>
                <a:ext cx="560767" cy="139276"/>
                <a:chOff x="4771000" y="1122848"/>
                <a:chExt cx="560767" cy="139276"/>
              </a:xfrm>
            </p:grpSpPr>
            <p:grpSp>
              <p:nvGrpSpPr>
                <p:cNvPr id="599" name="Google Shape;599;p13"/>
                <p:cNvGrpSpPr/>
                <p:nvPr/>
              </p:nvGrpSpPr>
              <p:grpSpPr>
                <a:xfrm>
                  <a:off x="5192567" y="1122848"/>
                  <a:ext cx="139200" cy="139200"/>
                  <a:chOff x="5192567" y="1122848"/>
                  <a:chExt cx="139200" cy="139200"/>
                </a:xfrm>
              </p:grpSpPr>
              <p:sp>
                <p:nvSpPr>
                  <p:cNvPr id="600" name="Google Shape;600;p13"/>
                  <p:cNvSpPr/>
                  <p:nvPr/>
                </p:nvSpPr>
                <p:spPr>
                  <a:xfrm>
                    <a:off x="5192567" y="1122848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1" name="Google Shape;601;p13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2" name="Google Shape;602;p13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03" name="Google Shape;603;p13"/>
                <p:cNvGrpSpPr/>
                <p:nvPr/>
              </p:nvGrpSpPr>
              <p:grpSpPr>
                <a:xfrm>
                  <a:off x="4771000" y="1122849"/>
                  <a:ext cx="139200" cy="139200"/>
                  <a:chOff x="5192500" y="1122925"/>
                  <a:chExt cx="139200" cy="139200"/>
                </a:xfrm>
              </p:grpSpPr>
              <p:sp>
                <p:nvSpPr>
                  <p:cNvPr id="604" name="Google Shape;604;p13"/>
                  <p:cNvSpPr/>
                  <p:nvPr/>
                </p:nvSpPr>
                <p:spPr>
                  <a:xfrm>
                    <a:off x="5192500" y="1122925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5" name="Google Shape;605;p13"/>
                  <p:cNvSpPr/>
                  <p:nvPr/>
                </p:nvSpPr>
                <p:spPr>
                  <a:xfrm rot="2700000">
                    <a:off x="5234299" y="1164701"/>
                    <a:ext cx="54684" cy="54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06" name="Google Shape;606;p13"/>
                <p:cNvGrpSpPr/>
                <p:nvPr/>
              </p:nvGrpSpPr>
              <p:grpSpPr>
                <a:xfrm>
                  <a:off x="4981783" y="1122924"/>
                  <a:ext cx="139200" cy="139200"/>
                  <a:chOff x="4981783" y="1122924"/>
                  <a:chExt cx="139200" cy="139200"/>
                </a:xfrm>
              </p:grpSpPr>
              <p:sp>
                <p:nvSpPr>
                  <p:cNvPr id="607" name="Google Shape;607;p13"/>
                  <p:cNvSpPr/>
                  <p:nvPr/>
                </p:nvSpPr>
                <p:spPr>
                  <a:xfrm>
                    <a:off x="4981783" y="1122924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8" name="Google Shape;608;p13"/>
                  <p:cNvSpPr/>
                  <p:nvPr/>
                </p:nvSpPr>
                <p:spPr>
                  <a:xfrm>
                    <a:off x="5026333" y="1167474"/>
                    <a:ext cx="50100" cy="501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609" name="Google Shape;609;p13"/>
          <p:cNvSpPr txBox="1">
            <a:spLocks noGrp="1"/>
          </p:cNvSpPr>
          <p:nvPr>
            <p:ph type="title" hasCustomPrompt="1"/>
          </p:nvPr>
        </p:nvSpPr>
        <p:spPr>
          <a:xfrm>
            <a:off x="722376" y="1621875"/>
            <a:ext cx="6942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10" name="Google Shape;610;p13"/>
          <p:cNvSpPr txBox="1">
            <a:spLocks noGrp="1"/>
          </p:cNvSpPr>
          <p:nvPr>
            <p:ph type="subTitle" idx="1"/>
          </p:nvPr>
        </p:nvSpPr>
        <p:spPr>
          <a:xfrm>
            <a:off x="1663700" y="1738719"/>
            <a:ext cx="26640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endParaRPr/>
          </a:p>
        </p:txBody>
      </p:sp>
      <p:sp>
        <p:nvSpPr>
          <p:cNvPr id="611" name="Google Shape;611;p13"/>
          <p:cNvSpPr txBox="1">
            <a:spLocks noGrp="1"/>
          </p:cNvSpPr>
          <p:nvPr>
            <p:ph type="subTitle" idx="2"/>
          </p:nvPr>
        </p:nvSpPr>
        <p:spPr>
          <a:xfrm>
            <a:off x="1663700" y="2138966"/>
            <a:ext cx="26640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612" name="Google Shape;612;p13"/>
          <p:cNvSpPr txBox="1">
            <a:spLocks noGrp="1"/>
          </p:cNvSpPr>
          <p:nvPr>
            <p:ph type="title" idx="3" hasCustomPrompt="1"/>
          </p:nvPr>
        </p:nvSpPr>
        <p:spPr>
          <a:xfrm>
            <a:off x="4642472" y="1621875"/>
            <a:ext cx="6942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13" name="Google Shape;613;p13"/>
          <p:cNvSpPr txBox="1">
            <a:spLocks noGrp="1"/>
          </p:cNvSpPr>
          <p:nvPr>
            <p:ph type="subTitle" idx="4"/>
          </p:nvPr>
        </p:nvSpPr>
        <p:spPr>
          <a:xfrm>
            <a:off x="5583793" y="1738725"/>
            <a:ext cx="26640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endParaRPr/>
          </a:p>
        </p:txBody>
      </p:sp>
      <p:sp>
        <p:nvSpPr>
          <p:cNvPr id="614" name="Google Shape;614;p13"/>
          <p:cNvSpPr txBox="1">
            <a:spLocks noGrp="1"/>
          </p:cNvSpPr>
          <p:nvPr>
            <p:ph type="subTitle" idx="5"/>
          </p:nvPr>
        </p:nvSpPr>
        <p:spPr>
          <a:xfrm>
            <a:off x="5583793" y="2138971"/>
            <a:ext cx="26640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615" name="Google Shape;615;p13"/>
          <p:cNvSpPr txBox="1">
            <a:spLocks noGrp="1"/>
          </p:cNvSpPr>
          <p:nvPr>
            <p:ph type="title" idx="6" hasCustomPrompt="1"/>
          </p:nvPr>
        </p:nvSpPr>
        <p:spPr>
          <a:xfrm>
            <a:off x="722376" y="3248250"/>
            <a:ext cx="6942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16" name="Google Shape;616;p13"/>
          <p:cNvSpPr txBox="1">
            <a:spLocks noGrp="1"/>
          </p:cNvSpPr>
          <p:nvPr>
            <p:ph type="subTitle" idx="7"/>
          </p:nvPr>
        </p:nvSpPr>
        <p:spPr>
          <a:xfrm>
            <a:off x="1663700" y="3364353"/>
            <a:ext cx="26640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endParaRPr/>
          </a:p>
        </p:txBody>
      </p:sp>
      <p:sp>
        <p:nvSpPr>
          <p:cNvPr id="617" name="Google Shape;617;p13"/>
          <p:cNvSpPr txBox="1">
            <a:spLocks noGrp="1"/>
          </p:cNvSpPr>
          <p:nvPr>
            <p:ph type="subTitle" idx="8"/>
          </p:nvPr>
        </p:nvSpPr>
        <p:spPr>
          <a:xfrm>
            <a:off x="1663700" y="3764600"/>
            <a:ext cx="26640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618" name="Google Shape;618;p13"/>
          <p:cNvSpPr txBox="1">
            <a:spLocks noGrp="1"/>
          </p:cNvSpPr>
          <p:nvPr>
            <p:ph type="title" idx="9"/>
          </p:nvPr>
        </p:nvSpPr>
        <p:spPr>
          <a:xfrm>
            <a:off x="617550" y="556400"/>
            <a:ext cx="62529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619" name="Google Shape;619;p13"/>
          <p:cNvSpPr txBox="1">
            <a:spLocks noGrp="1"/>
          </p:cNvSpPr>
          <p:nvPr>
            <p:ph type="title" idx="13" hasCustomPrompt="1"/>
          </p:nvPr>
        </p:nvSpPr>
        <p:spPr>
          <a:xfrm>
            <a:off x="4642472" y="3248250"/>
            <a:ext cx="6942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20" name="Google Shape;620;p13"/>
          <p:cNvSpPr txBox="1">
            <a:spLocks noGrp="1"/>
          </p:cNvSpPr>
          <p:nvPr>
            <p:ph type="subTitle" idx="14"/>
          </p:nvPr>
        </p:nvSpPr>
        <p:spPr>
          <a:xfrm>
            <a:off x="5583793" y="3364356"/>
            <a:ext cx="26640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endParaRPr/>
          </a:p>
        </p:txBody>
      </p:sp>
      <p:sp>
        <p:nvSpPr>
          <p:cNvPr id="621" name="Google Shape;621;p13"/>
          <p:cNvSpPr txBox="1">
            <a:spLocks noGrp="1"/>
          </p:cNvSpPr>
          <p:nvPr>
            <p:ph type="subTitle" idx="15"/>
          </p:nvPr>
        </p:nvSpPr>
        <p:spPr>
          <a:xfrm>
            <a:off x="5583793" y="3764601"/>
            <a:ext cx="26640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grpSp>
        <p:nvGrpSpPr>
          <p:cNvPr id="622" name="Google Shape;622;p13"/>
          <p:cNvGrpSpPr/>
          <p:nvPr/>
        </p:nvGrpSpPr>
        <p:grpSpPr>
          <a:xfrm>
            <a:off x="7363883" y="508745"/>
            <a:ext cx="1564900" cy="531616"/>
            <a:chOff x="6856163" y="688475"/>
            <a:chExt cx="2083200" cy="525988"/>
          </a:xfrm>
        </p:grpSpPr>
        <p:cxnSp>
          <p:nvCxnSpPr>
            <p:cNvPr id="623" name="Google Shape;623;p13"/>
            <p:cNvCxnSpPr/>
            <p:nvPr/>
          </p:nvCxnSpPr>
          <p:spPr>
            <a:xfrm>
              <a:off x="6856163" y="688475"/>
              <a:ext cx="2083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624" name="Google Shape;624;p13"/>
            <p:cNvCxnSpPr/>
            <p:nvPr/>
          </p:nvCxnSpPr>
          <p:spPr>
            <a:xfrm>
              <a:off x="6856163" y="863804"/>
              <a:ext cx="2083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625" name="Google Shape;625;p13"/>
            <p:cNvCxnSpPr/>
            <p:nvPr/>
          </p:nvCxnSpPr>
          <p:spPr>
            <a:xfrm>
              <a:off x="6856163" y="1039133"/>
              <a:ext cx="2083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626" name="Google Shape;626;p13"/>
            <p:cNvCxnSpPr/>
            <p:nvPr/>
          </p:nvCxnSpPr>
          <p:spPr>
            <a:xfrm>
              <a:off x="6856163" y="1214463"/>
              <a:ext cx="2083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5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19"/>
          <p:cNvSpPr txBox="1">
            <a:spLocks noGrp="1"/>
          </p:cNvSpPr>
          <p:nvPr>
            <p:ph type="title" hasCustomPrompt="1"/>
          </p:nvPr>
        </p:nvSpPr>
        <p:spPr>
          <a:xfrm>
            <a:off x="1686652" y="1768239"/>
            <a:ext cx="2037300" cy="7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831" name="Google Shape;831;p19"/>
          <p:cNvSpPr txBox="1">
            <a:spLocks noGrp="1"/>
          </p:cNvSpPr>
          <p:nvPr>
            <p:ph type="subTitle" idx="1"/>
          </p:nvPr>
        </p:nvSpPr>
        <p:spPr>
          <a:xfrm>
            <a:off x="1686652" y="2487737"/>
            <a:ext cx="2037300" cy="11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832" name="Google Shape;832;p19"/>
          <p:cNvSpPr txBox="1">
            <a:spLocks noGrp="1"/>
          </p:cNvSpPr>
          <p:nvPr>
            <p:ph type="title" idx="2" hasCustomPrompt="1"/>
          </p:nvPr>
        </p:nvSpPr>
        <p:spPr>
          <a:xfrm>
            <a:off x="4455689" y="1214993"/>
            <a:ext cx="2938800" cy="7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833" name="Google Shape;833;p19"/>
          <p:cNvSpPr txBox="1">
            <a:spLocks noGrp="1"/>
          </p:cNvSpPr>
          <p:nvPr>
            <p:ph type="subTitle" idx="3"/>
          </p:nvPr>
        </p:nvSpPr>
        <p:spPr>
          <a:xfrm>
            <a:off x="4455689" y="2005715"/>
            <a:ext cx="29388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834" name="Google Shape;834;p19"/>
          <p:cNvSpPr txBox="1">
            <a:spLocks noGrp="1"/>
          </p:cNvSpPr>
          <p:nvPr>
            <p:ph type="title" idx="4" hasCustomPrompt="1"/>
          </p:nvPr>
        </p:nvSpPr>
        <p:spPr>
          <a:xfrm>
            <a:off x="4455689" y="3090806"/>
            <a:ext cx="2938800" cy="7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35" name="Google Shape;835;p19"/>
          <p:cNvSpPr txBox="1">
            <a:spLocks noGrp="1"/>
          </p:cNvSpPr>
          <p:nvPr>
            <p:ph type="subTitle" idx="5"/>
          </p:nvPr>
        </p:nvSpPr>
        <p:spPr>
          <a:xfrm>
            <a:off x="4455689" y="3881528"/>
            <a:ext cx="29388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grpSp>
        <p:nvGrpSpPr>
          <p:cNvPr id="836" name="Google Shape;836;p19"/>
          <p:cNvGrpSpPr/>
          <p:nvPr/>
        </p:nvGrpSpPr>
        <p:grpSpPr>
          <a:xfrm>
            <a:off x="76247" y="76209"/>
            <a:ext cx="8991507" cy="4991083"/>
            <a:chOff x="-25" y="152400"/>
            <a:chExt cx="8991507" cy="4991083"/>
          </a:xfrm>
        </p:grpSpPr>
        <p:sp>
          <p:nvSpPr>
            <p:cNvPr id="837" name="Google Shape;837;p19"/>
            <p:cNvSpPr/>
            <p:nvPr/>
          </p:nvSpPr>
          <p:spPr>
            <a:xfrm>
              <a:off x="0" y="152400"/>
              <a:ext cx="8991482" cy="4991083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9"/>
            <p:cNvSpPr/>
            <p:nvPr/>
          </p:nvSpPr>
          <p:spPr>
            <a:xfrm>
              <a:off x="-25" y="152400"/>
              <a:ext cx="8991482" cy="270531"/>
            </a:xfrm>
            <a:custGeom>
              <a:avLst/>
              <a:gdLst/>
              <a:ahLst/>
              <a:cxnLst/>
              <a:rect l="l" t="t" r="r" b="b"/>
              <a:pathLst>
                <a:path w="99972" h="9029" extrusionOk="0">
                  <a:moveTo>
                    <a:pt x="0" y="1"/>
                  </a:moveTo>
                  <a:lnTo>
                    <a:pt x="0" y="9028"/>
                  </a:lnTo>
                  <a:lnTo>
                    <a:pt x="99972" y="9028"/>
                  </a:lnTo>
                  <a:lnTo>
                    <a:pt x="99972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39" name="Google Shape;839;p19"/>
            <p:cNvGrpSpPr/>
            <p:nvPr/>
          </p:nvGrpSpPr>
          <p:grpSpPr>
            <a:xfrm>
              <a:off x="8788026" y="217953"/>
              <a:ext cx="139356" cy="139356"/>
              <a:chOff x="3300229" y="786025"/>
              <a:chExt cx="116275" cy="116275"/>
            </a:xfrm>
          </p:grpSpPr>
          <p:sp>
            <p:nvSpPr>
              <p:cNvPr id="840" name="Google Shape;840;p19"/>
              <p:cNvSpPr/>
              <p:nvPr/>
            </p:nvSpPr>
            <p:spPr>
              <a:xfrm>
                <a:off x="3300229" y="786025"/>
                <a:ext cx="116275" cy="116275"/>
              </a:xfrm>
              <a:custGeom>
                <a:avLst/>
                <a:gdLst/>
                <a:ahLst/>
                <a:cxnLst/>
                <a:rect l="l" t="t" r="r" b="b"/>
                <a:pathLst>
                  <a:path w="4651" h="4651" extrusionOk="0">
                    <a:moveTo>
                      <a:pt x="0" y="0"/>
                    </a:moveTo>
                    <a:lnTo>
                      <a:pt x="0" y="4651"/>
                    </a:lnTo>
                    <a:lnTo>
                      <a:pt x="4651" y="4651"/>
                    </a:lnTo>
                    <a:lnTo>
                      <a:pt x="4651" y="0"/>
                    </a:ln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19"/>
              <p:cNvSpPr/>
              <p:nvPr/>
            </p:nvSpPr>
            <p:spPr>
              <a:xfrm>
                <a:off x="3335179" y="820975"/>
                <a:ext cx="45625" cy="456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825" fill="none" extrusionOk="0">
                    <a:moveTo>
                      <a:pt x="1824" y="0"/>
                    </a:moveTo>
                    <a:lnTo>
                      <a:pt x="1" y="182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19"/>
              <p:cNvSpPr/>
              <p:nvPr/>
            </p:nvSpPr>
            <p:spPr>
              <a:xfrm>
                <a:off x="3335179" y="820975"/>
                <a:ext cx="45625" cy="456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825" fill="none" extrusionOk="0">
                    <a:moveTo>
                      <a:pt x="1" y="0"/>
                    </a:moveTo>
                    <a:lnTo>
                      <a:pt x="1824" y="182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43" name="Google Shape;843;p19"/>
          <p:cNvGrpSpPr/>
          <p:nvPr/>
        </p:nvGrpSpPr>
        <p:grpSpPr>
          <a:xfrm>
            <a:off x="335534" y="539488"/>
            <a:ext cx="8479346" cy="4306531"/>
            <a:chOff x="335534" y="539488"/>
            <a:chExt cx="8479346" cy="4306531"/>
          </a:xfrm>
        </p:grpSpPr>
        <p:grpSp>
          <p:nvGrpSpPr>
            <p:cNvPr id="844" name="Google Shape;844;p19"/>
            <p:cNvGrpSpPr/>
            <p:nvPr/>
          </p:nvGrpSpPr>
          <p:grpSpPr>
            <a:xfrm>
              <a:off x="335650" y="4676791"/>
              <a:ext cx="6165855" cy="169228"/>
              <a:chOff x="6856163" y="1039133"/>
              <a:chExt cx="2083200" cy="175329"/>
            </a:xfrm>
          </p:grpSpPr>
          <p:cxnSp>
            <p:nvCxnSpPr>
              <p:cNvPr id="845" name="Google Shape;845;p19"/>
              <p:cNvCxnSpPr/>
              <p:nvPr/>
            </p:nvCxnSpPr>
            <p:spPr>
              <a:xfrm>
                <a:off x="6856163" y="1039133"/>
                <a:ext cx="20832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6" name="Google Shape;846;p19"/>
              <p:cNvCxnSpPr/>
              <p:nvPr/>
            </p:nvCxnSpPr>
            <p:spPr>
              <a:xfrm>
                <a:off x="6856163" y="1214463"/>
                <a:ext cx="20832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847" name="Google Shape;847;p19"/>
            <p:cNvGrpSpPr/>
            <p:nvPr/>
          </p:nvGrpSpPr>
          <p:grpSpPr>
            <a:xfrm>
              <a:off x="335534" y="539488"/>
              <a:ext cx="294834" cy="3970722"/>
              <a:chOff x="8114401" y="824790"/>
              <a:chExt cx="672676" cy="3484618"/>
            </a:xfrm>
          </p:grpSpPr>
          <p:sp>
            <p:nvSpPr>
              <p:cNvPr id="848" name="Google Shape;848;p19"/>
              <p:cNvSpPr/>
              <p:nvPr/>
            </p:nvSpPr>
            <p:spPr>
              <a:xfrm rot="-5400000">
                <a:off x="6708418" y="2230773"/>
                <a:ext cx="3484618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82525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82525" y="9484"/>
                    </a:lnTo>
                    <a:lnTo>
                      <a:pt x="8252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19"/>
              <p:cNvSpPr/>
              <p:nvPr/>
            </p:nvSpPr>
            <p:spPr>
              <a:xfrm rot="-5400000">
                <a:off x="8387497" y="3909820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3466" y="9484"/>
                    </a:lnTo>
                    <a:lnTo>
                      <a:pt x="3466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19"/>
              <p:cNvSpPr/>
              <p:nvPr/>
            </p:nvSpPr>
            <p:spPr>
              <a:xfrm rot="-5400000">
                <a:off x="8387497" y="3659693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3466" y="9484"/>
                    </a:lnTo>
                    <a:lnTo>
                      <a:pt x="3466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19"/>
              <p:cNvSpPr/>
              <p:nvPr/>
            </p:nvSpPr>
            <p:spPr>
              <a:xfrm rot="-5400000">
                <a:off x="8387497" y="3409567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3465" y="9484"/>
                    </a:lnTo>
                    <a:lnTo>
                      <a:pt x="3465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19"/>
              <p:cNvSpPr/>
              <p:nvPr/>
            </p:nvSpPr>
            <p:spPr>
              <a:xfrm rot="-5400000">
                <a:off x="8387497" y="3159440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3465" y="9484"/>
                    </a:lnTo>
                    <a:lnTo>
                      <a:pt x="3465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19"/>
              <p:cNvSpPr/>
              <p:nvPr/>
            </p:nvSpPr>
            <p:spPr>
              <a:xfrm rot="-5400000">
                <a:off x="8387497" y="2909314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0" y="1"/>
                    </a:moveTo>
                    <a:lnTo>
                      <a:pt x="0" y="9484"/>
                    </a:lnTo>
                    <a:lnTo>
                      <a:pt x="3465" y="9484"/>
                    </a:lnTo>
                    <a:lnTo>
                      <a:pt x="3465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19"/>
              <p:cNvSpPr/>
              <p:nvPr/>
            </p:nvSpPr>
            <p:spPr>
              <a:xfrm rot="-5400000">
                <a:off x="8387478" y="2659169"/>
                <a:ext cx="126545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9485" extrusionOk="0">
                    <a:moveTo>
                      <a:pt x="1" y="1"/>
                    </a:moveTo>
                    <a:lnTo>
                      <a:pt x="1" y="9484"/>
                    </a:lnTo>
                    <a:lnTo>
                      <a:pt x="3466" y="9484"/>
                    </a:lnTo>
                    <a:lnTo>
                      <a:pt x="3466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19"/>
              <p:cNvSpPr/>
              <p:nvPr/>
            </p:nvSpPr>
            <p:spPr>
              <a:xfrm rot="-5400000">
                <a:off x="8387497" y="2409025"/>
                <a:ext cx="126509" cy="672652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9485" extrusionOk="0">
                    <a:moveTo>
                      <a:pt x="1" y="1"/>
                    </a:moveTo>
                    <a:lnTo>
                      <a:pt x="1" y="9484"/>
                    </a:lnTo>
                    <a:lnTo>
                      <a:pt x="3466" y="9484"/>
                    </a:lnTo>
                    <a:lnTo>
                      <a:pt x="3466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56" name="Google Shape;856;p19"/>
            <p:cNvGrpSpPr/>
            <p:nvPr/>
          </p:nvGrpSpPr>
          <p:grpSpPr>
            <a:xfrm>
              <a:off x="7274813" y="4158702"/>
              <a:ext cx="1540067" cy="687298"/>
              <a:chOff x="-363350" y="-51188"/>
              <a:chExt cx="1540067" cy="687298"/>
            </a:xfrm>
          </p:grpSpPr>
          <p:sp>
            <p:nvSpPr>
              <p:cNvPr id="857" name="Google Shape;857;p19"/>
              <p:cNvSpPr/>
              <p:nvPr/>
            </p:nvSpPr>
            <p:spPr>
              <a:xfrm rot="5400000">
                <a:off x="1129720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19"/>
              <p:cNvSpPr/>
              <p:nvPr/>
            </p:nvSpPr>
            <p:spPr>
              <a:xfrm rot="5400000">
                <a:off x="84087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19"/>
              <p:cNvSpPr/>
              <p:nvPr/>
            </p:nvSpPr>
            <p:spPr>
              <a:xfrm rot="5400000">
                <a:off x="551385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19"/>
              <p:cNvSpPr/>
              <p:nvPr/>
            </p:nvSpPr>
            <p:spPr>
              <a:xfrm rot="5400000">
                <a:off x="262582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61" name="Google Shape;861;p19"/>
              <p:cNvGrpSpPr/>
              <p:nvPr/>
            </p:nvGrpSpPr>
            <p:grpSpPr>
              <a:xfrm>
                <a:off x="-363350" y="-51188"/>
                <a:ext cx="1540067" cy="687298"/>
                <a:chOff x="-363350" y="-51188"/>
                <a:chExt cx="1540067" cy="687298"/>
              </a:xfrm>
            </p:grpSpPr>
            <p:sp>
              <p:nvSpPr>
                <p:cNvPr id="862" name="Google Shape;862;p19"/>
                <p:cNvSpPr/>
                <p:nvPr/>
              </p:nvSpPr>
              <p:spPr>
                <a:xfrm rot="5400000">
                  <a:off x="108209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3" name="Google Shape;863;p19"/>
                <p:cNvSpPr/>
                <p:nvPr/>
              </p:nvSpPr>
              <p:spPr>
                <a:xfrm rot="5400000">
                  <a:off x="1129720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4" name="Google Shape;864;p19"/>
                <p:cNvSpPr/>
                <p:nvPr/>
              </p:nvSpPr>
              <p:spPr>
                <a:xfrm rot="5400000">
                  <a:off x="792652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5" name="Google Shape;865;p19"/>
                <p:cNvSpPr/>
                <p:nvPr/>
              </p:nvSpPr>
              <p:spPr>
                <a:xfrm rot="5400000">
                  <a:off x="84087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6" name="Google Shape;866;p19"/>
                <p:cNvSpPr/>
                <p:nvPr/>
              </p:nvSpPr>
              <p:spPr>
                <a:xfrm rot="5400000">
                  <a:off x="50445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7" name="Google Shape;867;p19"/>
                <p:cNvSpPr/>
                <p:nvPr/>
              </p:nvSpPr>
              <p:spPr>
                <a:xfrm rot="5400000">
                  <a:off x="551385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8" name="Google Shape;868;p19"/>
                <p:cNvSpPr/>
                <p:nvPr/>
              </p:nvSpPr>
              <p:spPr>
                <a:xfrm rot="5400000">
                  <a:off x="21496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9" name="Google Shape;869;p19"/>
                <p:cNvSpPr/>
                <p:nvPr/>
              </p:nvSpPr>
              <p:spPr>
                <a:xfrm rot="5400000">
                  <a:off x="262582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0" name="Google Shape;870;p19"/>
                <p:cNvSpPr/>
                <p:nvPr/>
              </p:nvSpPr>
              <p:spPr>
                <a:xfrm rot="5400000">
                  <a:off x="-74529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1" name="Google Shape;871;p19"/>
                <p:cNvSpPr/>
                <p:nvPr/>
              </p:nvSpPr>
              <p:spPr>
                <a:xfrm rot="5400000">
                  <a:off x="-2626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2" name="Google Shape;872;p19"/>
                <p:cNvSpPr/>
                <p:nvPr/>
              </p:nvSpPr>
              <p:spPr>
                <a:xfrm rot="5400000">
                  <a:off x="-36268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3" name="Google Shape;873;p19"/>
                <p:cNvSpPr/>
                <p:nvPr/>
              </p:nvSpPr>
              <p:spPr>
                <a:xfrm rot="5400000">
                  <a:off x="-315753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4" name="Google Shape;874;p19"/>
                <p:cNvSpPr/>
                <p:nvPr/>
              </p:nvSpPr>
              <p:spPr>
                <a:xfrm rot="5400000">
                  <a:off x="108209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5" name="Google Shape;875;p19"/>
                <p:cNvSpPr/>
                <p:nvPr/>
              </p:nvSpPr>
              <p:spPr>
                <a:xfrm rot="5400000">
                  <a:off x="1129720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6" name="Google Shape;876;p19"/>
                <p:cNvSpPr/>
                <p:nvPr/>
              </p:nvSpPr>
              <p:spPr>
                <a:xfrm rot="5400000">
                  <a:off x="792652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7" name="Google Shape;877;p19"/>
                <p:cNvSpPr/>
                <p:nvPr/>
              </p:nvSpPr>
              <p:spPr>
                <a:xfrm rot="5400000">
                  <a:off x="84087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8" name="Google Shape;878;p19"/>
                <p:cNvSpPr/>
                <p:nvPr/>
              </p:nvSpPr>
              <p:spPr>
                <a:xfrm rot="5400000">
                  <a:off x="50445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9" name="Google Shape;879;p19"/>
                <p:cNvSpPr/>
                <p:nvPr/>
              </p:nvSpPr>
              <p:spPr>
                <a:xfrm rot="5400000">
                  <a:off x="551385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0" name="Google Shape;880;p19"/>
                <p:cNvSpPr/>
                <p:nvPr/>
              </p:nvSpPr>
              <p:spPr>
                <a:xfrm rot="5400000">
                  <a:off x="21496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1" name="Google Shape;881;p19"/>
                <p:cNvSpPr/>
                <p:nvPr/>
              </p:nvSpPr>
              <p:spPr>
                <a:xfrm rot="5400000">
                  <a:off x="262582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2" name="Google Shape;882;p19"/>
                <p:cNvSpPr/>
                <p:nvPr/>
              </p:nvSpPr>
              <p:spPr>
                <a:xfrm rot="5400000">
                  <a:off x="108209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3" name="Google Shape;883;p19"/>
                <p:cNvSpPr/>
                <p:nvPr/>
              </p:nvSpPr>
              <p:spPr>
                <a:xfrm rot="5400000">
                  <a:off x="792652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4" name="Google Shape;884;p19"/>
                <p:cNvSpPr/>
                <p:nvPr/>
              </p:nvSpPr>
              <p:spPr>
                <a:xfrm rot="5400000">
                  <a:off x="50445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5" name="Google Shape;885;p19"/>
                <p:cNvSpPr/>
                <p:nvPr/>
              </p:nvSpPr>
              <p:spPr>
                <a:xfrm rot="5400000">
                  <a:off x="21496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7"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20"/>
          <p:cNvSpPr txBox="1">
            <a:spLocks noGrp="1"/>
          </p:cNvSpPr>
          <p:nvPr>
            <p:ph type="body" idx="1"/>
          </p:nvPr>
        </p:nvSpPr>
        <p:spPr>
          <a:xfrm>
            <a:off x="1547161" y="2037707"/>
            <a:ext cx="5781300" cy="2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8" name="Google Shape;888;p20"/>
          <p:cNvSpPr txBox="1">
            <a:spLocks noGrp="1"/>
          </p:cNvSpPr>
          <p:nvPr>
            <p:ph type="title"/>
          </p:nvPr>
        </p:nvSpPr>
        <p:spPr>
          <a:xfrm>
            <a:off x="617550" y="556392"/>
            <a:ext cx="79089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889" name="Google Shape;889;p20"/>
          <p:cNvGrpSpPr/>
          <p:nvPr/>
        </p:nvGrpSpPr>
        <p:grpSpPr>
          <a:xfrm>
            <a:off x="76247" y="76200"/>
            <a:ext cx="8991506" cy="4991091"/>
            <a:chOff x="76247" y="76200"/>
            <a:chExt cx="8991506" cy="4991091"/>
          </a:xfrm>
        </p:grpSpPr>
        <p:sp>
          <p:nvSpPr>
            <p:cNvPr id="890" name="Google Shape;890;p20"/>
            <p:cNvSpPr/>
            <p:nvPr/>
          </p:nvSpPr>
          <p:spPr>
            <a:xfrm>
              <a:off x="76272" y="76209"/>
              <a:ext cx="8991482" cy="4991083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91" name="Google Shape;891;p20"/>
            <p:cNvGrpSpPr/>
            <p:nvPr/>
          </p:nvGrpSpPr>
          <p:grpSpPr>
            <a:xfrm>
              <a:off x="76247" y="76200"/>
              <a:ext cx="8991482" cy="270554"/>
              <a:chOff x="495040" y="1057247"/>
              <a:chExt cx="8991482" cy="270554"/>
            </a:xfrm>
          </p:grpSpPr>
          <p:sp>
            <p:nvSpPr>
              <p:cNvPr id="892" name="Google Shape;892;p20"/>
              <p:cNvSpPr/>
              <p:nvPr/>
            </p:nvSpPr>
            <p:spPr>
              <a:xfrm flipH="1">
                <a:off x="495040" y="1057247"/>
                <a:ext cx="8991482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93" name="Google Shape;893;p20"/>
              <p:cNvGrpSpPr/>
              <p:nvPr/>
            </p:nvGrpSpPr>
            <p:grpSpPr>
              <a:xfrm flipH="1">
                <a:off x="559172" y="1122848"/>
                <a:ext cx="560767" cy="139276"/>
                <a:chOff x="4771000" y="1122848"/>
                <a:chExt cx="560767" cy="139276"/>
              </a:xfrm>
            </p:grpSpPr>
            <p:grpSp>
              <p:nvGrpSpPr>
                <p:cNvPr id="894" name="Google Shape;894;p20"/>
                <p:cNvGrpSpPr/>
                <p:nvPr/>
              </p:nvGrpSpPr>
              <p:grpSpPr>
                <a:xfrm>
                  <a:off x="5192567" y="1122848"/>
                  <a:ext cx="139200" cy="139200"/>
                  <a:chOff x="5192567" y="1122848"/>
                  <a:chExt cx="139200" cy="139200"/>
                </a:xfrm>
              </p:grpSpPr>
              <p:sp>
                <p:nvSpPr>
                  <p:cNvPr id="895" name="Google Shape;895;p20"/>
                  <p:cNvSpPr/>
                  <p:nvPr/>
                </p:nvSpPr>
                <p:spPr>
                  <a:xfrm>
                    <a:off x="5192567" y="1122848"/>
                    <a:ext cx="139200" cy="139200"/>
                  </a:xfrm>
                  <a:prstGeom prst="ellipse">
                    <a:avLst/>
                  </a:prstGeom>
                  <a:solidFill>
                    <a:schemeClr val="lt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6" name="Google Shape;896;p20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7" name="Google Shape;897;p20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98" name="Google Shape;898;p20"/>
                <p:cNvGrpSpPr/>
                <p:nvPr/>
              </p:nvGrpSpPr>
              <p:grpSpPr>
                <a:xfrm>
                  <a:off x="4771000" y="1122849"/>
                  <a:ext cx="139200" cy="139200"/>
                  <a:chOff x="5192500" y="1122925"/>
                  <a:chExt cx="139200" cy="139200"/>
                </a:xfrm>
              </p:grpSpPr>
              <p:sp>
                <p:nvSpPr>
                  <p:cNvPr id="899" name="Google Shape;899;p20"/>
                  <p:cNvSpPr/>
                  <p:nvPr/>
                </p:nvSpPr>
                <p:spPr>
                  <a:xfrm>
                    <a:off x="5192500" y="1122925"/>
                    <a:ext cx="139200" cy="139200"/>
                  </a:xfrm>
                  <a:prstGeom prst="ellipse">
                    <a:avLst/>
                  </a:prstGeom>
                  <a:solidFill>
                    <a:schemeClr val="lt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0" name="Google Shape;900;p20"/>
                  <p:cNvSpPr/>
                  <p:nvPr/>
                </p:nvSpPr>
                <p:spPr>
                  <a:xfrm rot="2700000">
                    <a:off x="5234299" y="1164701"/>
                    <a:ext cx="54684" cy="54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901" name="Google Shape;901;p20"/>
                <p:cNvGrpSpPr/>
                <p:nvPr/>
              </p:nvGrpSpPr>
              <p:grpSpPr>
                <a:xfrm>
                  <a:off x="4981783" y="1122924"/>
                  <a:ext cx="139200" cy="139200"/>
                  <a:chOff x="4981783" y="1122924"/>
                  <a:chExt cx="139200" cy="139200"/>
                </a:xfrm>
              </p:grpSpPr>
              <p:sp>
                <p:nvSpPr>
                  <p:cNvPr id="902" name="Google Shape;902;p20"/>
                  <p:cNvSpPr/>
                  <p:nvPr/>
                </p:nvSpPr>
                <p:spPr>
                  <a:xfrm>
                    <a:off x="4981783" y="1122924"/>
                    <a:ext cx="139200" cy="139200"/>
                  </a:xfrm>
                  <a:prstGeom prst="ellipse">
                    <a:avLst/>
                  </a:prstGeom>
                  <a:solidFill>
                    <a:schemeClr val="lt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3" name="Google Shape;903;p20"/>
                  <p:cNvSpPr/>
                  <p:nvPr/>
                </p:nvSpPr>
                <p:spPr>
                  <a:xfrm>
                    <a:off x="5026333" y="1167474"/>
                    <a:ext cx="50100" cy="501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grpSp>
        <p:nvGrpSpPr>
          <p:cNvPr id="904" name="Google Shape;904;p20"/>
          <p:cNvGrpSpPr/>
          <p:nvPr/>
        </p:nvGrpSpPr>
        <p:grpSpPr>
          <a:xfrm>
            <a:off x="722364" y="496717"/>
            <a:ext cx="8205074" cy="4108692"/>
            <a:chOff x="722364" y="496717"/>
            <a:chExt cx="8205074" cy="4108692"/>
          </a:xfrm>
        </p:grpSpPr>
        <p:grpSp>
          <p:nvGrpSpPr>
            <p:cNvPr id="905" name="Google Shape;905;p20"/>
            <p:cNvGrpSpPr/>
            <p:nvPr/>
          </p:nvGrpSpPr>
          <p:grpSpPr>
            <a:xfrm rot="5400000">
              <a:off x="-578695" y="2796666"/>
              <a:ext cx="3109801" cy="507683"/>
              <a:chOff x="6856163" y="688475"/>
              <a:chExt cx="2083200" cy="525988"/>
            </a:xfrm>
          </p:grpSpPr>
          <p:cxnSp>
            <p:nvCxnSpPr>
              <p:cNvPr id="906" name="Google Shape;906;p20"/>
              <p:cNvCxnSpPr/>
              <p:nvPr/>
            </p:nvCxnSpPr>
            <p:spPr>
              <a:xfrm>
                <a:off x="6856163" y="688475"/>
                <a:ext cx="20832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7" name="Google Shape;907;p20"/>
              <p:cNvCxnSpPr/>
              <p:nvPr/>
            </p:nvCxnSpPr>
            <p:spPr>
              <a:xfrm>
                <a:off x="6856163" y="863804"/>
                <a:ext cx="20832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8" name="Google Shape;908;p20"/>
              <p:cNvCxnSpPr/>
              <p:nvPr/>
            </p:nvCxnSpPr>
            <p:spPr>
              <a:xfrm>
                <a:off x="6856163" y="1039133"/>
                <a:ext cx="20832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9" name="Google Shape;909;p20"/>
              <p:cNvCxnSpPr/>
              <p:nvPr/>
            </p:nvCxnSpPr>
            <p:spPr>
              <a:xfrm>
                <a:off x="6856163" y="1214463"/>
                <a:ext cx="20832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2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910" name="Google Shape;910;p20"/>
            <p:cNvGrpSpPr/>
            <p:nvPr/>
          </p:nvGrpSpPr>
          <p:grpSpPr>
            <a:xfrm>
              <a:off x="7611021" y="496717"/>
              <a:ext cx="1316416" cy="587453"/>
              <a:chOff x="7611021" y="496717"/>
              <a:chExt cx="1316416" cy="587453"/>
            </a:xfrm>
          </p:grpSpPr>
          <p:sp>
            <p:nvSpPr>
              <p:cNvPr id="911" name="Google Shape;911;p20"/>
              <p:cNvSpPr/>
              <p:nvPr/>
            </p:nvSpPr>
            <p:spPr>
              <a:xfrm rot="-5400000">
                <a:off x="7610489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20"/>
              <p:cNvSpPr/>
              <p:nvPr/>
            </p:nvSpPr>
            <p:spPr>
              <a:xfrm>
                <a:off x="7651175" y="496717"/>
                <a:ext cx="0" cy="80307"/>
              </a:xfrm>
              <a:custGeom>
                <a:avLst/>
                <a:gdLst/>
                <a:ahLst/>
                <a:cxnLst/>
                <a:rect l="l" t="t" r="r" b="b"/>
                <a:pathLst>
                  <a:path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20"/>
              <p:cNvSpPr/>
              <p:nvPr/>
            </p:nvSpPr>
            <p:spPr>
              <a:xfrm rot="-5400000">
                <a:off x="7857902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1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20"/>
              <p:cNvSpPr/>
              <p:nvPr/>
            </p:nvSpPr>
            <p:spPr>
              <a:xfrm>
                <a:off x="7898074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20"/>
              <p:cNvSpPr/>
              <p:nvPr/>
            </p:nvSpPr>
            <p:spPr>
              <a:xfrm rot="-5400000">
                <a:off x="8104251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20"/>
              <p:cNvSpPr/>
              <p:nvPr/>
            </p:nvSpPr>
            <p:spPr>
              <a:xfrm>
                <a:off x="8145523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20"/>
              <p:cNvSpPr/>
              <p:nvPr/>
            </p:nvSpPr>
            <p:spPr>
              <a:xfrm rot="-5400000">
                <a:off x="8351700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20"/>
              <p:cNvSpPr/>
              <p:nvPr/>
            </p:nvSpPr>
            <p:spPr>
              <a:xfrm>
                <a:off x="8392386" y="496717"/>
                <a:ext cx="0" cy="80307"/>
              </a:xfrm>
              <a:custGeom>
                <a:avLst/>
                <a:gdLst/>
                <a:ahLst/>
                <a:cxnLst/>
                <a:rect l="l" t="t" r="r" b="b"/>
                <a:pathLst>
                  <a:path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20"/>
              <p:cNvSpPr/>
              <p:nvPr/>
            </p:nvSpPr>
            <p:spPr>
              <a:xfrm rot="-5400000">
                <a:off x="8599149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20"/>
              <p:cNvSpPr/>
              <p:nvPr/>
            </p:nvSpPr>
            <p:spPr>
              <a:xfrm>
                <a:off x="8639285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20"/>
              <p:cNvSpPr/>
              <p:nvPr/>
            </p:nvSpPr>
            <p:spPr>
              <a:xfrm rot="-5400000">
                <a:off x="8845462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20"/>
              <p:cNvSpPr/>
              <p:nvPr/>
            </p:nvSpPr>
            <p:spPr>
              <a:xfrm>
                <a:off x="8886734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20"/>
              <p:cNvSpPr/>
              <p:nvPr/>
            </p:nvSpPr>
            <p:spPr>
              <a:xfrm rot="-5400000">
                <a:off x="7610489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20"/>
              <p:cNvSpPr/>
              <p:nvPr/>
            </p:nvSpPr>
            <p:spPr>
              <a:xfrm rot="-5400000">
                <a:off x="7651156" y="74972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20"/>
              <p:cNvSpPr/>
              <p:nvPr/>
            </p:nvSpPr>
            <p:spPr>
              <a:xfrm rot="-5400000">
                <a:off x="7857902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1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20"/>
              <p:cNvSpPr/>
              <p:nvPr/>
            </p:nvSpPr>
            <p:spPr>
              <a:xfrm rot="-5400000">
                <a:off x="7898056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20"/>
              <p:cNvSpPr/>
              <p:nvPr/>
            </p:nvSpPr>
            <p:spPr>
              <a:xfrm rot="-5400000">
                <a:off x="8104251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20"/>
              <p:cNvSpPr/>
              <p:nvPr/>
            </p:nvSpPr>
            <p:spPr>
              <a:xfrm rot="-5400000">
                <a:off x="8145505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20"/>
              <p:cNvSpPr/>
              <p:nvPr/>
            </p:nvSpPr>
            <p:spPr>
              <a:xfrm rot="-5400000">
                <a:off x="8351700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20"/>
              <p:cNvSpPr/>
              <p:nvPr/>
            </p:nvSpPr>
            <p:spPr>
              <a:xfrm rot="-5400000">
                <a:off x="8392367" y="74972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20"/>
              <p:cNvSpPr/>
              <p:nvPr/>
            </p:nvSpPr>
            <p:spPr>
              <a:xfrm rot="-5400000">
                <a:off x="8599149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20"/>
              <p:cNvSpPr/>
              <p:nvPr/>
            </p:nvSpPr>
            <p:spPr>
              <a:xfrm rot="-5400000">
                <a:off x="8639266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20"/>
              <p:cNvSpPr/>
              <p:nvPr/>
            </p:nvSpPr>
            <p:spPr>
              <a:xfrm rot="-5400000">
                <a:off x="8845462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0"/>
              <p:cNvSpPr/>
              <p:nvPr/>
            </p:nvSpPr>
            <p:spPr>
              <a:xfrm rot="-5400000">
                <a:off x="8886715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0"/>
              <p:cNvSpPr/>
              <p:nvPr/>
            </p:nvSpPr>
            <p:spPr>
              <a:xfrm rot="-5400000">
                <a:off x="7610489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0"/>
              <p:cNvSpPr/>
              <p:nvPr/>
            </p:nvSpPr>
            <p:spPr>
              <a:xfrm rot="-5400000">
                <a:off x="7651156" y="100388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1" y="2189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20"/>
              <p:cNvSpPr/>
              <p:nvPr/>
            </p:nvSpPr>
            <p:spPr>
              <a:xfrm rot="-5400000">
                <a:off x="7857902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1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20"/>
              <p:cNvSpPr/>
              <p:nvPr/>
            </p:nvSpPr>
            <p:spPr>
              <a:xfrm rot="-5400000">
                <a:off x="7898056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20"/>
              <p:cNvSpPr/>
              <p:nvPr/>
            </p:nvSpPr>
            <p:spPr>
              <a:xfrm rot="-5400000">
                <a:off x="8104251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20"/>
              <p:cNvSpPr/>
              <p:nvPr/>
            </p:nvSpPr>
            <p:spPr>
              <a:xfrm rot="-5400000">
                <a:off x="8145505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20"/>
              <p:cNvSpPr/>
              <p:nvPr/>
            </p:nvSpPr>
            <p:spPr>
              <a:xfrm rot="-5400000">
                <a:off x="8351700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20"/>
              <p:cNvSpPr/>
              <p:nvPr/>
            </p:nvSpPr>
            <p:spPr>
              <a:xfrm rot="-5400000">
                <a:off x="8392367" y="100388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1" y="2189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20"/>
              <p:cNvSpPr/>
              <p:nvPr/>
            </p:nvSpPr>
            <p:spPr>
              <a:xfrm rot="-5400000">
                <a:off x="8599149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20"/>
              <p:cNvSpPr/>
              <p:nvPr/>
            </p:nvSpPr>
            <p:spPr>
              <a:xfrm rot="-5400000">
                <a:off x="8639266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20"/>
              <p:cNvSpPr/>
              <p:nvPr/>
            </p:nvSpPr>
            <p:spPr>
              <a:xfrm rot="-5400000">
                <a:off x="8845462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0"/>
              <p:cNvSpPr/>
              <p:nvPr/>
            </p:nvSpPr>
            <p:spPr>
              <a:xfrm rot="-5400000">
                <a:off x="8886715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0_1_1"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21"/>
          <p:cNvSpPr txBox="1">
            <a:spLocks noGrp="1"/>
          </p:cNvSpPr>
          <p:nvPr>
            <p:ph type="subTitle" idx="1"/>
          </p:nvPr>
        </p:nvSpPr>
        <p:spPr>
          <a:xfrm>
            <a:off x="1136675" y="2446873"/>
            <a:ext cx="4837800" cy="105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949" name="Google Shape;949;p21"/>
          <p:cNvSpPr txBox="1">
            <a:spLocks noGrp="1"/>
          </p:cNvSpPr>
          <p:nvPr>
            <p:ph type="title"/>
          </p:nvPr>
        </p:nvSpPr>
        <p:spPr>
          <a:xfrm>
            <a:off x="1136675" y="1920697"/>
            <a:ext cx="4837800" cy="47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950" name="Google Shape;950;p21"/>
          <p:cNvGrpSpPr/>
          <p:nvPr/>
        </p:nvGrpSpPr>
        <p:grpSpPr>
          <a:xfrm>
            <a:off x="814976" y="550715"/>
            <a:ext cx="4606214" cy="4151335"/>
            <a:chOff x="814976" y="550715"/>
            <a:chExt cx="4606214" cy="4151335"/>
          </a:xfrm>
        </p:grpSpPr>
        <p:grpSp>
          <p:nvGrpSpPr>
            <p:cNvPr id="951" name="Google Shape;951;p21"/>
            <p:cNvGrpSpPr/>
            <p:nvPr/>
          </p:nvGrpSpPr>
          <p:grpSpPr>
            <a:xfrm rot="5400000">
              <a:off x="1052946" y="3287133"/>
              <a:ext cx="840476" cy="1316416"/>
              <a:chOff x="6413750" y="827800"/>
              <a:chExt cx="573000" cy="897475"/>
            </a:xfrm>
          </p:grpSpPr>
          <p:sp>
            <p:nvSpPr>
              <p:cNvPr id="952" name="Google Shape;952;p21"/>
              <p:cNvSpPr/>
              <p:nvPr/>
            </p:nvSpPr>
            <p:spPr>
              <a:xfrm>
                <a:off x="6931250" y="855175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21"/>
              <p:cNvSpPr/>
              <p:nvPr/>
            </p:nvSpPr>
            <p:spPr>
              <a:xfrm>
                <a:off x="6959375" y="827800"/>
                <a:ext cx="0" cy="54750"/>
              </a:xfrm>
              <a:custGeom>
                <a:avLst/>
                <a:gdLst/>
                <a:ahLst/>
                <a:cxnLst/>
                <a:rect l="l" t="t" r="r" b="b"/>
                <a:pathLst>
                  <a:path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21"/>
              <p:cNvSpPr/>
              <p:nvPr/>
            </p:nvSpPr>
            <p:spPr>
              <a:xfrm>
                <a:off x="6931250" y="102385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1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21"/>
              <p:cNvSpPr/>
              <p:nvPr/>
            </p:nvSpPr>
            <p:spPr>
              <a:xfrm>
                <a:off x="6959375" y="995750"/>
                <a:ext cx="0" cy="55500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21"/>
              <p:cNvSpPr/>
              <p:nvPr/>
            </p:nvSpPr>
            <p:spPr>
              <a:xfrm>
                <a:off x="6931250" y="11918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21"/>
              <p:cNvSpPr/>
              <p:nvPr/>
            </p:nvSpPr>
            <p:spPr>
              <a:xfrm>
                <a:off x="6959375" y="1164450"/>
                <a:ext cx="0" cy="55500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21"/>
              <p:cNvSpPr/>
              <p:nvPr/>
            </p:nvSpPr>
            <p:spPr>
              <a:xfrm>
                <a:off x="6931250" y="13605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21"/>
              <p:cNvSpPr/>
              <p:nvPr/>
            </p:nvSpPr>
            <p:spPr>
              <a:xfrm>
                <a:off x="6959375" y="1333125"/>
                <a:ext cx="0" cy="54750"/>
              </a:xfrm>
              <a:custGeom>
                <a:avLst/>
                <a:gdLst/>
                <a:ahLst/>
                <a:cxnLst/>
                <a:rect l="l" t="t" r="r" b="b"/>
                <a:pathLst>
                  <a:path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21"/>
              <p:cNvSpPr/>
              <p:nvPr/>
            </p:nvSpPr>
            <p:spPr>
              <a:xfrm>
                <a:off x="6931250" y="15292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21"/>
              <p:cNvSpPr/>
              <p:nvPr/>
            </p:nvSpPr>
            <p:spPr>
              <a:xfrm>
                <a:off x="6959375" y="1501075"/>
                <a:ext cx="0" cy="55500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21"/>
              <p:cNvSpPr/>
              <p:nvPr/>
            </p:nvSpPr>
            <p:spPr>
              <a:xfrm>
                <a:off x="6931250" y="1697125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21"/>
              <p:cNvSpPr/>
              <p:nvPr/>
            </p:nvSpPr>
            <p:spPr>
              <a:xfrm>
                <a:off x="6959375" y="1669775"/>
                <a:ext cx="0" cy="55500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21"/>
              <p:cNvSpPr/>
              <p:nvPr/>
            </p:nvSpPr>
            <p:spPr>
              <a:xfrm>
                <a:off x="6758750" y="855175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21"/>
              <p:cNvSpPr/>
              <p:nvPr/>
            </p:nvSpPr>
            <p:spPr>
              <a:xfrm>
                <a:off x="6786875" y="827800"/>
                <a:ext cx="25" cy="547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21"/>
              <p:cNvSpPr/>
              <p:nvPr/>
            </p:nvSpPr>
            <p:spPr>
              <a:xfrm>
                <a:off x="6758750" y="102385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1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21"/>
              <p:cNvSpPr/>
              <p:nvPr/>
            </p:nvSpPr>
            <p:spPr>
              <a:xfrm>
                <a:off x="6786875" y="995750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21"/>
              <p:cNvSpPr/>
              <p:nvPr/>
            </p:nvSpPr>
            <p:spPr>
              <a:xfrm>
                <a:off x="6758750" y="11918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21"/>
              <p:cNvSpPr/>
              <p:nvPr/>
            </p:nvSpPr>
            <p:spPr>
              <a:xfrm>
                <a:off x="6786875" y="1164450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21"/>
              <p:cNvSpPr/>
              <p:nvPr/>
            </p:nvSpPr>
            <p:spPr>
              <a:xfrm>
                <a:off x="6758750" y="13605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21"/>
              <p:cNvSpPr/>
              <p:nvPr/>
            </p:nvSpPr>
            <p:spPr>
              <a:xfrm>
                <a:off x="6786875" y="1333125"/>
                <a:ext cx="25" cy="547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21"/>
              <p:cNvSpPr/>
              <p:nvPr/>
            </p:nvSpPr>
            <p:spPr>
              <a:xfrm>
                <a:off x="6758750" y="15292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21"/>
              <p:cNvSpPr/>
              <p:nvPr/>
            </p:nvSpPr>
            <p:spPr>
              <a:xfrm>
                <a:off x="6786875" y="1501075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21"/>
              <p:cNvSpPr/>
              <p:nvPr/>
            </p:nvSpPr>
            <p:spPr>
              <a:xfrm>
                <a:off x="6758750" y="1697125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21"/>
              <p:cNvSpPr/>
              <p:nvPr/>
            </p:nvSpPr>
            <p:spPr>
              <a:xfrm>
                <a:off x="6786875" y="1669775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21"/>
              <p:cNvSpPr/>
              <p:nvPr/>
            </p:nvSpPr>
            <p:spPr>
              <a:xfrm>
                <a:off x="6586250" y="855175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21"/>
              <p:cNvSpPr/>
              <p:nvPr/>
            </p:nvSpPr>
            <p:spPr>
              <a:xfrm>
                <a:off x="6613600" y="827800"/>
                <a:ext cx="25" cy="547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1" y="2189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21"/>
              <p:cNvSpPr/>
              <p:nvPr/>
            </p:nvSpPr>
            <p:spPr>
              <a:xfrm>
                <a:off x="6586250" y="102385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1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21"/>
              <p:cNvSpPr/>
              <p:nvPr/>
            </p:nvSpPr>
            <p:spPr>
              <a:xfrm>
                <a:off x="6613600" y="995750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21"/>
              <p:cNvSpPr/>
              <p:nvPr/>
            </p:nvSpPr>
            <p:spPr>
              <a:xfrm>
                <a:off x="6586250" y="11918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21"/>
              <p:cNvSpPr/>
              <p:nvPr/>
            </p:nvSpPr>
            <p:spPr>
              <a:xfrm>
                <a:off x="6613600" y="1164450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21"/>
              <p:cNvSpPr/>
              <p:nvPr/>
            </p:nvSpPr>
            <p:spPr>
              <a:xfrm>
                <a:off x="6586250" y="13605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21"/>
              <p:cNvSpPr/>
              <p:nvPr/>
            </p:nvSpPr>
            <p:spPr>
              <a:xfrm>
                <a:off x="6613600" y="1333125"/>
                <a:ext cx="25" cy="547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1" y="2189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21"/>
              <p:cNvSpPr/>
              <p:nvPr/>
            </p:nvSpPr>
            <p:spPr>
              <a:xfrm>
                <a:off x="6586250" y="15292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21"/>
              <p:cNvSpPr/>
              <p:nvPr/>
            </p:nvSpPr>
            <p:spPr>
              <a:xfrm>
                <a:off x="6613600" y="1501075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1"/>
              <p:cNvSpPr/>
              <p:nvPr/>
            </p:nvSpPr>
            <p:spPr>
              <a:xfrm>
                <a:off x="6586250" y="1697125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21"/>
              <p:cNvSpPr/>
              <p:nvPr/>
            </p:nvSpPr>
            <p:spPr>
              <a:xfrm>
                <a:off x="6613600" y="1669775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21"/>
              <p:cNvSpPr/>
              <p:nvPr/>
            </p:nvSpPr>
            <p:spPr>
              <a:xfrm>
                <a:off x="6413750" y="855175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21"/>
              <p:cNvSpPr/>
              <p:nvPr/>
            </p:nvSpPr>
            <p:spPr>
              <a:xfrm>
                <a:off x="6441125" y="827800"/>
                <a:ext cx="25" cy="547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21"/>
              <p:cNvSpPr/>
              <p:nvPr/>
            </p:nvSpPr>
            <p:spPr>
              <a:xfrm>
                <a:off x="6413750" y="102385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1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21"/>
              <p:cNvSpPr/>
              <p:nvPr/>
            </p:nvSpPr>
            <p:spPr>
              <a:xfrm>
                <a:off x="6441125" y="995750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21"/>
              <p:cNvSpPr/>
              <p:nvPr/>
            </p:nvSpPr>
            <p:spPr>
              <a:xfrm>
                <a:off x="6413750" y="11918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21"/>
              <p:cNvSpPr/>
              <p:nvPr/>
            </p:nvSpPr>
            <p:spPr>
              <a:xfrm>
                <a:off x="6441125" y="1164450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21"/>
              <p:cNvSpPr/>
              <p:nvPr/>
            </p:nvSpPr>
            <p:spPr>
              <a:xfrm>
                <a:off x="6413750" y="13605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21"/>
              <p:cNvSpPr/>
              <p:nvPr/>
            </p:nvSpPr>
            <p:spPr>
              <a:xfrm>
                <a:off x="6441125" y="1333125"/>
                <a:ext cx="25" cy="547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21"/>
              <p:cNvSpPr/>
              <p:nvPr/>
            </p:nvSpPr>
            <p:spPr>
              <a:xfrm>
                <a:off x="6413750" y="1529200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21"/>
              <p:cNvSpPr/>
              <p:nvPr/>
            </p:nvSpPr>
            <p:spPr>
              <a:xfrm>
                <a:off x="6441125" y="1501075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21"/>
              <p:cNvSpPr/>
              <p:nvPr/>
            </p:nvSpPr>
            <p:spPr>
              <a:xfrm>
                <a:off x="6413750" y="1697125"/>
                <a:ext cx="5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21"/>
              <p:cNvSpPr/>
              <p:nvPr/>
            </p:nvSpPr>
            <p:spPr>
              <a:xfrm>
                <a:off x="6441125" y="1669775"/>
                <a:ext cx="25" cy="555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00" name="Google Shape;1000;p21"/>
            <p:cNvGrpSpPr/>
            <p:nvPr/>
          </p:nvGrpSpPr>
          <p:grpSpPr>
            <a:xfrm>
              <a:off x="2097435" y="550715"/>
              <a:ext cx="3323755" cy="4151335"/>
              <a:chOff x="1945035" y="550715"/>
              <a:chExt cx="3323755" cy="4151335"/>
            </a:xfrm>
          </p:grpSpPr>
          <p:grpSp>
            <p:nvGrpSpPr>
              <p:cNvPr id="1001" name="Google Shape;1001;p21"/>
              <p:cNvGrpSpPr/>
              <p:nvPr/>
            </p:nvGrpSpPr>
            <p:grpSpPr>
              <a:xfrm>
                <a:off x="1945035" y="550715"/>
                <a:ext cx="2165692" cy="590257"/>
                <a:chOff x="489414" y="450012"/>
                <a:chExt cx="2153203" cy="586912"/>
              </a:xfrm>
            </p:grpSpPr>
            <p:sp>
              <p:nvSpPr>
                <p:cNvPr id="1002" name="Google Shape;1002;p21"/>
                <p:cNvSpPr/>
                <p:nvPr/>
              </p:nvSpPr>
              <p:spPr>
                <a:xfrm>
                  <a:off x="489414" y="450012"/>
                  <a:ext cx="2153203" cy="586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18" h="13770" fill="none" extrusionOk="0">
                      <a:moveTo>
                        <a:pt x="50518" y="0"/>
                      </a:moveTo>
                      <a:lnTo>
                        <a:pt x="0" y="0"/>
                      </a:lnTo>
                      <a:lnTo>
                        <a:pt x="0" y="9089"/>
                      </a:lnTo>
                      <a:lnTo>
                        <a:pt x="38755" y="9089"/>
                      </a:lnTo>
                      <a:lnTo>
                        <a:pt x="41217" y="13344"/>
                      </a:lnTo>
                      <a:cubicBezTo>
                        <a:pt x="41460" y="13770"/>
                        <a:pt x="42129" y="13587"/>
                        <a:pt x="42129" y="13101"/>
                      </a:cubicBezTo>
                      <a:lnTo>
                        <a:pt x="42129" y="9089"/>
                      </a:lnTo>
                      <a:lnTo>
                        <a:pt x="50518" y="908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3" name="Google Shape;1003;p21"/>
                <p:cNvSpPr/>
                <p:nvPr/>
              </p:nvSpPr>
              <p:spPr>
                <a:xfrm>
                  <a:off x="584420" y="519414"/>
                  <a:ext cx="246316" cy="246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2" h="11673" fill="none" extrusionOk="0">
                      <a:moveTo>
                        <a:pt x="3283" y="11672"/>
                      </a:moveTo>
                      <a:lnTo>
                        <a:pt x="5836" y="9119"/>
                      </a:lnTo>
                      <a:lnTo>
                        <a:pt x="8359" y="11672"/>
                      </a:lnTo>
                      <a:lnTo>
                        <a:pt x="11642" y="8389"/>
                      </a:lnTo>
                      <a:lnTo>
                        <a:pt x="9089" y="5836"/>
                      </a:lnTo>
                      <a:lnTo>
                        <a:pt x="11642" y="3283"/>
                      </a:lnTo>
                      <a:lnTo>
                        <a:pt x="8359" y="0"/>
                      </a:lnTo>
                      <a:lnTo>
                        <a:pt x="5836" y="2554"/>
                      </a:lnTo>
                      <a:lnTo>
                        <a:pt x="3283" y="0"/>
                      </a:lnTo>
                      <a:lnTo>
                        <a:pt x="0" y="3283"/>
                      </a:lnTo>
                      <a:lnTo>
                        <a:pt x="2554" y="5836"/>
                      </a:lnTo>
                      <a:lnTo>
                        <a:pt x="0" y="8389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4" name="Google Shape;1004;p21"/>
                <p:cNvSpPr/>
                <p:nvPr/>
              </p:nvSpPr>
              <p:spPr>
                <a:xfrm>
                  <a:off x="955740" y="519450"/>
                  <a:ext cx="246900" cy="246900"/>
                </a:xfrm>
                <a:prstGeom prst="noSmoking">
                  <a:avLst>
                    <a:gd name="adj" fmla="val 18750"/>
                  </a:avLst>
                </a:prstGeom>
                <a:noFill/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5" name="Google Shape;1005;p21"/>
                <p:cNvSpPr/>
                <p:nvPr/>
              </p:nvSpPr>
              <p:spPr>
                <a:xfrm>
                  <a:off x="1347581" y="519450"/>
                  <a:ext cx="133449" cy="246900"/>
                </a:xfrm>
                <a:prstGeom prst="rect">
                  <a:avLst/>
                </a:prstGeom>
              </p:spPr>
              <p:txBody>
                <a:bodyPr>
                  <a:prstTxWarp prst="textPlain">
                    <a:avLst/>
                  </a:prstTxWarp>
                </a:bodyPr>
                <a:lstStyle/>
                <a:p>
                  <a:pPr lvl="0" algn="ctr"/>
                  <a:r>
                    <a:rPr b="0" i="0">
                      <a:ln w="19050" cap="flat" cmpd="sng">
                        <a:solidFill>
                          <a:schemeClr val="lt2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noFill/>
                      <a:latin typeface="Arial"/>
                    </a:rPr>
                    <a:t>!!</a:t>
                  </a:r>
                </a:p>
              </p:txBody>
            </p:sp>
            <p:grpSp>
              <p:nvGrpSpPr>
                <p:cNvPr id="1006" name="Google Shape;1006;p21"/>
                <p:cNvGrpSpPr/>
                <p:nvPr/>
              </p:nvGrpSpPr>
              <p:grpSpPr>
                <a:xfrm>
                  <a:off x="1572867" y="731342"/>
                  <a:ext cx="294584" cy="35024"/>
                  <a:chOff x="1711525" y="661375"/>
                  <a:chExt cx="454254" cy="54000"/>
                </a:xfrm>
              </p:grpSpPr>
              <p:sp>
                <p:nvSpPr>
                  <p:cNvPr id="1007" name="Google Shape;1007;p21"/>
                  <p:cNvSpPr/>
                  <p:nvPr/>
                </p:nvSpPr>
                <p:spPr>
                  <a:xfrm>
                    <a:off x="1711525" y="661375"/>
                    <a:ext cx="54000" cy="54000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chemeClr val="l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8" name="Google Shape;1008;p21"/>
                  <p:cNvSpPr/>
                  <p:nvPr/>
                </p:nvSpPr>
                <p:spPr>
                  <a:xfrm>
                    <a:off x="1911652" y="661375"/>
                    <a:ext cx="54000" cy="54000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chemeClr val="l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9" name="Google Shape;1009;p21"/>
                  <p:cNvSpPr/>
                  <p:nvPr/>
                </p:nvSpPr>
                <p:spPr>
                  <a:xfrm>
                    <a:off x="2111779" y="661375"/>
                    <a:ext cx="54000" cy="54000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chemeClr val="l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010" name="Google Shape;1010;p21"/>
              <p:cNvGrpSpPr/>
              <p:nvPr/>
            </p:nvGrpSpPr>
            <p:grpSpPr>
              <a:xfrm>
                <a:off x="3115586" y="4115138"/>
                <a:ext cx="2153203" cy="586912"/>
                <a:chOff x="4270828" y="4327992"/>
                <a:chExt cx="2153203" cy="586912"/>
              </a:xfrm>
            </p:grpSpPr>
            <p:sp>
              <p:nvSpPr>
                <p:cNvPr id="1011" name="Google Shape;1011;p21"/>
                <p:cNvSpPr/>
                <p:nvPr/>
              </p:nvSpPr>
              <p:spPr>
                <a:xfrm rot="10800000">
                  <a:off x="4270828" y="4327992"/>
                  <a:ext cx="2153203" cy="586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18" h="13770" fill="none" extrusionOk="0">
                      <a:moveTo>
                        <a:pt x="50518" y="0"/>
                      </a:moveTo>
                      <a:lnTo>
                        <a:pt x="0" y="0"/>
                      </a:lnTo>
                      <a:lnTo>
                        <a:pt x="0" y="9089"/>
                      </a:lnTo>
                      <a:lnTo>
                        <a:pt x="38755" y="9089"/>
                      </a:lnTo>
                      <a:lnTo>
                        <a:pt x="41217" y="13344"/>
                      </a:lnTo>
                      <a:cubicBezTo>
                        <a:pt x="41460" y="13770"/>
                        <a:pt x="42129" y="13587"/>
                        <a:pt x="42129" y="13101"/>
                      </a:cubicBezTo>
                      <a:lnTo>
                        <a:pt x="42129" y="9089"/>
                      </a:lnTo>
                      <a:lnTo>
                        <a:pt x="50518" y="908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012" name="Google Shape;1012;p21"/>
                <p:cNvGrpSpPr/>
                <p:nvPr/>
              </p:nvGrpSpPr>
              <p:grpSpPr>
                <a:xfrm>
                  <a:off x="5346150" y="4812101"/>
                  <a:ext cx="294584" cy="35024"/>
                  <a:chOff x="1711525" y="661375"/>
                  <a:chExt cx="454254" cy="54000"/>
                </a:xfrm>
              </p:grpSpPr>
              <p:sp>
                <p:nvSpPr>
                  <p:cNvPr id="1013" name="Google Shape;1013;p21"/>
                  <p:cNvSpPr/>
                  <p:nvPr/>
                </p:nvSpPr>
                <p:spPr>
                  <a:xfrm>
                    <a:off x="1711525" y="661375"/>
                    <a:ext cx="54000" cy="54000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chemeClr val="l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4" name="Google Shape;1014;p21"/>
                  <p:cNvSpPr/>
                  <p:nvPr/>
                </p:nvSpPr>
                <p:spPr>
                  <a:xfrm>
                    <a:off x="1911652" y="661375"/>
                    <a:ext cx="54000" cy="54000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chemeClr val="l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5" name="Google Shape;1015;p21"/>
                  <p:cNvSpPr/>
                  <p:nvPr/>
                </p:nvSpPr>
                <p:spPr>
                  <a:xfrm>
                    <a:off x="2111779" y="661375"/>
                    <a:ext cx="54000" cy="54000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chemeClr val="l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016" name="Google Shape;1016;p21"/>
                <p:cNvGrpSpPr/>
                <p:nvPr/>
              </p:nvGrpSpPr>
              <p:grpSpPr>
                <a:xfrm>
                  <a:off x="4339532" y="4600225"/>
                  <a:ext cx="891886" cy="246900"/>
                  <a:chOff x="1328423" y="517474"/>
                  <a:chExt cx="891886" cy="246900"/>
                </a:xfrm>
              </p:grpSpPr>
              <p:sp>
                <p:nvSpPr>
                  <p:cNvPr id="1017" name="Google Shape;1017;p21"/>
                  <p:cNvSpPr/>
                  <p:nvPr/>
                </p:nvSpPr>
                <p:spPr>
                  <a:xfrm>
                    <a:off x="1328423" y="517750"/>
                    <a:ext cx="246348" cy="246348"/>
                  </a:xfrm>
                  <a:prstGeom prst="irregularSeal2">
                    <a:avLst/>
                  </a:prstGeom>
                  <a:noFill/>
                  <a:ln w="19050" cap="flat" cmpd="sng">
                    <a:solidFill>
                      <a:schemeClr val="l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8" name="Google Shape;1018;p21"/>
                  <p:cNvSpPr/>
                  <p:nvPr/>
                </p:nvSpPr>
                <p:spPr>
                  <a:xfrm>
                    <a:off x="1681524" y="517474"/>
                    <a:ext cx="246900" cy="246900"/>
                  </a:xfrm>
                  <a:prstGeom prst="smileyFace">
                    <a:avLst>
                      <a:gd name="adj" fmla="val -4653"/>
                    </a:avLst>
                  </a:prstGeom>
                  <a:noFill/>
                  <a:ln w="19050" cap="flat" cmpd="sng">
                    <a:solidFill>
                      <a:schemeClr val="l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9" name="Google Shape;1019;p21"/>
                  <p:cNvSpPr/>
                  <p:nvPr/>
                </p:nvSpPr>
                <p:spPr>
                  <a:xfrm>
                    <a:off x="2035177" y="517486"/>
                    <a:ext cx="185132" cy="2468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38" h="40705" extrusionOk="0">
                        <a:moveTo>
                          <a:pt x="21063" y="0"/>
                        </a:moveTo>
                        <a:lnTo>
                          <a:pt x="14602" y="13956"/>
                        </a:lnTo>
                        <a:lnTo>
                          <a:pt x="8529" y="5470"/>
                        </a:lnTo>
                        <a:lnTo>
                          <a:pt x="0" y="40704"/>
                        </a:lnTo>
                        <a:lnTo>
                          <a:pt x="11802" y="21321"/>
                        </a:lnTo>
                        <a:lnTo>
                          <a:pt x="17445" y="30280"/>
                        </a:lnTo>
                        <a:lnTo>
                          <a:pt x="30237" y="9045"/>
                        </a:lnTo>
                        <a:lnTo>
                          <a:pt x="21063" y="0"/>
                        </a:lnTo>
                        <a:close/>
                      </a:path>
                    </a:pathLst>
                  </a:custGeom>
                  <a:noFill/>
                  <a:ln w="19050" cap="flat" cmpd="sng">
                    <a:solidFill>
                      <a:schemeClr val="l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0"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1" name="Google Shape;1021;p22"/>
          <p:cNvGrpSpPr/>
          <p:nvPr/>
        </p:nvGrpSpPr>
        <p:grpSpPr>
          <a:xfrm>
            <a:off x="76247" y="76200"/>
            <a:ext cx="8991506" cy="4991091"/>
            <a:chOff x="76247" y="76200"/>
            <a:chExt cx="8991506" cy="4991091"/>
          </a:xfrm>
        </p:grpSpPr>
        <p:sp>
          <p:nvSpPr>
            <p:cNvPr id="1022" name="Google Shape;1022;p22"/>
            <p:cNvSpPr/>
            <p:nvPr/>
          </p:nvSpPr>
          <p:spPr>
            <a:xfrm>
              <a:off x="76272" y="76209"/>
              <a:ext cx="8991482" cy="4991083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3" name="Google Shape;1023;p22"/>
            <p:cNvGrpSpPr/>
            <p:nvPr/>
          </p:nvGrpSpPr>
          <p:grpSpPr>
            <a:xfrm>
              <a:off x="76247" y="76200"/>
              <a:ext cx="8991482" cy="270554"/>
              <a:chOff x="495040" y="1057247"/>
              <a:chExt cx="8991482" cy="270554"/>
            </a:xfrm>
          </p:grpSpPr>
          <p:sp>
            <p:nvSpPr>
              <p:cNvPr id="1024" name="Google Shape;1024;p22"/>
              <p:cNvSpPr/>
              <p:nvPr/>
            </p:nvSpPr>
            <p:spPr>
              <a:xfrm flipH="1">
                <a:off x="495040" y="1057247"/>
                <a:ext cx="8991482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25" name="Google Shape;1025;p22"/>
              <p:cNvGrpSpPr/>
              <p:nvPr/>
            </p:nvGrpSpPr>
            <p:grpSpPr>
              <a:xfrm flipH="1">
                <a:off x="559172" y="1122848"/>
                <a:ext cx="560767" cy="139276"/>
                <a:chOff x="4771000" y="1122848"/>
                <a:chExt cx="560767" cy="139276"/>
              </a:xfrm>
            </p:grpSpPr>
            <p:grpSp>
              <p:nvGrpSpPr>
                <p:cNvPr id="1026" name="Google Shape;1026;p22"/>
                <p:cNvGrpSpPr/>
                <p:nvPr/>
              </p:nvGrpSpPr>
              <p:grpSpPr>
                <a:xfrm>
                  <a:off x="5192567" y="1122848"/>
                  <a:ext cx="139200" cy="139200"/>
                  <a:chOff x="5192567" y="1122848"/>
                  <a:chExt cx="139200" cy="139200"/>
                </a:xfrm>
              </p:grpSpPr>
              <p:sp>
                <p:nvSpPr>
                  <p:cNvPr id="1027" name="Google Shape;1027;p22"/>
                  <p:cNvSpPr/>
                  <p:nvPr/>
                </p:nvSpPr>
                <p:spPr>
                  <a:xfrm>
                    <a:off x="5192567" y="1122848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8" name="Google Shape;1028;p22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9" name="Google Shape;1029;p22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030" name="Google Shape;1030;p22"/>
                <p:cNvGrpSpPr/>
                <p:nvPr/>
              </p:nvGrpSpPr>
              <p:grpSpPr>
                <a:xfrm>
                  <a:off x="4771000" y="1122849"/>
                  <a:ext cx="139200" cy="139200"/>
                  <a:chOff x="5192500" y="1122925"/>
                  <a:chExt cx="139200" cy="139200"/>
                </a:xfrm>
              </p:grpSpPr>
              <p:sp>
                <p:nvSpPr>
                  <p:cNvPr id="1031" name="Google Shape;1031;p22"/>
                  <p:cNvSpPr/>
                  <p:nvPr/>
                </p:nvSpPr>
                <p:spPr>
                  <a:xfrm>
                    <a:off x="5192500" y="1122925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2" name="Google Shape;1032;p22"/>
                  <p:cNvSpPr/>
                  <p:nvPr/>
                </p:nvSpPr>
                <p:spPr>
                  <a:xfrm rot="2700000">
                    <a:off x="5234299" y="1164701"/>
                    <a:ext cx="54684" cy="54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033" name="Google Shape;1033;p22"/>
                <p:cNvGrpSpPr/>
                <p:nvPr/>
              </p:nvGrpSpPr>
              <p:grpSpPr>
                <a:xfrm>
                  <a:off x="4981783" y="1122924"/>
                  <a:ext cx="139200" cy="139200"/>
                  <a:chOff x="4981783" y="1122924"/>
                  <a:chExt cx="139200" cy="139200"/>
                </a:xfrm>
              </p:grpSpPr>
              <p:sp>
                <p:nvSpPr>
                  <p:cNvPr id="1034" name="Google Shape;1034;p22"/>
                  <p:cNvSpPr/>
                  <p:nvPr/>
                </p:nvSpPr>
                <p:spPr>
                  <a:xfrm>
                    <a:off x="4981783" y="1122924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5" name="Google Shape;1035;p22"/>
                  <p:cNvSpPr/>
                  <p:nvPr/>
                </p:nvSpPr>
                <p:spPr>
                  <a:xfrm>
                    <a:off x="5026333" y="1167474"/>
                    <a:ext cx="50100" cy="501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1036" name="Google Shape;1036;p22"/>
          <p:cNvSpPr txBox="1">
            <a:spLocks noGrp="1"/>
          </p:cNvSpPr>
          <p:nvPr>
            <p:ph type="title"/>
          </p:nvPr>
        </p:nvSpPr>
        <p:spPr>
          <a:xfrm>
            <a:off x="617550" y="556400"/>
            <a:ext cx="65706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1037" name="Google Shape;1037;p22"/>
          <p:cNvGrpSpPr/>
          <p:nvPr/>
        </p:nvGrpSpPr>
        <p:grpSpPr>
          <a:xfrm rot="5400000">
            <a:off x="6447470" y="2448705"/>
            <a:ext cx="4336389" cy="507683"/>
            <a:chOff x="6856163" y="688475"/>
            <a:chExt cx="2083200" cy="525988"/>
          </a:xfrm>
        </p:grpSpPr>
        <p:cxnSp>
          <p:nvCxnSpPr>
            <p:cNvPr id="1038" name="Google Shape;1038;p22"/>
            <p:cNvCxnSpPr/>
            <p:nvPr/>
          </p:nvCxnSpPr>
          <p:spPr>
            <a:xfrm>
              <a:off x="6856163" y="688475"/>
              <a:ext cx="20832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039" name="Google Shape;1039;p22"/>
            <p:cNvCxnSpPr/>
            <p:nvPr/>
          </p:nvCxnSpPr>
          <p:spPr>
            <a:xfrm>
              <a:off x="6856163" y="863804"/>
              <a:ext cx="20832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040" name="Google Shape;1040;p22"/>
            <p:cNvCxnSpPr/>
            <p:nvPr/>
          </p:nvCxnSpPr>
          <p:spPr>
            <a:xfrm>
              <a:off x="6856163" y="1039133"/>
              <a:ext cx="20832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041" name="Google Shape;1041;p22"/>
            <p:cNvCxnSpPr/>
            <p:nvPr/>
          </p:nvCxnSpPr>
          <p:spPr>
            <a:xfrm>
              <a:off x="6856163" y="1214463"/>
              <a:ext cx="20832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20_1"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3" name="Google Shape;1043;p23"/>
          <p:cNvGrpSpPr/>
          <p:nvPr/>
        </p:nvGrpSpPr>
        <p:grpSpPr>
          <a:xfrm>
            <a:off x="76247" y="76200"/>
            <a:ext cx="8991506" cy="4991091"/>
            <a:chOff x="76247" y="76200"/>
            <a:chExt cx="8991506" cy="4991091"/>
          </a:xfrm>
        </p:grpSpPr>
        <p:sp>
          <p:nvSpPr>
            <p:cNvPr id="1044" name="Google Shape;1044;p23"/>
            <p:cNvSpPr/>
            <p:nvPr/>
          </p:nvSpPr>
          <p:spPr>
            <a:xfrm>
              <a:off x="76272" y="76209"/>
              <a:ext cx="8991482" cy="4991083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5" name="Google Shape;1045;p23"/>
            <p:cNvGrpSpPr/>
            <p:nvPr/>
          </p:nvGrpSpPr>
          <p:grpSpPr>
            <a:xfrm>
              <a:off x="76247" y="76200"/>
              <a:ext cx="8991482" cy="270554"/>
              <a:chOff x="495040" y="1057247"/>
              <a:chExt cx="8991482" cy="270554"/>
            </a:xfrm>
          </p:grpSpPr>
          <p:sp>
            <p:nvSpPr>
              <p:cNvPr id="1046" name="Google Shape;1046;p23"/>
              <p:cNvSpPr/>
              <p:nvPr/>
            </p:nvSpPr>
            <p:spPr>
              <a:xfrm flipH="1">
                <a:off x="495040" y="1057247"/>
                <a:ext cx="8991482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47" name="Google Shape;1047;p23"/>
              <p:cNvGrpSpPr/>
              <p:nvPr/>
            </p:nvGrpSpPr>
            <p:grpSpPr>
              <a:xfrm flipH="1">
                <a:off x="559172" y="1122848"/>
                <a:ext cx="560767" cy="139276"/>
                <a:chOff x="4771000" y="1122848"/>
                <a:chExt cx="560767" cy="139276"/>
              </a:xfrm>
            </p:grpSpPr>
            <p:grpSp>
              <p:nvGrpSpPr>
                <p:cNvPr id="1048" name="Google Shape;1048;p23"/>
                <p:cNvGrpSpPr/>
                <p:nvPr/>
              </p:nvGrpSpPr>
              <p:grpSpPr>
                <a:xfrm>
                  <a:off x="5192567" y="1122848"/>
                  <a:ext cx="139200" cy="139200"/>
                  <a:chOff x="5192567" y="1122848"/>
                  <a:chExt cx="139200" cy="139200"/>
                </a:xfrm>
              </p:grpSpPr>
              <p:sp>
                <p:nvSpPr>
                  <p:cNvPr id="1049" name="Google Shape;1049;p23"/>
                  <p:cNvSpPr/>
                  <p:nvPr/>
                </p:nvSpPr>
                <p:spPr>
                  <a:xfrm>
                    <a:off x="5192567" y="1122848"/>
                    <a:ext cx="139200" cy="1392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0" name="Google Shape;1050;p23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1" name="Google Shape;1051;p23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052" name="Google Shape;1052;p23"/>
                <p:cNvGrpSpPr/>
                <p:nvPr/>
              </p:nvGrpSpPr>
              <p:grpSpPr>
                <a:xfrm>
                  <a:off x="4771000" y="1122849"/>
                  <a:ext cx="139200" cy="139200"/>
                  <a:chOff x="5192500" y="1122925"/>
                  <a:chExt cx="139200" cy="139200"/>
                </a:xfrm>
              </p:grpSpPr>
              <p:sp>
                <p:nvSpPr>
                  <p:cNvPr id="1053" name="Google Shape;1053;p23"/>
                  <p:cNvSpPr/>
                  <p:nvPr/>
                </p:nvSpPr>
                <p:spPr>
                  <a:xfrm>
                    <a:off x="5192500" y="1122925"/>
                    <a:ext cx="139200" cy="1392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4" name="Google Shape;1054;p23"/>
                  <p:cNvSpPr/>
                  <p:nvPr/>
                </p:nvSpPr>
                <p:spPr>
                  <a:xfrm rot="2700000">
                    <a:off x="5234299" y="1164701"/>
                    <a:ext cx="54684" cy="54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055" name="Google Shape;1055;p23"/>
                <p:cNvGrpSpPr/>
                <p:nvPr/>
              </p:nvGrpSpPr>
              <p:grpSpPr>
                <a:xfrm>
                  <a:off x="4981783" y="1122924"/>
                  <a:ext cx="139200" cy="139200"/>
                  <a:chOff x="4981783" y="1122924"/>
                  <a:chExt cx="139200" cy="139200"/>
                </a:xfrm>
              </p:grpSpPr>
              <p:sp>
                <p:nvSpPr>
                  <p:cNvPr id="1056" name="Google Shape;1056;p23"/>
                  <p:cNvSpPr/>
                  <p:nvPr/>
                </p:nvSpPr>
                <p:spPr>
                  <a:xfrm>
                    <a:off x="4981783" y="1122924"/>
                    <a:ext cx="139200" cy="1392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7" name="Google Shape;1057;p23"/>
                  <p:cNvSpPr/>
                  <p:nvPr/>
                </p:nvSpPr>
                <p:spPr>
                  <a:xfrm>
                    <a:off x="5026333" y="1167474"/>
                    <a:ext cx="50100" cy="501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1058" name="Google Shape;1058;p23"/>
          <p:cNvSpPr txBox="1">
            <a:spLocks noGrp="1"/>
          </p:cNvSpPr>
          <p:nvPr>
            <p:ph type="title"/>
          </p:nvPr>
        </p:nvSpPr>
        <p:spPr>
          <a:xfrm>
            <a:off x="617550" y="556400"/>
            <a:ext cx="58839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1059" name="Google Shape;1059;p23"/>
          <p:cNvGrpSpPr/>
          <p:nvPr/>
        </p:nvGrpSpPr>
        <p:grpSpPr>
          <a:xfrm>
            <a:off x="7121857" y="496717"/>
            <a:ext cx="1805581" cy="587453"/>
            <a:chOff x="7121857" y="496717"/>
            <a:chExt cx="1805581" cy="587453"/>
          </a:xfrm>
        </p:grpSpPr>
        <p:grpSp>
          <p:nvGrpSpPr>
            <p:cNvPr id="1060" name="Google Shape;1060;p23"/>
            <p:cNvGrpSpPr/>
            <p:nvPr/>
          </p:nvGrpSpPr>
          <p:grpSpPr>
            <a:xfrm>
              <a:off x="7611021" y="496717"/>
              <a:ext cx="1316416" cy="587453"/>
              <a:chOff x="7611021" y="496717"/>
              <a:chExt cx="1316416" cy="587453"/>
            </a:xfrm>
          </p:grpSpPr>
          <p:sp>
            <p:nvSpPr>
              <p:cNvPr id="1061" name="Google Shape;1061;p23"/>
              <p:cNvSpPr/>
              <p:nvPr/>
            </p:nvSpPr>
            <p:spPr>
              <a:xfrm rot="-5400000">
                <a:off x="7610489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23"/>
              <p:cNvSpPr/>
              <p:nvPr/>
            </p:nvSpPr>
            <p:spPr>
              <a:xfrm>
                <a:off x="7651175" y="496717"/>
                <a:ext cx="0" cy="80307"/>
              </a:xfrm>
              <a:custGeom>
                <a:avLst/>
                <a:gdLst/>
                <a:ahLst/>
                <a:cxnLst/>
                <a:rect l="l" t="t" r="r" b="b"/>
                <a:pathLst>
                  <a:path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23"/>
              <p:cNvSpPr/>
              <p:nvPr/>
            </p:nvSpPr>
            <p:spPr>
              <a:xfrm rot="-5400000">
                <a:off x="7857902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1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23"/>
              <p:cNvSpPr/>
              <p:nvPr/>
            </p:nvSpPr>
            <p:spPr>
              <a:xfrm>
                <a:off x="7898074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23"/>
              <p:cNvSpPr/>
              <p:nvPr/>
            </p:nvSpPr>
            <p:spPr>
              <a:xfrm rot="-5400000">
                <a:off x="8104251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23"/>
              <p:cNvSpPr/>
              <p:nvPr/>
            </p:nvSpPr>
            <p:spPr>
              <a:xfrm>
                <a:off x="8145523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23"/>
              <p:cNvSpPr/>
              <p:nvPr/>
            </p:nvSpPr>
            <p:spPr>
              <a:xfrm rot="-5400000">
                <a:off x="8351700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23"/>
              <p:cNvSpPr/>
              <p:nvPr/>
            </p:nvSpPr>
            <p:spPr>
              <a:xfrm>
                <a:off x="8392386" y="496717"/>
                <a:ext cx="0" cy="80307"/>
              </a:xfrm>
              <a:custGeom>
                <a:avLst/>
                <a:gdLst/>
                <a:ahLst/>
                <a:cxnLst/>
                <a:rect l="l" t="t" r="r" b="b"/>
                <a:pathLst>
                  <a:path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23"/>
              <p:cNvSpPr/>
              <p:nvPr/>
            </p:nvSpPr>
            <p:spPr>
              <a:xfrm rot="-5400000">
                <a:off x="8599149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23"/>
              <p:cNvSpPr/>
              <p:nvPr/>
            </p:nvSpPr>
            <p:spPr>
              <a:xfrm>
                <a:off x="8639285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23"/>
              <p:cNvSpPr/>
              <p:nvPr/>
            </p:nvSpPr>
            <p:spPr>
              <a:xfrm rot="-5400000">
                <a:off x="8845462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23"/>
              <p:cNvSpPr/>
              <p:nvPr/>
            </p:nvSpPr>
            <p:spPr>
              <a:xfrm>
                <a:off x="8886734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23"/>
              <p:cNvSpPr/>
              <p:nvPr/>
            </p:nvSpPr>
            <p:spPr>
              <a:xfrm rot="-5400000">
                <a:off x="7610489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23"/>
              <p:cNvSpPr/>
              <p:nvPr/>
            </p:nvSpPr>
            <p:spPr>
              <a:xfrm rot="-5400000">
                <a:off x="7651156" y="74972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23"/>
              <p:cNvSpPr/>
              <p:nvPr/>
            </p:nvSpPr>
            <p:spPr>
              <a:xfrm rot="-5400000">
                <a:off x="7857902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1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23"/>
              <p:cNvSpPr/>
              <p:nvPr/>
            </p:nvSpPr>
            <p:spPr>
              <a:xfrm rot="-5400000">
                <a:off x="7898056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23"/>
              <p:cNvSpPr/>
              <p:nvPr/>
            </p:nvSpPr>
            <p:spPr>
              <a:xfrm rot="-5400000">
                <a:off x="8104251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23"/>
              <p:cNvSpPr/>
              <p:nvPr/>
            </p:nvSpPr>
            <p:spPr>
              <a:xfrm rot="-5400000">
                <a:off x="8145505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23"/>
              <p:cNvSpPr/>
              <p:nvPr/>
            </p:nvSpPr>
            <p:spPr>
              <a:xfrm rot="-5400000">
                <a:off x="8351700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23"/>
              <p:cNvSpPr/>
              <p:nvPr/>
            </p:nvSpPr>
            <p:spPr>
              <a:xfrm rot="-5400000">
                <a:off x="8392367" y="74972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3"/>
              <p:cNvSpPr/>
              <p:nvPr/>
            </p:nvSpPr>
            <p:spPr>
              <a:xfrm rot="-5400000">
                <a:off x="8599149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3"/>
              <p:cNvSpPr/>
              <p:nvPr/>
            </p:nvSpPr>
            <p:spPr>
              <a:xfrm rot="-5400000">
                <a:off x="8639266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23"/>
              <p:cNvSpPr/>
              <p:nvPr/>
            </p:nvSpPr>
            <p:spPr>
              <a:xfrm rot="-5400000">
                <a:off x="8845462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23"/>
              <p:cNvSpPr/>
              <p:nvPr/>
            </p:nvSpPr>
            <p:spPr>
              <a:xfrm rot="-5400000">
                <a:off x="8886715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23"/>
              <p:cNvSpPr/>
              <p:nvPr/>
            </p:nvSpPr>
            <p:spPr>
              <a:xfrm rot="-5400000">
                <a:off x="7610489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23"/>
              <p:cNvSpPr/>
              <p:nvPr/>
            </p:nvSpPr>
            <p:spPr>
              <a:xfrm rot="-5400000">
                <a:off x="7651156" y="100388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1" y="2189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23"/>
              <p:cNvSpPr/>
              <p:nvPr/>
            </p:nvSpPr>
            <p:spPr>
              <a:xfrm rot="-5400000">
                <a:off x="7857902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1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23"/>
              <p:cNvSpPr/>
              <p:nvPr/>
            </p:nvSpPr>
            <p:spPr>
              <a:xfrm rot="-5400000">
                <a:off x="7898056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23"/>
              <p:cNvSpPr/>
              <p:nvPr/>
            </p:nvSpPr>
            <p:spPr>
              <a:xfrm rot="-5400000">
                <a:off x="8104251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23"/>
              <p:cNvSpPr/>
              <p:nvPr/>
            </p:nvSpPr>
            <p:spPr>
              <a:xfrm rot="-5400000">
                <a:off x="8145505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23"/>
              <p:cNvSpPr/>
              <p:nvPr/>
            </p:nvSpPr>
            <p:spPr>
              <a:xfrm rot="-5400000">
                <a:off x="8351700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23"/>
              <p:cNvSpPr/>
              <p:nvPr/>
            </p:nvSpPr>
            <p:spPr>
              <a:xfrm rot="-5400000">
                <a:off x="8392367" y="100388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1" y="2189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23"/>
              <p:cNvSpPr/>
              <p:nvPr/>
            </p:nvSpPr>
            <p:spPr>
              <a:xfrm rot="-5400000">
                <a:off x="8599149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23"/>
              <p:cNvSpPr/>
              <p:nvPr/>
            </p:nvSpPr>
            <p:spPr>
              <a:xfrm rot="-5400000">
                <a:off x="8639266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23"/>
              <p:cNvSpPr/>
              <p:nvPr/>
            </p:nvSpPr>
            <p:spPr>
              <a:xfrm rot="-5400000">
                <a:off x="8845462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23"/>
              <p:cNvSpPr/>
              <p:nvPr/>
            </p:nvSpPr>
            <p:spPr>
              <a:xfrm rot="-5400000">
                <a:off x="8886715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7" name="Google Shape;1097;p23"/>
            <p:cNvGrpSpPr/>
            <p:nvPr/>
          </p:nvGrpSpPr>
          <p:grpSpPr>
            <a:xfrm>
              <a:off x="7121857" y="496717"/>
              <a:ext cx="327756" cy="587453"/>
              <a:chOff x="8352232" y="496717"/>
              <a:chExt cx="327756" cy="587453"/>
            </a:xfrm>
          </p:grpSpPr>
          <p:sp>
            <p:nvSpPr>
              <p:cNvPr id="1098" name="Google Shape;1098;p23"/>
              <p:cNvSpPr/>
              <p:nvPr/>
            </p:nvSpPr>
            <p:spPr>
              <a:xfrm rot="-5400000">
                <a:off x="8351700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23"/>
              <p:cNvSpPr/>
              <p:nvPr/>
            </p:nvSpPr>
            <p:spPr>
              <a:xfrm>
                <a:off x="8392386" y="496717"/>
                <a:ext cx="0" cy="80307"/>
              </a:xfrm>
              <a:custGeom>
                <a:avLst/>
                <a:gdLst/>
                <a:ahLst/>
                <a:cxnLst/>
                <a:rect l="l" t="t" r="r" b="b"/>
                <a:pathLst>
                  <a:path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23"/>
              <p:cNvSpPr/>
              <p:nvPr/>
            </p:nvSpPr>
            <p:spPr>
              <a:xfrm rot="-5400000">
                <a:off x="8599149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23"/>
              <p:cNvSpPr/>
              <p:nvPr/>
            </p:nvSpPr>
            <p:spPr>
              <a:xfrm>
                <a:off x="8639285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23"/>
              <p:cNvSpPr/>
              <p:nvPr/>
            </p:nvSpPr>
            <p:spPr>
              <a:xfrm rot="-5400000">
                <a:off x="8351700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23"/>
              <p:cNvSpPr/>
              <p:nvPr/>
            </p:nvSpPr>
            <p:spPr>
              <a:xfrm rot="-5400000">
                <a:off x="8392367" y="74972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23"/>
              <p:cNvSpPr/>
              <p:nvPr/>
            </p:nvSpPr>
            <p:spPr>
              <a:xfrm rot="-5400000">
                <a:off x="8599149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23"/>
              <p:cNvSpPr/>
              <p:nvPr/>
            </p:nvSpPr>
            <p:spPr>
              <a:xfrm rot="-5400000">
                <a:off x="8639266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23"/>
              <p:cNvSpPr/>
              <p:nvPr/>
            </p:nvSpPr>
            <p:spPr>
              <a:xfrm rot="-5400000">
                <a:off x="8351700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23"/>
              <p:cNvSpPr/>
              <p:nvPr/>
            </p:nvSpPr>
            <p:spPr>
              <a:xfrm rot="-5400000">
                <a:off x="8392367" y="100388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1" y="2189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23"/>
              <p:cNvSpPr/>
              <p:nvPr/>
            </p:nvSpPr>
            <p:spPr>
              <a:xfrm rot="-5400000">
                <a:off x="8599149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23"/>
              <p:cNvSpPr/>
              <p:nvPr/>
            </p:nvSpPr>
            <p:spPr>
              <a:xfrm rot="-5400000">
                <a:off x="8639266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4"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" name="Google Shape;1198;p25"/>
          <p:cNvGrpSpPr/>
          <p:nvPr/>
        </p:nvGrpSpPr>
        <p:grpSpPr>
          <a:xfrm>
            <a:off x="76247" y="76209"/>
            <a:ext cx="8991507" cy="4991083"/>
            <a:chOff x="-25" y="152400"/>
            <a:chExt cx="8991507" cy="4991083"/>
          </a:xfrm>
        </p:grpSpPr>
        <p:sp>
          <p:nvSpPr>
            <p:cNvPr id="1199" name="Google Shape;1199;p25"/>
            <p:cNvSpPr/>
            <p:nvPr/>
          </p:nvSpPr>
          <p:spPr>
            <a:xfrm>
              <a:off x="0" y="152400"/>
              <a:ext cx="8991482" cy="4991083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5"/>
            <p:cNvSpPr/>
            <p:nvPr/>
          </p:nvSpPr>
          <p:spPr>
            <a:xfrm>
              <a:off x="-25" y="152400"/>
              <a:ext cx="8991482" cy="270531"/>
            </a:xfrm>
            <a:custGeom>
              <a:avLst/>
              <a:gdLst/>
              <a:ahLst/>
              <a:cxnLst/>
              <a:rect l="l" t="t" r="r" b="b"/>
              <a:pathLst>
                <a:path w="99972" h="9029" extrusionOk="0">
                  <a:moveTo>
                    <a:pt x="0" y="1"/>
                  </a:moveTo>
                  <a:lnTo>
                    <a:pt x="0" y="9028"/>
                  </a:lnTo>
                  <a:lnTo>
                    <a:pt x="99972" y="9028"/>
                  </a:lnTo>
                  <a:lnTo>
                    <a:pt x="99972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01" name="Google Shape;1201;p25"/>
            <p:cNvGrpSpPr/>
            <p:nvPr/>
          </p:nvGrpSpPr>
          <p:grpSpPr>
            <a:xfrm>
              <a:off x="8788026" y="217953"/>
              <a:ext cx="139356" cy="139356"/>
              <a:chOff x="3300229" y="786025"/>
              <a:chExt cx="116275" cy="116275"/>
            </a:xfrm>
          </p:grpSpPr>
          <p:sp>
            <p:nvSpPr>
              <p:cNvPr id="1202" name="Google Shape;1202;p25"/>
              <p:cNvSpPr/>
              <p:nvPr/>
            </p:nvSpPr>
            <p:spPr>
              <a:xfrm>
                <a:off x="3300229" y="786025"/>
                <a:ext cx="116275" cy="116275"/>
              </a:xfrm>
              <a:custGeom>
                <a:avLst/>
                <a:gdLst/>
                <a:ahLst/>
                <a:cxnLst/>
                <a:rect l="l" t="t" r="r" b="b"/>
                <a:pathLst>
                  <a:path w="4651" h="4651" extrusionOk="0">
                    <a:moveTo>
                      <a:pt x="0" y="0"/>
                    </a:moveTo>
                    <a:lnTo>
                      <a:pt x="0" y="4651"/>
                    </a:lnTo>
                    <a:lnTo>
                      <a:pt x="4651" y="4651"/>
                    </a:lnTo>
                    <a:lnTo>
                      <a:pt x="4651" y="0"/>
                    </a:ln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25"/>
              <p:cNvSpPr/>
              <p:nvPr/>
            </p:nvSpPr>
            <p:spPr>
              <a:xfrm>
                <a:off x="3335179" y="820975"/>
                <a:ext cx="45625" cy="456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825" fill="none" extrusionOk="0">
                    <a:moveTo>
                      <a:pt x="1824" y="0"/>
                    </a:moveTo>
                    <a:lnTo>
                      <a:pt x="1" y="182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25"/>
              <p:cNvSpPr/>
              <p:nvPr/>
            </p:nvSpPr>
            <p:spPr>
              <a:xfrm>
                <a:off x="3335179" y="820975"/>
                <a:ext cx="45625" cy="456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825" fill="none" extrusionOk="0">
                    <a:moveTo>
                      <a:pt x="1" y="0"/>
                    </a:moveTo>
                    <a:lnTo>
                      <a:pt x="1824" y="182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05" name="Google Shape;1205;p25"/>
          <p:cNvGrpSpPr/>
          <p:nvPr/>
        </p:nvGrpSpPr>
        <p:grpSpPr>
          <a:xfrm>
            <a:off x="240388" y="534352"/>
            <a:ext cx="8663224" cy="4336389"/>
            <a:chOff x="240388" y="534352"/>
            <a:chExt cx="8663224" cy="4336389"/>
          </a:xfrm>
        </p:grpSpPr>
        <p:grpSp>
          <p:nvGrpSpPr>
            <p:cNvPr id="1206" name="Google Shape;1206;p25"/>
            <p:cNvGrpSpPr/>
            <p:nvPr/>
          </p:nvGrpSpPr>
          <p:grpSpPr>
            <a:xfrm>
              <a:off x="7587196" y="4283288"/>
              <a:ext cx="1316416" cy="587453"/>
              <a:chOff x="7611021" y="496717"/>
              <a:chExt cx="1316416" cy="587453"/>
            </a:xfrm>
          </p:grpSpPr>
          <p:sp>
            <p:nvSpPr>
              <p:cNvPr id="1207" name="Google Shape;1207;p25"/>
              <p:cNvSpPr/>
              <p:nvPr/>
            </p:nvSpPr>
            <p:spPr>
              <a:xfrm rot="-5400000">
                <a:off x="7610489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25"/>
              <p:cNvSpPr/>
              <p:nvPr/>
            </p:nvSpPr>
            <p:spPr>
              <a:xfrm>
                <a:off x="7651175" y="496717"/>
                <a:ext cx="0" cy="80307"/>
              </a:xfrm>
              <a:custGeom>
                <a:avLst/>
                <a:gdLst/>
                <a:ahLst/>
                <a:cxnLst/>
                <a:rect l="l" t="t" r="r" b="b"/>
                <a:pathLst>
                  <a:path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25"/>
              <p:cNvSpPr/>
              <p:nvPr/>
            </p:nvSpPr>
            <p:spPr>
              <a:xfrm rot="-5400000">
                <a:off x="7857902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1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25"/>
              <p:cNvSpPr/>
              <p:nvPr/>
            </p:nvSpPr>
            <p:spPr>
              <a:xfrm>
                <a:off x="7898074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25"/>
              <p:cNvSpPr/>
              <p:nvPr/>
            </p:nvSpPr>
            <p:spPr>
              <a:xfrm rot="-5400000">
                <a:off x="8104251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25"/>
              <p:cNvSpPr/>
              <p:nvPr/>
            </p:nvSpPr>
            <p:spPr>
              <a:xfrm>
                <a:off x="8145523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25"/>
              <p:cNvSpPr/>
              <p:nvPr/>
            </p:nvSpPr>
            <p:spPr>
              <a:xfrm rot="-5400000">
                <a:off x="8351700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25"/>
              <p:cNvSpPr/>
              <p:nvPr/>
            </p:nvSpPr>
            <p:spPr>
              <a:xfrm>
                <a:off x="8392386" y="496717"/>
                <a:ext cx="0" cy="80307"/>
              </a:xfrm>
              <a:custGeom>
                <a:avLst/>
                <a:gdLst/>
                <a:ahLst/>
                <a:cxnLst/>
                <a:rect l="l" t="t" r="r" b="b"/>
                <a:pathLst>
                  <a:path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25"/>
              <p:cNvSpPr/>
              <p:nvPr/>
            </p:nvSpPr>
            <p:spPr>
              <a:xfrm rot="-5400000">
                <a:off x="8599149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25"/>
              <p:cNvSpPr/>
              <p:nvPr/>
            </p:nvSpPr>
            <p:spPr>
              <a:xfrm>
                <a:off x="8639285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25"/>
              <p:cNvSpPr/>
              <p:nvPr/>
            </p:nvSpPr>
            <p:spPr>
              <a:xfrm rot="-5400000">
                <a:off x="8845462" y="537402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25"/>
              <p:cNvSpPr/>
              <p:nvPr/>
            </p:nvSpPr>
            <p:spPr>
              <a:xfrm>
                <a:off x="8886734" y="496167"/>
                <a:ext cx="0" cy="81407"/>
              </a:xfrm>
              <a:custGeom>
                <a:avLst/>
                <a:gdLst/>
                <a:ahLst/>
                <a:cxnLst/>
                <a:rect l="l" t="t" r="r" b="b"/>
                <a:pathLst>
                  <a:path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25"/>
              <p:cNvSpPr/>
              <p:nvPr/>
            </p:nvSpPr>
            <p:spPr>
              <a:xfrm rot="-5400000">
                <a:off x="7610489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25"/>
              <p:cNvSpPr/>
              <p:nvPr/>
            </p:nvSpPr>
            <p:spPr>
              <a:xfrm rot="-5400000">
                <a:off x="7651156" y="74972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25"/>
              <p:cNvSpPr/>
              <p:nvPr/>
            </p:nvSpPr>
            <p:spPr>
              <a:xfrm rot="-5400000">
                <a:off x="7857902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1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25"/>
              <p:cNvSpPr/>
              <p:nvPr/>
            </p:nvSpPr>
            <p:spPr>
              <a:xfrm rot="-5400000">
                <a:off x="7898056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25"/>
              <p:cNvSpPr/>
              <p:nvPr/>
            </p:nvSpPr>
            <p:spPr>
              <a:xfrm rot="-5400000">
                <a:off x="8104251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25"/>
              <p:cNvSpPr/>
              <p:nvPr/>
            </p:nvSpPr>
            <p:spPr>
              <a:xfrm rot="-5400000">
                <a:off x="8145505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25"/>
              <p:cNvSpPr/>
              <p:nvPr/>
            </p:nvSpPr>
            <p:spPr>
              <a:xfrm rot="-5400000">
                <a:off x="8351700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25"/>
              <p:cNvSpPr/>
              <p:nvPr/>
            </p:nvSpPr>
            <p:spPr>
              <a:xfrm rot="-5400000">
                <a:off x="8392367" y="74972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25"/>
              <p:cNvSpPr/>
              <p:nvPr/>
            </p:nvSpPr>
            <p:spPr>
              <a:xfrm rot="-5400000">
                <a:off x="8599149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25"/>
              <p:cNvSpPr/>
              <p:nvPr/>
            </p:nvSpPr>
            <p:spPr>
              <a:xfrm rot="-5400000">
                <a:off x="8639266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25"/>
              <p:cNvSpPr/>
              <p:nvPr/>
            </p:nvSpPr>
            <p:spPr>
              <a:xfrm rot="-5400000">
                <a:off x="8845462" y="790425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25"/>
              <p:cNvSpPr/>
              <p:nvPr/>
            </p:nvSpPr>
            <p:spPr>
              <a:xfrm rot="-5400000">
                <a:off x="8886715" y="74917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25"/>
              <p:cNvSpPr/>
              <p:nvPr/>
            </p:nvSpPr>
            <p:spPr>
              <a:xfrm rot="-5400000">
                <a:off x="7610489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25"/>
              <p:cNvSpPr/>
              <p:nvPr/>
            </p:nvSpPr>
            <p:spPr>
              <a:xfrm rot="-5400000">
                <a:off x="7651156" y="100388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1" y="2189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25"/>
              <p:cNvSpPr/>
              <p:nvPr/>
            </p:nvSpPr>
            <p:spPr>
              <a:xfrm rot="-5400000">
                <a:off x="7857902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1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25"/>
              <p:cNvSpPr/>
              <p:nvPr/>
            </p:nvSpPr>
            <p:spPr>
              <a:xfrm rot="-5400000">
                <a:off x="7898056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25"/>
              <p:cNvSpPr/>
              <p:nvPr/>
            </p:nvSpPr>
            <p:spPr>
              <a:xfrm rot="-5400000">
                <a:off x="8104251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25"/>
              <p:cNvSpPr/>
              <p:nvPr/>
            </p:nvSpPr>
            <p:spPr>
              <a:xfrm rot="-5400000">
                <a:off x="8145505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25"/>
              <p:cNvSpPr/>
              <p:nvPr/>
            </p:nvSpPr>
            <p:spPr>
              <a:xfrm rot="-5400000">
                <a:off x="8351700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25"/>
              <p:cNvSpPr/>
              <p:nvPr/>
            </p:nvSpPr>
            <p:spPr>
              <a:xfrm rot="-5400000">
                <a:off x="8392367" y="1003881"/>
                <a:ext cx="37" cy="803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1" y="2189"/>
                    </a:moveTo>
                    <a:lnTo>
                      <a:pt x="1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25"/>
              <p:cNvSpPr/>
              <p:nvPr/>
            </p:nvSpPr>
            <p:spPr>
              <a:xfrm rot="-5400000">
                <a:off x="8599149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25"/>
              <p:cNvSpPr/>
              <p:nvPr/>
            </p:nvSpPr>
            <p:spPr>
              <a:xfrm rot="-5400000">
                <a:off x="8639266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25"/>
              <p:cNvSpPr/>
              <p:nvPr/>
            </p:nvSpPr>
            <p:spPr>
              <a:xfrm rot="-5400000">
                <a:off x="8845462" y="1043448"/>
                <a:ext cx="8140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1" fill="none" extrusionOk="0">
                    <a:moveTo>
                      <a:pt x="22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25"/>
              <p:cNvSpPr/>
              <p:nvPr/>
            </p:nvSpPr>
            <p:spPr>
              <a:xfrm rot="-5400000">
                <a:off x="8886715" y="1003331"/>
                <a:ext cx="37" cy="81407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1" y="2219"/>
                    </a:move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3" name="Google Shape;1243;p25"/>
            <p:cNvGrpSpPr/>
            <p:nvPr/>
          </p:nvGrpSpPr>
          <p:grpSpPr>
            <a:xfrm flipH="1">
              <a:off x="240388" y="534352"/>
              <a:ext cx="1366293" cy="4336389"/>
              <a:chOff x="7503214" y="534352"/>
              <a:chExt cx="1366293" cy="4336389"/>
            </a:xfrm>
          </p:grpSpPr>
          <p:grpSp>
            <p:nvGrpSpPr>
              <p:cNvPr id="1244" name="Google Shape;1244;p25"/>
              <p:cNvGrpSpPr/>
              <p:nvPr/>
            </p:nvGrpSpPr>
            <p:grpSpPr>
              <a:xfrm rot="5400000">
                <a:off x="6447470" y="2448705"/>
                <a:ext cx="4336389" cy="507683"/>
                <a:chOff x="6856163" y="688475"/>
                <a:chExt cx="2083200" cy="525988"/>
              </a:xfrm>
            </p:grpSpPr>
            <p:cxnSp>
              <p:nvCxnSpPr>
                <p:cNvPr id="1245" name="Google Shape;1245;p25"/>
                <p:cNvCxnSpPr/>
                <p:nvPr/>
              </p:nvCxnSpPr>
              <p:spPr>
                <a:xfrm>
                  <a:off x="6856163" y="688475"/>
                  <a:ext cx="20832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lt2"/>
                  </a:solidFill>
                  <a:prstDash val="dot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46" name="Google Shape;1246;p25"/>
                <p:cNvCxnSpPr/>
                <p:nvPr/>
              </p:nvCxnSpPr>
              <p:spPr>
                <a:xfrm>
                  <a:off x="6856163" y="863804"/>
                  <a:ext cx="20832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lt2"/>
                  </a:solidFill>
                  <a:prstDash val="dot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47" name="Google Shape;1247;p25"/>
                <p:cNvCxnSpPr/>
                <p:nvPr/>
              </p:nvCxnSpPr>
              <p:spPr>
                <a:xfrm>
                  <a:off x="6856163" y="1039133"/>
                  <a:ext cx="20832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lt2"/>
                  </a:solidFill>
                  <a:prstDash val="dot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48" name="Google Shape;1248;p25"/>
                <p:cNvCxnSpPr/>
                <p:nvPr/>
              </p:nvCxnSpPr>
              <p:spPr>
                <a:xfrm>
                  <a:off x="6856163" y="1214463"/>
                  <a:ext cx="20832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lt2"/>
                  </a:solidFill>
                  <a:prstDash val="dot"/>
                  <a:round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1249" name="Google Shape;1249;p25"/>
              <p:cNvGrpSpPr/>
              <p:nvPr/>
            </p:nvGrpSpPr>
            <p:grpSpPr>
              <a:xfrm>
                <a:off x="7503214" y="706981"/>
                <a:ext cx="1023225" cy="291050"/>
                <a:chOff x="7503214" y="706981"/>
                <a:chExt cx="1023225" cy="291050"/>
              </a:xfrm>
            </p:grpSpPr>
            <p:sp>
              <p:nvSpPr>
                <p:cNvPr id="1250" name="Google Shape;1250;p25"/>
                <p:cNvSpPr/>
                <p:nvPr/>
              </p:nvSpPr>
              <p:spPr>
                <a:xfrm rot="5400000">
                  <a:off x="8235001" y="706593"/>
                  <a:ext cx="291050" cy="29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2" h="11673" extrusionOk="0">
                      <a:moveTo>
                        <a:pt x="3283" y="0"/>
                      </a:moveTo>
                      <a:lnTo>
                        <a:pt x="0" y="3283"/>
                      </a:lnTo>
                      <a:lnTo>
                        <a:pt x="2554" y="5836"/>
                      </a:lnTo>
                      <a:lnTo>
                        <a:pt x="0" y="8389"/>
                      </a:lnTo>
                      <a:lnTo>
                        <a:pt x="3283" y="11672"/>
                      </a:lnTo>
                      <a:lnTo>
                        <a:pt x="5836" y="9119"/>
                      </a:lnTo>
                      <a:lnTo>
                        <a:pt x="8359" y="11672"/>
                      </a:lnTo>
                      <a:lnTo>
                        <a:pt x="11642" y="8389"/>
                      </a:lnTo>
                      <a:lnTo>
                        <a:pt x="9089" y="5836"/>
                      </a:lnTo>
                      <a:lnTo>
                        <a:pt x="11642" y="3283"/>
                      </a:lnTo>
                      <a:lnTo>
                        <a:pt x="8359" y="0"/>
                      </a:lnTo>
                      <a:lnTo>
                        <a:pt x="5836" y="2554"/>
                      </a:lnTo>
                      <a:lnTo>
                        <a:pt x="3283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1" name="Google Shape;1251;p25"/>
                <p:cNvSpPr/>
                <p:nvPr/>
              </p:nvSpPr>
              <p:spPr>
                <a:xfrm rot="5400000">
                  <a:off x="7869301" y="706593"/>
                  <a:ext cx="291050" cy="29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2" h="11673" extrusionOk="0">
                      <a:moveTo>
                        <a:pt x="3283" y="0"/>
                      </a:moveTo>
                      <a:lnTo>
                        <a:pt x="0" y="3283"/>
                      </a:lnTo>
                      <a:lnTo>
                        <a:pt x="2554" y="5836"/>
                      </a:lnTo>
                      <a:lnTo>
                        <a:pt x="0" y="8389"/>
                      </a:lnTo>
                      <a:lnTo>
                        <a:pt x="3283" y="11672"/>
                      </a:lnTo>
                      <a:lnTo>
                        <a:pt x="5836" y="9119"/>
                      </a:lnTo>
                      <a:lnTo>
                        <a:pt x="8359" y="11672"/>
                      </a:lnTo>
                      <a:lnTo>
                        <a:pt x="11642" y="8389"/>
                      </a:lnTo>
                      <a:lnTo>
                        <a:pt x="9089" y="5836"/>
                      </a:lnTo>
                      <a:lnTo>
                        <a:pt x="11642" y="3283"/>
                      </a:lnTo>
                      <a:lnTo>
                        <a:pt x="8359" y="0"/>
                      </a:lnTo>
                      <a:lnTo>
                        <a:pt x="5836" y="2554"/>
                      </a:lnTo>
                      <a:lnTo>
                        <a:pt x="3283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2" name="Google Shape;1252;p25"/>
                <p:cNvSpPr/>
                <p:nvPr/>
              </p:nvSpPr>
              <p:spPr>
                <a:xfrm rot="5400000">
                  <a:off x="7503601" y="706593"/>
                  <a:ext cx="291050" cy="29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2" h="11673" extrusionOk="0">
                      <a:moveTo>
                        <a:pt x="3283" y="0"/>
                      </a:moveTo>
                      <a:lnTo>
                        <a:pt x="0" y="3283"/>
                      </a:lnTo>
                      <a:lnTo>
                        <a:pt x="2554" y="5836"/>
                      </a:lnTo>
                      <a:lnTo>
                        <a:pt x="0" y="8389"/>
                      </a:lnTo>
                      <a:lnTo>
                        <a:pt x="3283" y="11672"/>
                      </a:lnTo>
                      <a:lnTo>
                        <a:pt x="5836" y="9119"/>
                      </a:lnTo>
                      <a:lnTo>
                        <a:pt x="8359" y="11672"/>
                      </a:lnTo>
                      <a:lnTo>
                        <a:pt x="11642" y="8389"/>
                      </a:lnTo>
                      <a:lnTo>
                        <a:pt x="9089" y="5836"/>
                      </a:lnTo>
                      <a:lnTo>
                        <a:pt x="11642" y="3283"/>
                      </a:lnTo>
                      <a:lnTo>
                        <a:pt x="8359" y="0"/>
                      </a:lnTo>
                      <a:lnTo>
                        <a:pt x="5836" y="2554"/>
                      </a:lnTo>
                      <a:lnTo>
                        <a:pt x="3283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5"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4" name="Google Shape;1254;p26"/>
          <p:cNvGrpSpPr/>
          <p:nvPr/>
        </p:nvGrpSpPr>
        <p:grpSpPr>
          <a:xfrm>
            <a:off x="76247" y="76200"/>
            <a:ext cx="8991506" cy="4991091"/>
            <a:chOff x="76247" y="76200"/>
            <a:chExt cx="8991506" cy="4991091"/>
          </a:xfrm>
        </p:grpSpPr>
        <p:sp>
          <p:nvSpPr>
            <p:cNvPr id="1255" name="Google Shape;1255;p26"/>
            <p:cNvSpPr/>
            <p:nvPr/>
          </p:nvSpPr>
          <p:spPr>
            <a:xfrm>
              <a:off x="76272" y="76209"/>
              <a:ext cx="8991482" cy="4991083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56" name="Google Shape;1256;p26"/>
            <p:cNvGrpSpPr/>
            <p:nvPr/>
          </p:nvGrpSpPr>
          <p:grpSpPr>
            <a:xfrm>
              <a:off x="76247" y="76200"/>
              <a:ext cx="8991482" cy="270554"/>
              <a:chOff x="495040" y="1057247"/>
              <a:chExt cx="8991482" cy="270554"/>
            </a:xfrm>
          </p:grpSpPr>
          <p:sp>
            <p:nvSpPr>
              <p:cNvPr id="1257" name="Google Shape;1257;p26"/>
              <p:cNvSpPr/>
              <p:nvPr/>
            </p:nvSpPr>
            <p:spPr>
              <a:xfrm flipH="1">
                <a:off x="495040" y="1057247"/>
                <a:ext cx="8991482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58" name="Google Shape;1258;p26"/>
              <p:cNvGrpSpPr/>
              <p:nvPr/>
            </p:nvGrpSpPr>
            <p:grpSpPr>
              <a:xfrm flipH="1">
                <a:off x="559172" y="1122848"/>
                <a:ext cx="560767" cy="139276"/>
                <a:chOff x="4771000" y="1122848"/>
                <a:chExt cx="560767" cy="139276"/>
              </a:xfrm>
            </p:grpSpPr>
            <p:grpSp>
              <p:nvGrpSpPr>
                <p:cNvPr id="1259" name="Google Shape;1259;p26"/>
                <p:cNvGrpSpPr/>
                <p:nvPr/>
              </p:nvGrpSpPr>
              <p:grpSpPr>
                <a:xfrm>
                  <a:off x="5192567" y="1122848"/>
                  <a:ext cx="139200" cy="139200"/>
                  <a:chOff x="5192567" y="1122848"/>
                  <a:chExt cx="139200" cy="139200"/>
                </a:xfrm>
              </p:grpSpPr>
              <p:sp>
                <p:nvSpPr>
                  <p:cNvPr id="1260" name="Google Shape;1260;p26"/>
                  <p:cNvSpPr/>
                  <p:nvPr/>
                </p:nvSpPr>
                <p:spPr>
                  <a:xfrm>
                    <a:off x="5192567" y="1122848"/>
                    <a:ext cx="139200" cy="1392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61" name="Google Shape;1261;p26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62" name="Google Shape;1262;p26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263" name="Google Shape;1263;p26"/>
                <p:cNvGrpSpPr/>
                <p:nvPr/>
              </p:nvGrpSpPr>
              <p:grpSpPr>
                <a:xfrm>
                  <a:off x="4771000" y="1122849"/>
                  <a:ext cx="139200" cy="139200"/>
                  <a:chOff x="5192500" y="1122925"/>
                  <a:chExt cx="139200" cy="139200"/>
                </a:xfrm>
              </p:grpSpPr>
              <p:sp>
                <p:nvSpPr>
                  <p:cNvPr id="1264" name="Google Shape;1264;p26"/>
                  <p:cNvSpPr/>
                  <p:nvPr/>
                </p:nvSpPr>
                <p:spPr>
                  <a:xfrm>
                    <a:off x="5192500" y="1122925"/>
                    <a:ext cx="139200" cy="1392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65" name="Google Shape;1265;p26"/>
                  <p:cNvSpPr/>
                  <p:nvPr/>
                </p:nvSpPr>
                <p:spPr>
                  <a:xfrm rot="2700000">
                    <a:off x="5234299" y="1164701"/>
                    <a:ext cx="54684" cy="54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266" name="Google Shape;1266;p26"/>
                <p:cNvGrpSpPr/>
                <p:nvPr/>
              </p:nvGrpSpPr>
              <p:grpSpPr>
                <a:xfrm>
                  <a:off x="4981783" y="1122924"/>
                  <a:ext cx="139200" cy="139200"/>
                  <a:chOff x="4981783" y="1122924"/>
                  <a:chExt cx="139200" cy="139200"/>
                </a:xfrm>
              </p:grpSpPr>
              <p:sp>
                <p:nvSpPr>
                  <p:cNvPr id="1267" name="Google Shape;1267;p26"/>
                  <p:cNvSpPr/>
                  <p:nvPr/>
                </p:nvSpPr>
                <p:spPr>
                  <a:xfrm>
                    <a:off x="4981783" y="1122924"/>
                    <a:ext cx="139200" cy="1392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68" name="Google Shape;1268;p26"/>
                  <p:cNvSpPr/>
                  <p:nvPr/>
                </p:nvSpPr>
                <p:spPr>
                  <a:xfrm>
                    <a:off x="5026333" y="1167474"/>
                    <a:ext cx="50100" cy="501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grpSp>
        <p:nvGrpSpPr>
          <p:cNvPr id="1269" name="Google Shape;1269;p26"/>
          <p:cNvGrpSpPr/>
          <p:nvPr/>
        </p:nvGrpSpPr>
        <p:grpSpPr>
          <a:xfrm>
            <a:off x="326489" y="614305"/>
            <a:ext cx="8491880" cy="4219295"/>
            <a:chOff x="326489" y="614305"/>
            <a:chExt cx="8491880" cy="4219295"/>
          </a:xfrm>
        </p:grpSpPr>
        <p:grpSp>
          <p:nvGrpSpPr>
            <p:cNvPr id="1270" name="Google Shape;1270;p26"/>
            <p:cNvGrpSpPr/>
            <p:nvPr/>
          </p:nvGrpSpPr>
          <p:grpSpPr>
            <a:xfrm>
              <a:off x="326489" y="4146302"/>
              <a:ext cx="1540067" cy="687298"/>
              <a:chOff x="-363350" y="-51188"/>
              <a:chExt cx="1540067" cy="687298"/>
            </a:xfrm>
          </p:grpSpPr>
          <p:sp>
            <p:nvSpPr>
              <p:cNvPr id="1271" name="Google Shape;1271;p26"/>
              <p:cNvSpPr/>
              <p:nvPr/>
            </p:nvSpPr>
            <p:spPr>
              <a:xfrm rot="5400000">
                <a:off x="1129720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26"/>
              <p:cNvSpPr/>
              <p:nvPr/>
            </p:nvSpPr>
            <p:spPr>
              <a:xfrm rot="5400000">
                <a:off x="84087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26"/>
              <p:cNvSpPr/>
              <p:nvPr/>
            </p:nvSpPr>
            <p:spPr>
              <a:xfrm rot="5400000">
                <a:off x="551385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26"/>
              <p:cNvSpPr/>
              <p:nvPr/>
            </p:nvSpPr>
            <p:spPr>
              <a:xfrm rot="5400000">
                <a:off x="262582" y="-51163"/>
                <a:ext cx="43" cy="93951"/>
              </a:xfrm>
              <a:custGeom>
                <a:avLst/>
                <a:gdLst/>
                <a:ahLst/>
                <a:cxnLst/>
                <a:rect l="l" t="t" r="r" b="b"/>
                <a:pathLst>
                  <a:path w="1" h="2190" fill="none" extrusionOk="0">
                    <a:moveTo>
                      <a:pt x="0" y="2189"/>
                    </a:moveTo>
                    <a:lnTo>
                      <a:pt x="0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26"/>
              <p:cNvSpPr/>
              <p:nvPr/>
            </p:nvSpPr>
            <p:spPr>
              <a:xfrm rot="5400000">
                <a:off x="-26264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76" name="Google Shape;1276;p26"/>
              <p:cNvGrpSpPr/>
              <p:nvPr/>
            </p:nvGrpSpPr>
            <p:grpSpPr>
              <a:xfrm>
                <a:off x="-363350" y="-51188"/>
                <a:ext cx="1540067" cy="687298"/>
                <a:chOff x="-363350" y="-51188"/>
                <a:chExt cx="1540067" cy="687298"/>
              </a:xfrm>
            </p:grpSpPr>
            <p:sp>
              <p:nvSpPr>
                <p:cNvPr id="1277" name="Google Shape;1277;p26"/>
                <p:cNvSpPr/>
                <p:nvPr/>
              </p:nvSpPr>
              <p:spPr>
                <a:xfrm rot="5400000">
                  <a:off x="108209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8" name="Google Shape;1278;p26"/>
                <p:cNvSpPr/>
                <p:nvPr/>
              </p:nvSpPr>
              <p:spPr>
                <a:xfrm rot="5400000">
                  <a:off x="1129720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9" name="Google Shape;1279;p26"/>
                <p:cNvSpPr/>
                <p:nvPr/>
              </p:nvSpPr>
              <p:spPr>
                <a:xfrm rot="5400000">
                  <a:off x="792652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0" name="Google Shape;1280;p26"/>
                <p:cNvSpPr/>
                <p:nvPr/>
              </p:nvSpPr>
              <p:spPr>
                <a:xfrm rot="5400000">
                  <a:off x="84087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1" name="Google Shape;1281;p26"/>
                <p:cNvSpPr/>
                <p:nvPr/>
              </p:nvSpPr>
              <p:spPr>
                <a:xfrm rot="5400000">
                  <a:off x="50445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2" name="Google Shape;1282;p26"/>
                <p:cNvSpPr/>
                <p:nvPr/>
              </p:nvSpPr>
              <p:spPr>
                <a:xfrm rot="5400000">
                  <a:off x="551385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3" name="Google Shape;1283;p26"/>
                <p:cNvSpPr/>
                <p:nvPr/>
              </p:nvSpPr>
              <p:spPr>
                <a:xfrm rot="5400000">
                  <a:off x="214960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4" name="Google Shape;1284;p26"/>
                <p:cNvSpPr/>
                <p:nvPr/>
              </p:nvSpPr>
              <p:spPr>
                <a:xfrm rot="5400000">
                  <a:off x="262582" y="542178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0" y="2189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5" name="Google Shape;1285;p26"/>
                <p:cNvSpPr/>
                <p:nvPr/>
              </p:nvSpPr>
              <p:spPr>
                <a:xfrm rot="5400000">
                  <a:off x="-74529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6" name="Google Shape;1286;p26"/>
                <p:cNvSpPr/>
                <p:nvPr/>
              </p:nvSpPr>
              <p:spPr>
                <a:xfrm rot="5400000">
                  <a:off x="-26264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7" name="Google Shape;1287;p26"/>
                <p:cNvSpPr/>
                <p:nvPr/>
              </p:nvSpPr>
              <p:spPr>
                <a:xfrm rot="5400000">
                  <a:off x="-362688" y="58846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19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26"/>
                <p:cNvSpPr/>
                <p:nvPr/>
              </p:nvSpPr>
              <p:spPr>
                <a:xfrm rot="5400000">
                  <a:off x="-315753" y="541535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0" y="221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26"/>
                <p:cNvSpPr/>
                <p:nvPr/>
              </p:nvSpPr>
              <p:spPr>
                <a:xfrm rot="5400000">
                  <a:off x="108209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0" name="Google Shape;1290;p26"/>
                <p:cNvSpPr/>
                <p:nvPr/>
              </p:nvSpPr>
              <p:spPr>
                <a:xfrm rot="5400000">
                  <a:off x="1129720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1" name="Google Shape;1291;p26"/>
                <p:cNvSpPr/>
                <p:nvPr/>
              </p:nvSpPr>
              <p:spPr>
                <a:xfrm rot="5400000">
                  <a:off x="792652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2" name="Google Shape;1292;p26"/>
                <p:cNvSpPr/>
                <p:nvPr/>
              </p:nvSpPr>
              <p:spPr>
                <a:xfrm rot="5400000">
                  <a:off x="84087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3" name="Google Shape;1293;p26"/>
                <p:cNvSpPr/>
                <p:nvPr/>
              </p:nvSpPr>
              <p:spPr>
                <a:xfrm rot="5400000">
                  <a:off x="50445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26"/>
                <p:cNvSpPr/>
                <p:nvPr/>
              </p:nvSpPr>
              <p:spPr>
                <a:xfrm rot="5400000">
                  <a:off x="551385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5" name="Google Shape;1295;p26"/>
                <p:cNvSpPr/>
                <p:nvPr/>
              </p:nvSpPr>
              <p:spPr>
                <a:xfrm rot="5400000">
                  <a:off x="214960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6" name="Google Shape;1296;p26"/>
                <p:cNvSpPr/>
                <p:nvPr/>
              </p:nvSpPr>
              <p:spPr>
                <a:xfrm rot="5400000">
                  <a:off x="262582" y="244821"/>
                  <a:ext cx="43" cy="93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90" fill="none" extrusionOk="0">
                      <a:moveTo>
                        <a:pt x="1" y="2189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26"/>
                <p:cNvSpPr/>
                <p:nvPr/>
              </p:nvSpPr>
              <p:spPr>
                <a:xfrm rot="5400000">
                  <a:off x="-74529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26"/>
                <p:cNvSpPr/>
                <p:nvPr/>
              </p:nvSpPr>
              <p:spPr>
                <a:xfrm rot="5400000">
                  <a:off x="-26264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9" name="Google Shape;1299;p26"/>
                <p:cNvSpPr/>
                <p:nvPr/>
              </p:nvSpPr>
              <p:spPr>
                <a:xfrm rot="5400000">
                  <a:off x="-362688" y="292440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0" name="Google Shape;1300;p26"/>
                <p:cNvSpPr/>
                <p:nvPr/>
              </p:nvSpPr>
              <p:spPr>
                <a:xfrm rot="5400000">
                  <a:off x="-315753" y="244178"/>
                  <a:ext cx="43" cy="95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220" fill="none" extrusionOk="0">
                      <a:moveTo>
                        <a:pt x="1" y="2219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1" name="Google Shape;1301;p26"/>
                <p:cNvSpPr/>
                <p:nvPr/>
              </p:nvSpPr>
              <p:spPr>
                <a:xfrm rot="5400000">
                  <a:off x="108209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2" name="Google Shape;1302;p26"/>
                <p:cNvSpPr/>
                <p:nvPr/>
              </p:nvSpPr>
              <p:spPr>
                <a:xfrm rot="5400000">
                  <a:off x="792652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3" name="Google Shape;1303;p26"/>
                <p:cNvSpPr/>
                <p:nvPr/>
              </p:nvSpPr>
              <p:spPr>
                <a:xfrm rot="5400000">
                  <a:off x="50445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4" name="Google Shape;1304;p26"/>
                <p:cNvSpPr/>
                <p:nvPr/>
              </p:nvSpPr>
              <p:spPr>
                <a:xfrm rot="5400000">
                  <a:off x="214960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5" name="Google Shape;1305;p26"/>
                <p:cNvSpPr/>
                <p:nvPr/>
              </p:nvSpPr>
              <p:spPr>
                <a:xfrm rot="5400000">
                  <a:off x="-74529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6" name="Google Shape;1306;p26"/>
                <p:cNvSpPr/>
                <p:nvPr/>
              </p:nvSpPr>
              <p:spPr>
                <a:xfrm rot="5400000">
                  <a:off x="-362688" y="-3587"/>
                  <a:ext cx="95244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1" fill="none" extrusionOk="0">
                      <a:moveTo>
                        <a:pt x="2220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07" name="Google Shape;1307;p26"/>
              <p:cNvSpPr/>
              <p:nvPr/>
            </p:nvSpPr>
            <p:spPr>
              <a:xfrm rot="5400000">
                <a:off x="-315753" y="-51807"/>
                <a:ext cx="43" cy="95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220" fill="none" extrusionOk="0">
                    <a:moveTo>
                      <a:pt x="0" y="22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08" name="Google Shape;1308;p26"/>
            <p:cNvGrpSpPr/>
            <p:nvPr/>
          </p:nvGrpSpPr>
          <p:grpSpPr>
            <a:xfrm>
              <a:off x="854985" y="614305"/>
              <a:ext cx="1913983" cy="521706"/>
              <a:chOff x="489414" y="450012"/>
              <a:chExt cx="2153203" cy="586912"/>
            </a:xfrm>
          </p:grpSpPr>
          <p:sp>
            <p:nvSpPr>
              <p:cNvPr id="1309" name="Google Shape;1309;p26"/>
              <p:cNvSpPr/>
              <p:nvPr/>
            </p:nvSpPr>
            <p:spPr>
              <a:xfrm>
                <a:off x="489414" y="450012"/>
                <a:ext cx="2153203" cy="586912"/>
              </a:xfrm>
              <a:custGeom>
                <a:avLst/>
                <a:gdLst/>
                <a:ahLst/>
                <a:cxnLst/>
                <a:rect l="l" t="t" r="r" b="b"/>
                <a:pathLst>
                  <a:path w="50518" h="13770" fill="none" extrusionOk="0">
                    <a:moveTo>
                      <a:pt x="50518" y="0"/>
                    </a:moveTo>
                    <a:lnTo>
                      <a:pt x="0" y="0"/>
                    </a:lnTo>
                    <a:lnTo>
                      <a:pt x="0" y="9089"/>
                    </a:lnTo>
                    <a:lnTo>
                      <a:pt x="38755" y="9089"/>
                    </a:lnTo>
                    <a:lnTo>
                      <a:pt x="41217" y="13344"/>
                    </a:lnTo>
                    <a:cubicBezTo>
                      <a:pt x="41460" y="13770"/>
                      <a:pt x="42129" y="13587"/>
                      <a:pt x="42129" y="13101"/>
                    </a:cubicBezTo>
                    <a:lnTo>
                      <a:pt x="42129" y="9089"/>
                    </a:lnTo>
                    <a:lnTo>
                      <a:pt x="50518" y="9089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10" name="Google Shape;1310;p26"/>
              <p:cNvGrpSpPr/>
              <p:nvPr/>
            </p:nvGrpSpPr>
            <p:grpSpPr>
              <a:xfrm>
                <a:off x="584420" y="519414"/>
                <a:ext cx="1963411" cy="246971"/>
                <a:chOff x="571861" y="517439"/>
                <a:chExt cx="1963411" cy="246971"/>
              </a:xfrm>
            </p:grpSpPr>
            <p:sp>
              <p:nvSpPr>
                <p:cNvPr id="1311" name="Google Shape;1311;p26"/>
                <p:cNvSpPr/>
                <p:nvPr/>
              </p:nvSpPr>
              <p:spPr>
                <a:xfrm>
                  <a:off x="571861" y="517439"/>
                  <a:ext cx="246316" cy="246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2" h="11673" fill="none" extrusionOk="0">
                      <a:moveTo>
                        <a:pt x="3283" y="11672"/>
                      </a:moveTo>
                      <a:lnTo>
                        <a:pt x="5836" y="9119"/>
                      </a:lnTo>
                      <a:lnTo>
                        <a:pt x="8359" y="11672"/>
                      </a:lnTo>
                      <a:lnTo>
                        <a:pt x="11642" y="8389"/>
                      </a:lnTo>
                      <a:lnTo>
                        <a:pt x="9089" y="5836"/>
                      </a:lnTo>
                      <a:lnTo>
                        <a:pt x="11642" y="3283"/>
                      </a:lnTo>
                      <a:lnTo>
                        <a:pt x="8359" y="0"/>
                      </a:lnTo>
                      <a:lnTo>
                        <a:pt x="5836" y="2554"/>
                      </a:lnTo>
                      <a:lnTo>
                        <a:pt x="3283" y="0"/>
                      </a:lnTo>
                      <a:lnTo>
                        <a:pt x="0" y="3283"/>
                      </a:lnTo>
                      <a:lnTo>
                        <a:pt x="2554" y="5836"/>
                      </a:lnTo>
                      <a:lnTo>
                        <a:pt x="0" y="8389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2" name="Google Shape;1312;p26"/>
                <p:cNvSpPr/>
                <p:nvPr/>
              </p:nvSpPr>
              <p:spPr>
                <a:xfrm>
                  <a:off x="949850" y="517474"/>
                  <a:ext cx="246900" cy="246900"/>
                </a:xfrm>
                <a:prstGeom prst="noSmoking">
                  <a:avLst>
                    <a:gd name="adj" fmla="val 18750"/>
                  </a:avLst>
                </a:prstGeom>
                <a:noFill/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3" name="Google Shape;1313;p26"/>
                <p:cNvSpPr/>
                <p:nvPr/>
              </p:nvSpPr>
              <p:spPr>
                <a:xfrm>
                  <a:off x="1328423" y="517750"/>
                  <a:ext cx="246348" cy="246348"/>
                </a:xfrm>
                <a:prstGeom prst="irregularSeal2">
                  <a:avLst/>
                </a:prstGeom>
                <a:noFill/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4" name="Google Shape;1314;p26"/>
                <p:cNvSpPr/>
                <p:nvPr/>
              </p:nvSpPr>
              <p:spPr>
                <a:xfrm>
                  <a:off x="1706444" y="517474"/>
                  <a:ext cx="246900" cy="246900"/>
                </a:xfrm>
                <a:prstGeom prst="smileyFace">
                  <a:avLst>
                    <a:gd name="adj" fmla="val -4653"/>
                  </a:avLst>
                </a:prstGeom>
                <a:noFill/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5" name="Google Shape;1315;p26"/>
                <p:cNvSpPr/>
                <p:nvPr/>
              </p:nvSpPr>
              <p:spPr>
                <a:xfrm>
                  <a:off x="2085017" y="517486"/>
                  <a:ext cx="185132" cy="246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38" h="40705" extrusionOk="0">
                      <a:moveTo>
                        <a:pt x="21063" y="0"/>
                      </a:moveTo>
                      <a:lnTo>
                        <a:pt x="14602" y="13956"/>
                      </a:lnTo>
                      <a:lnTo>
                        <a:pt x="8529" y="5470"/>
                      </a:lnTo>
                      <a:lnTo>
                        <a:pt x="0" y="40704"/>
                      </a:lnTo>
                      <a:lnTo>
                        <a:pt x="11802" y="21321"/>
                      </a:lnTo>
                      <a:lnTo>
                        <a:pt x="17445" y="30280"/>
                      </a:lnTo>
                      <a:lnTo>
                        <a:pt x="30237" y="9045"/>
                      </a:lnTo>
                      <a:lnTo>
                        <a:pt x="21063" y="0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6" name="Google Shape;1316;p26"/>
                <p:cNvSpPr/>
                <p:nvPr/>
              </p:nvSpPr>
              <p:spPr>
                <a:xfrm>
                  <a:off x="2401823" y="517474"/>
                  <a:ext cx="133449" cy="246900"/>
                </a:xfrm>
                <a:prstGeom prst="rect">
                  <a:avLst/>
                </a:prstGeom>
              </p:spPr>
              <p:txBody>
                <a:bodyPr>
                  <a:prstTxWarp prst="textPlain">
                    <a:avLst/>
                  </a:prstTxWarp>
                </a:bodyPr>
                <a:lstStyle/>
                <a:p>
                  <a:pPr lvl="0" algn="ctr"/>
                  <a:r>
                    <a:rPr b="0" i="0">
                      <a:ln w="19050" cap="flat" cmpd="sng">
                        <a:solidFill>
                          <a:schemeClr val="lt2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noFill/>
                      <a:latin typeface="Arial"/>
                    </a:rPr>
                    <a:t>!!</a:t>
                  </a:r>
                </a:p>
              </p:txBody>
            </p:sp>
          </p:grpSp>
        </p:grpSp>
        <p:grpSp>
          <p:nvGrpSpPr>
            <p:cNvPr id="1317" name="Google Shape;1317;p26"/>
            <p:cNvGrpSpPr/>
            <p:nvPr/>
          </p:nvGrpSpPr>
          <p:grpSpPr>
            <a:xfrm>
              <a:off x="326493" y="614305"/>
              <a:ext cx="291050" cy="657525"/>
              <a:chOff x="7875018" y="1882075"/>
              <a:chExt cx="291050" cy="657525"/>
            </a:xfrm>
          </p:grpSpPr>
          <p:sp>
            <p:nvSpPr>
              <p:cNvPr id="1318" name="Google Shape;1318;p26"/>
              <p:cNvSpPr/>
              <p:nvPr/>
            </p:nvSpPr>
            <p:spPr>
              <a:xfrm>
                <a:off x="7875018" y="1882075"/>
                <a:ext cx="291050" cy="291825"/>
              </a:xfrm>
              <a:custGeom>
                <a:avLst/>
                <a:gdLst/>
                <a:ahLst/>
                <a:cxnLst/>
                <a:rect l="l" t="t" r="r" b="b"/>
                <a:pathLst>
                  <a:path w="11642" h="11673" extrusionOk="0">
                    <a:moveTo>
                      <a:pt x="3283" y="0"/>
                    </a:moveTo>
                    <a:lnTo>
                      <a:pt x="0" y="3283"/>
                    </a:lnTo>
                    <a:lnTo>
                      <a:pt x="2554" y="5836"/>
                    </a:lnTo>
                    <a:lnTo>
                      <a:pt x="0" y="8389"/>
                    </a:lnTo>
                    <a:lnTo>
                      <a:pt x="3283" y="11672"/>
                    </a:lnTo>
                    <a:lnTo>
                      <a:pt x="5836" y="9119"/>
                    </a:lnTo>
                    <a:lnTo>
                      <a:pt x="8359" y="11672"/>
                    </a:lnTo>
                    <a:lnTo>
                      <a:pt x="11642" y="8389"/>
                    </a:lnTo>
                    <a:lnTo>
                      <a:pt x="9089" y="5836"/>
                    </a:lnTo>
                    <a:lnTo>
                      <a:pt x="11642" y="3283"/>
                    </a:lnTo>
                    <a:lnTo>
                      <a:pt x="8359" y="0"/>
                    </a:lnTo>
                    <a:lnTo>
                      <a:pt x="5836" y="2554"/>
                    </a:lnTo>
                    <a:lnTo>
                      <a:pt x="328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26"/>
              <p:cNvSpPr/>
              <p:nvPr/>
            </p:nvSpPr>
            <p:spPr>
              <a:xfrm>
                <a:off x="7875018" y="2247775"/>
                <a:ext cx="291050" cy="291825"/>
              </a:xfrm>
              <a:custGeom>
                <a:avLst/>
                <a:gdLst/>
                <a:ahLst/>
                <a:cxnLst/>
                <a:rect l="l" t="t" r="r" b="b"/>
                <a:pathLst>
                  <a:path w="11642" h="11673" extrusionOk="0">
                    <a:moveTo>
                      <a:pt x="3283" y="0"/>
                    </a:moveTo>
                    <a:lnTo>
                      <a:pt x="0" y="3283"/>
                    </a:lnTo>
                    <a:lnTo>
                      <a:pt x="2554" y="5836"/>
                    </a:lnTo>
                    <a:lnTo>
                      <a:pt x="0" y="8389"/>
                    </a:lnTo>
                    <a:lnTo>
                      <a:pt x="3283" y="11672"/>
                    </a:lnTo>
                    <a:lnTo>
                      <a:pt x="5836" y="9119"/>
                    </a:lnTo>
                    <a:lnTo>
                      <a:pt x="8359" y="11672"/>
                    </a:lnTo>
                    <a:lnTo>
                      <a:pt x="11642" y="8389"/>
                    </a:lnTo>
                    <a:lnTo>
                      <a:pt x="9089" y="5836"/>
                    </a:lnTo>
                    <a:lnTo>
                      <a:pt x="11642" y="3283"/>
                    </a:lnTo>
                    <a:lnTo>
                      <a:pt x="8359" y="0"/>
                    </a:lnTo>
                    <a:lnTo>
                      <a:pt x="5836" y="2554"/>
                    </a:lnTo>
                    <a:lnTo>
                      <a:pt x="328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20" name="Google Shape;1320;p26"/>
            <p:cNvGrpSpPr/>
            <p:nvPr/>
          </p:nvGrpSpPr>
          <p:grpSpPr>
            <a:xfrm>
              <a:off x="3006410" y="614305"/>
              <a:ext cx="5811959" cy="505416"/>
              <a:chOff x="2258298" y="3894721"/>
              <a:chExt cx="3784567" cy="505416"/>
            </a:xfrm>
          </p:grpSpPr>
          <p:cxnSp>
            <p:nvCxnSpPr>
              <p:cNvPr id="1321" name="Google Shape;1321;p26"/>
              <p:cNvCxnSpPr/>
              <p:nvPr/>
            </p:nvCxnSpPr>
            <p:spPr>
              <a:xfrm>
                <a:off x="2258365" y="4231665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2" name="Google Shape;1322;p26"/>
              <p:cNvCxnSpPr/>
              <p:nvPr/>
            </p:nvCxnSpPr>
            <p:spPr>
              <a:xfrm>
                <a:off x="2258365" y="4400137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3" name="Google Shape;1323;p26"/>
              <p:cNvCxnSpPr/>
              <p:nvPr/>
            </p:nvCxnSpPr>
            <p:spPr>
              <a:xfrm>
                <a:off x="2258298" y="3894721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4" name="Google Shape;1324;p26"/>
              <p:cNvCxnSpPr/>
              <p:nvPr/>
            </p:nvCxnSpPr>
            <p:spPr>
              <a:xfrm>
                <a:off x="2258298" y="4063193"/>
                <a:ext cx="3784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325" name="Google Shape;1325;p26"/>
            <p:cNvGrpSpPr/>
            <p:nvPr/>
          </p:nvGrpSpPr>
          <p:grpSpPr>
            <a:xfrm>
              <a:off x="4103869" y="4501200"/>
              <a:ext cx="4714500" cy="332400"/>
              <a:chOff x="4122875" y="4098725"/>
              <a:chExt cx="4714500" cy="332400"/>
            </a:xfrm>
          </p:grpSpPr>
          <p:sp>
            <p:nvSpPr>
              <p:cNvPr id="1326" name="Google Shape;1326;p26"/>
              <p:cNvSpPr/>
              <p:nvPr/>
            </p:nvSpPr>
            <p:spPr>
              <a:xfrm>
                <a:off x="4122875" y="4098725"/>
                <a:ext cx="4714500" cy="332400"/>
              </a:xfrm>
              <a:prstGeom prst="rect">
                <a:avLst/>
              </a:prstGeom>
              <a:solidFill>
                <a:schemeClr val="accen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26"/>
              <p:cNvSpPr/>
              <p:nvPr/>
            </p:nvSpPr>
            <p:spPr>
              <a:xfrm rot="5400000">
                <a:off x="4223375" y="4196525"/>
                <a:ext cx="158400" cy="1368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28" name="Google Shape;1328;p26"/>
              <p:cNvGrpSpPr/>
              <p:nvPr/>
            </p:nvGrpSpPr>
            <p:grpSpPr>
              <a:xfrm>
                <a:off x="4515789" y="4196525"/>
                <a:ext cx="4096800" cy="136800"/>
                <a:chOff x="4535725" y="4196525"/>
                <a:chExt cx="4096800" cy="136800"/>
              </a:xfrm>
            </p:grpSpPr>
            <p:cxnSp>
              <p:nvCxnSpPr>
                <p:cNvPr id="1329" name="Google Shape;1329;p26"/>
                <p:cNvCxnSpPr/>
                <p:nvPr/>
              </p:nvCxnSpPr>
              <p:spPr>
                <a:xfrm>
                  <a:off x="4535725" y="4267000"/>
                  <a:ext cx="40968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330" name="Google Shape;1330;p26"/>
                <p:cNvSpPr/>
                <p:nvPr/>
              </p:nvSpPr>
              <p:spPr>
                <a:xfrm>
                  <a:off x="7386600" y="4196525"/>
                  <a:ext cx="136800" cy="136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7550" y="556392"/>
            <a:ext cx="79089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"/>
              <a:buNone/>
              <a:defRPr sz="3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pace Grotesk"/>
              <a:buNone/>
              <a:defRPr sz="36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pace Grotesk"/>
              <a:buNone/>
              <a:defRPr sz="36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pace Grotesk"/>
              <a:buNone/>
              <a:defRPr sz="36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pace Grotesk"/>
              <a:buNone/>
              <a:defRPr sz="36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pace Grotesk"/>
              <a:buNone/>
              <a:defRPr sz="36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pace Grotesk"/>
              <a:buNone/>
              <a:defRPr sz="36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pace Grotesk"/>
              <a:buNone/>
              <a:defRPr sz="36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pace Grotesk"/>
              <a:buNone/>
              <a:defRPr sz="36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7550" y="1300850"/>
            <a:ext cx="7908900" cy="3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  <a:defRPr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  <a:defRPr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■"/>
              <a:defRPr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  <a:defRPr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  <a:defRPr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■"/>
              <a:defRPr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  <a:defRPr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  <a:defRPr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■"/>
              <a:defRPr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4" r:id="rId4"/>
    <p:sldLayoutId id="2147483658" r:id="rId5"/>
    <p:sldLayoutId id="2147483659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1" r:id="rId12"/>
    <p:sldLayoutId id="214748367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6" name="Google Shape;2666;p55"/>
          <p:cNvGrpSpPr/>
          <p:nvPr/>
        </p:nvGrpSpPr>
        <p:grpSpPr>
          <a:xfrm>
            <a:off x="4752999" y="233500"/>
            <a:ext cx="4124600" cy="3373559"/>
            <a:chOff x="495035" y="1057256"/>
            <a:chExt cx="4124600" cy="3373559"/>
          </a:xfrm>
        </p:grpSpPr>
        <p:sp>
          <p:nvSpPr>
            <p:cNvPr id="2667" name="Google Shape;2667;p55"/>
            <p:cNvSpPr/>
            <p:nvPr/>
          </p:nvSpPr>
          <p:spPr>
            <a:xfrm>
              <a:off x="495035" y="1057256"/>
              <a:ext cx="4124595" cy="3373559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55"/>
            <p:cNvSpPr/>
            <p:nvPr/>
          </p:nvSpPr>
          <p:spPr>
            <a:xfrm flipH="1">
              <a:off x="495040" y="1057256"/>
              <a:ext cx="4124595" cy="270531"/>
            </a:xfrm>
            <a:custGeom>
              <a:avLst/>
              <a:gdLst/>
              <a:ahLst/>
              <a:cxnLst/>
              <a:rect l="l" t="t" r="r" b="b"/>
              <a:pathLst>
                <a:path w="99972" h="9029" extrusionOk="0">
                  <a:moveTo>
                    <a:pt x="0" y="1"/>
                  </a:moveTo>
                  <a:lnTo>
                    <a:pt x="0" y="9028"/>
                  </a:lnTo>
                  <a:lnTo>
                    <a:pt x="99972" y="9028"/>
                  </a:lnTo>
                  <a:lnTo>
                    <a:pt x="99972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69" name="Google Shape;2669;p55"/>
            <p:cNvGrpSpPr/>
            <p:nvPr/>
          </p:nvGrpSpPr>
          <p:grpSpPr>
            <a:xfrm flipH="1">
              <a:off x="559172" y="1122848"/>
              <a:ext cx="560767" cy="139276"/>
              <a:chOff x="4771000" y="1122848"/>
              <a:chExt cx="560767" cy="139276"/>
            </a:xfrm>
          </p:grpSpPr>
          <p:grpSp>
            <p:nvGrpSpPr>
              <p:cNvPr id="2670" name="Google Shape;2670;p55"/>
              <p:cNvGrpSpPr/>
              <p:nvPr/>
            </p:nvGrpSpPr>
            <p:grpSpPr>
              <a:xfrm>
                <a:off x="5192567" y="1122848"/>
                <a:ext cx="139200" cy="139200"/>
                <a:chOff x="5192567" y="1122848"/>
                <a:chExt cx="139200" cy="139200"/>
              </a:xfrm>
            </p:grpSpPr>
            <p:sp>
              <p:nvSpPr>
                <p:cNvPr id="2671" name="Google Shape;2671;p55"/>
                <p:cNvSpPr/>
                <p:nvPr/>
              </p:nvSpPr>
              <p:spPr>
                <a:xfrm>
                  <a:off x="5192567" y="1122848"/>
                  <a:ext cx="139200" cy="139200"/>
                </a:xfrm>
                <a:prstGeom prst="ellipse">
                  <a:avLst/>
                </a:prstGeom>
                <a:solidFill>
                  <a:schemeClr val="lt2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2" name="Google Shape;2672;p55"/>
                <p:cNvSpPr/>
                <p:nvPr/>
              </p:nvSpPr>
              <p:spPr>
                <a:xfrm rot="5400000">
                  <a:off x="5234842" y="1164441"/>
                  <a:ext cx="54682" cy="54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824" y="0"/>
                      </a:moveTo>
                      <a:lnTo>
                        <a:pt x="1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3" name="Google Shape;2673;p55"/>
                <p:cNvSpPr/>
                <p:nvPr/>
              </p:nvSpPr>
              <p:spPr>
                <a:xfrm rot="5400000">
                  <a:off x="5234842" y="1164441"/>
                  <a:ext cx="54682" cy="54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" y="0"/>
                      </a:moveTo>
                      <a:lnTo>
                        <a:pt x="1824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74" name="Google Shape;2674;p55"/>
              <p:cNvGrpSpPr/>
              <p:nvPr/>
            </p:nvGrpSpPr>
            <p:grpSpPr>
              <a:xfrm>
                <a:off x="4771000" y="1122849"/>
                <a:ext cx="139200" cy="139200"/>
                <a:chOff x="5192500" y="1122925"/>
                <a:chExt cx="139200" cy="139200"/>
              </a:xfrm>
            </p:grpSpPr>
            <p:sp>
              <p:nvSpPr>
                <p:cNvPr id="2675" name="Google Shape;2675;p55"/>
                <p:cNvSpPr/>
                <p:nvPr/>
              </p:nvSpPr>
              <p:spPr>
                <a:xfrm>
                  <a:off x="5192500" y="1122925"/>
                  <a:ext cx="139200" cy="139200"/>
                </a:xfrm>
                <a:prstGeom prst="ellipse">
                  <a:avLst/>
                </a:prstGeom>
                <a:solidFill>
                  <a:schemeClr val="lt2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6" name="Google Shape;2676;p55"/>
                <p:cNvSpPr/>
                <p:nvPr/>
              </p:nvSpPr>
              <p:spPr>
                <a:xfrm rot="2700000">
                  <a:off x="5234299" y="1164701"/>
                  <a:ext cx="54684" cy="54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824" y="0"/>
                      </a:moveTo>
                      <a:lnTo>
                        <a:pt x="1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77" name="Google Shape;2677;p55"/>
              <p:cNvGrpSpPr/>
              <p:nvPr/>
            </p:nvGrpSpPr>
            <p:grpSpPr>
              <a:xfrm>
                <a:off x="4981783" y="1122924"/>
                <a:ext cx="139200" cy="139200"/>
                <a:chOff x="4981783" y="1122924"/>
                <a:chExt cx="139200" cy="139200"/>
              </a:xfrm>
            </p:grpSpPr>
            <p:sp>
              <p:nvSpPr>
                <p:cNvPr id="2678" name="Google Shape;2678;p55"/>
                <p:cNvSpPr/>
                <p:nvPr/>
              </p:nvSpPr>
              <p:spPr>
                <a:xfrm>
                  <a:off x="4981783" y="1122924"/>
                  <a:ext cx="139200" cy="139200"/>
                </a:xfrm>
                <a:prstGeom prst="ellipse">
                  <a:avLst/>
                </a:prstGeom>
                <a:solidFill>
                  <a:schemeClr val="lt2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9" name="Google Shape;2679;p55"/>
                <p:cNvSpPr/>
                <p:nvPr/>
              </p:nvSpPr>
              <p:spPr>
                <a:xfrm>
                  <a:off x="5026333" y="1167474"/>
                  <a:ext cx="50100" cy="501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681" name="Google Shape;2681;p55"/>
          <p:cNvGrpSpPr/>
          <p:nvPr/>
        </p:nvGrpSpPr>
        <p:grpSpPr>
          <a:xfrm>
            <a:off x="213564" y="1008737"/>
            <a:ext cx="5129491" cy="3871763"/>
            <a:chOff x="266431" y="1038234"/>
            <a:chExt cx="5129491" cy="3871763"/>
          </a:xfrm>
        </p:grpSpPr>
        <p:grpSp>
          <p:nvGrpSpPr>
            <p:cNvPr id="2682" name="Google Shape;2682;p55"/>
            <p:cNvGrpSpPr/>
            <p:nvPr/>
          </p:nvGrpSpPr>
          <p:grpSpPr>
            <a:xfrm>
              <a:off x="266431" y="1285859"/>
              <a:ext cx="4900878" cy="3624138"/>
              <a:chOff x="1600589" y="1147720"/>
              <a:chExt cx="4900878" cy="3624138"/>
            </a:xfrm>
          </p:grpSpPr>
          <p:sp>
            <p:nvSpPr>
              <p:cNvPr id="2683" name="Google Shape;2683;p55"/>
              <p:cNvSpPr/>
              <p:nvPr/>
            </p:nvSpPr>
            <p:spPr>
              <a:xfrm>
                <a:off x="1600590" y="1147720"/>
                <a:ext cx="4900877" cy="3624138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49424" extrusionOk="0">
                    <a:moveTo>
                      <a:pt x="0" y="1"/>
                    </a:moveTo>
                    <a:lnTo>
                      <a:pt x="0" y="49424"/>
                    </a:lnTo>
                    <a:lnTo>
                      <a:pt x="99972" y="49424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84" name="Google Shape;2684;p55"/>
              <p:cNvGrpSpPr/>
              <p:nvPr/>
            </p:nvGrpSpPr>
            <p:grpSpPr>
              <a:xfrm>
                <a:off x="1600589" y="1147720"/>
                <a:ext cx="4900877" cy="270531"/>
                <a:chOff x="1505466" y="1147733"/>
                <a:chExt cx="4900877" cy="270531"/>
              </a:xfrm>
            </p:grpSpPr>
            <p:sp>
              <p:nvSpPr>
                <p:cNvPr id="2685" name="Google Shape;2685;p55"/>
                <p:cNvSpPr/>
                <p:nvPr/>
              </p:nvSpPr>
              <p:spPr>
                <a:xfrm>
                  <a:off x="1505466" y="1147733"/>
                  <a:ext cx="4900877" cy="270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686" name="Google Shape;2686;p55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687" name="Google Shape;2687;p55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88" name="Google Shape;2688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89" name="Google Shape;2689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690" name="Google Shape;2690;p55"/>
            <p:cNvGrpSpPr/>
            <p:nvPr/>
          </p:nvGrpSpPr>
          <p:grpSpPr>
            <a:xfrm>
              <a:off x="342631" y="1209659"/>
              <a:ext cx="4900878" cy="3624138"/>
              <a:chOff x="1600589" y="1147720"/>
              <a:chExt cx="4900878" cy="3624138"/>
            </a:xfrm>
          </p:grpSpPr>
          <p:sp>
            <p:nvSpPr>
              <p:cNvPr id="2691" name="Google Shape;2691;p55"/>
              <p:cNvSpPr/>
              <p:nvPr/>
            </p:nvSpPr>
            <p:spPr>
              <a:xfrm>
                <a:off x="1600590" y="1147720"/>
                <a:ext cx="4900877" cy="3624138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49424" extrusionOk="0">
                    <a:moveTo>
                      <a:pt x="0" y="1"/>
                    </a:moveTo>
                    <a:lnTo>
                      <a:pt x="0" y="49424"/>
                    </a:lnTo>
                    <a:lnTo>
                      <a:pt x="99972" y="49424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92" name="Google Shape;2692;p55"/>
              <p:cNvGrpSpPr/>
              <p:nvPr/>
            </p:nvGrpSpPr>
            <p:grpSpPr>
              <a:xfrm>
                <a:off x="1600589" y="1147720"/>
                <a:ext cx="4900877" cy="270531"/>
                <a:chOff x="1505466" y="1147733"/>
                <a:chExt cx="4900877" cy="270531"/>
              </a:xfrm>
            </p:grpSpPr>
            <p:sp>
              <p:nvSpPr>
                <p:cNvPr id="2693" name="Google Shape;2693;p55"/>
                <p:cNvSpPr/>
                <p:nvPr/>
              </p:nvSpPr>
              <p:spPr>
                <a:xfrm>
                  <a:off x="1505466" y="1147733"/>
                  <a:ext cx="4900877" cy="270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694" name="Google Shape;2694;p55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695" name="Google Shape;2695;p55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96" name="Google Shape;2696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97" name="Google Shape;2697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698" name="Google Shape;2698;p55"/>
            <p:cNvGrpSpPr/>
            <p:nvPr/>
          </p:nvGrpSpPr>
          <p:grpSpPr>
            <a:xfrm>
              <a:off x="418831" y="1133459"/>
              <a:ext cx="4900878" cy="3624138"/>
              <a:chOff x="1600589" y="1147720"/>
              <a:chExt cx="4900878" cy="3624138"/>
            </a:xfrm>
          </p:grpSpPr>
          <p:sp>
            <p:nvSpPr>
              <p:cNvPr id="2699" name="Google Shape;2699;p55"/>
              <p:cNvSpPr/>
              <p:nvPr/>
            </p:nvSpPr>
            <p:spPr>
              <a:xfrm>
                <a:off x="1600590" y="1147720"/>
                <a:ext cx="4900877" cy="3624138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49424" extrusionOk="0">
                    <a:moveTo>
                      <a:pt x="0" y="1"/>
                    </a:moveTo>
                    <a:lnTo>
                      <a:pt x="0" y="49424"/>
                    </a:lnTo>
                    <a:lnTo>
                      <a:pt x="99972" y="49424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00" name="Google Shape;2700;p55"/>
              <p:cNvGrpSpPr/>
              <p:nvPr/>
            </p:nvGrpSpPr>
            <p:grpSpPr>
              <a:xfrm>
                <a:off x="1600589" y="1147720"/>
                <a:ext cx="4900877" cy="270531"/>
                <a:chOff x="1505466" y="1147733"/>
                <a:chExt cx="4900877" cy="270531"/>
              </a:xfrm>
            </p:grpSpPr>
            <p:sp>
              <p:nvSpPr>
                <p:cNvPr id="2701" name="Google Shape;2701;p55"/>
                <p:cNvSpPr/>
                <p:nvPr/>
              </p:nvSpPr>
              <p:spPr>
                <a:xfrm>
                  <a:off x="1505466" y="1147733"/>
                  <a:ext cx="4900877" cy="270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702" name="Google Shape;2702;p55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703" name="Google Shape;2703;p55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04" name="Google Shape;2704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05" name="Google Shape;2705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706" name="Google Shape;2706;p55"/>
            <p:cNvGrpSpPr/>
            <p:nvPr/>
          </p:nvGrpSpPr>
          <p:grpSpPr>
            <a:xfrm>
              <a:off x="495043" y="1038234"/>
              <a:ext cx="4900878" cy="3624138"/>
              <a:chOff x="1600589" y="1147720"/>
              <a:chExt cx="4900878" cy="3624138"/>
            </a:xfrm>
          </p:grpSpPr>
          <p:sp>
            <p:nvSpPr>
              <p:cNvPr id="2707" name="Google Shape;2707;p55"/>
              <p:cNvSpPr/>
              <p:nvPr/>
            </p:nvSpPr>
            <p:spPr>
              <a:xfrm>
                <a:off x="1600590" y="1147720"/>
                <a:ext cx="4900877" cy="3624138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49424" extrusionOk="0">
                    <a:moveTo>
                      <a:pt x="0" y="1"/>
                    </a:moveTo>
                    <a:lnTo>
                      <a:pt x="0" y="49424"/>
                    </a:lnTo>
                    <a:lnTo>
                      <a:pt x="99972" y="49424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08" name="Google Shape;2708;p55"/>
              <p:cNvGrpSpPr/>
              <p:nvPr/>
            </p:nvGrpSpPr>
            <p:grpSpPr>
              <a:xfrm>
                <a:off x="1600589" y="1147720"/>
                <a:ext cx="4900877" cy="270531"/>
                <a:chOff x="1505466" y="1147733"/>
                <a:chExt cx="4900877" cy="270531"/>
              </a:xfrm>
            </p:grpSpPr>
            <p:sp>
              <p:nvSpPr>
                <p:cNvPr id="2709" name="Google Shape;2709;p55"/>
                <p:cNvSpPr/>
                <p:nvPr/>
              </p:nvSpPr>
              <p:spPr>
                <a:xfrm>
                  <a:off x="1505466" y="1147733"/>
                  <a:ext cx="4900877" cy="270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710" name="Google Shape;2710;p55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711" name="Google Shape;2711;p55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12" name="Google Shape;2712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13" name="Google Shape;2713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2714" name="Google Shape;2714;p55"/>
          <p:cNvSpPr txBox="1">
            <a:spLocks noGrp="1"/>
          </p:cNvSpPr>
          <p:nvPr>
            <p:ph type="ctrTitle"/>
          </p:nvPr>
        </p:nvSpPr>
        <p:spPr>
          <a:xfrm>
            <a:off x="803620" y="1587212"/>
            <a:ext cx="4283700" cy="182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>
                <a:solidFill>
                  <a:srgbClr val="000000"/>
                </a:solidFill>
                <a:latin typeface="Garamond" pitchFamily="18" charset="0"/>
              </a:rPr>
              <a:t>Сајбер безбедност</a:t>
            </a:r>
            <a:endParaRPr dirty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15" name="Google Shape;2715;p55"/>
          <p:cNvSpPr txBox="1">
            <a:spLocks noGrp="1"/>
          </p:cNvSpPr>
          <p:nvPr>
            <p:ph type="subTitle" idx="1"/>
          </p:nvPr>
        </p:nvSpPr>
        <p:spPr>
          <a:xfrm>
            <a:off x="750764" y="4059352"/>
            <a:ext cx="4283700" cy="2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>
                <a:latin typeface="Garamond" pitchFamily="18" charset="0"/>
              </a:rPr>
              <a:t> ООУ „Страшо Пинџур“ - Неготино</a:t>
            </a:r>
            <a:endParaRPr dirty="0">
              <a:latin typeface="Garamond" pitchFamily="18" charset="0"/>
            </a:endParaRPr>
          </a:p>
        </p:txBody>
      </p:sp>
      <p:sp>
        <p:nvSpPr>
          <p:cNvPr id="2716" name="Google Shape;2716;p55"/>
          <p:cNvSpPr/>
          <p:nvPr/>
        </p:nvSpPr>
        <p:spPr>
          <a:xfrm>
            <a:off x="1109920" y="3454162"/>
            <a:ext cx="3671100" cy="476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Garamond" pitchFamily="18" charset="0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717" name="Google Shape;2717;p55"/>
          <p:cNvSpPr/>
          <p:nvPr/>
        </p:nvSpPr>
        <p:spPr>
          <a:xfrm>
            <a:off x="4709072" y="3580696"/>
            <a:ext cx="343500" cy="476475"/>
          </a:xfrm>
          <a:custGeom>
            <a:avLst/>
            <a:gdLst/>
            <a:ahLst/>
            <a:cxnLst/>
            <a:rect l="l" t="t" r="r" b="b"/>
            <a:pathLst>
              <a:path w="13740" h="19059" extrusionOk="0">
                <a:moveTo>
                  <a:pt x="0" y="0"/>
                </a:moveTo>
                <a:lnTo>
                  <a:pt x="1945" y="16414"/>
                </a:lnTo>
                <a:lnTo>
                  <a:pt x="5350" y="11885"/>
                </a:lnTo>
                <a:lnTo>
                  <a:pt x="9149" y="19058"/>
                </a:lnTo>
                <a:lnTo>
                  <a:pt x="12949" y="16444"/>
                </a:lnTo>
                <a:lnTo>
                  <a:pt x="7812" y="10213"/>
                </a:lnTo>
                <a:lnTo>
                  <a:pt x="13739" y="9392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18" name="Google Shape;2718;p55"/>
          <p:cNvGrpSpPr/>
          <p:nvPr/>
        </p:nvGrpSpPr>
        <p:grpSpPr>
          <a:xfrm>
            <a:off x="7884700" y="3763925"/>
            <a:ext cx="992915" cy="1146064"/>
            <a:chOff x="7884700" y="3763925"/>
            <a:chExt cx="992915" cy="1146064"/>
          </a:xfrm>
        </p:grpSpPr>
        <p:grpSp>
          <p:nvGrpSpPr>
            <p:cNvPr id="2719" name="Google Shape;2719;p55"/>
            <p:cNvGrpSpPr/>
            <p:nvPr/>
          </p:nvGrpSpPr>
          <p:grpSpPr>
            <a:xfrm>
              <a:off x="7884700" y="3763925"/>
              <a:ext cx="992915" cy="1146064"/>
              <a:chOff x="7884700" y="3763925"/>
              <a:chExt cx="992915" cy="1146064"/>
            </a:xfrm>
          </p:grpSpPr>
          <p:grpSp>
            <p:nvGrpSpPr>
              <p:cNvPr id="2720" name="Google Shape;2720;p55"/>
              <p:cNvGrpSpPr/>
              <p:nvPr/>
            </p:nvGrpSpPr>
            <p:grpSpPr>
              <a:xfrm>
                <a:off x="7884700" y="3916325"/>
                <a:ext cx="840515" cy="993664"/>
                <a:chOff x="5565852" y="1147720"/>
                <a:chExt cx="840515" cy="993664"/>
              </a:xfrm>
            </p:grpSpPr>
            <p:sp>
              <p:nvSpPr>
                <p:cNvPr id="2721" name="Google Shape;2721;p55"/>
                <p:cNvSpPr/>
                <p:nvPr/>
              </p:nvSpPr>
              <p:spPr>
                <a:xfrm>
                  <a:off x="5565852" y="1147720"/>
                  <a:ext cx="840515" cy="993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722" name="Google Shape;2722;p55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723" name="Google Shape;2723;p55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24" name="Google Shape;2724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25" name="Google Shape;2725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2726" name="Google Shape;2726;p55"/>
              <p:cNvGrpSpPr/>
              <p:nvPr/>
            </p:nvGrpSpPr>
            <p:grpSpPr>
              <a:xfrm>
                <a:off x="7960900" y="3840125"/>
                <a:ext cx="840515" cy="993664"/>
                <a:chOff x="5565852" y="1147720"/>
                <a:chExt cx="840515" cy="993664"/>
              </a:xfrm>
            </p:grpSpPr>
            <p:sp>
              <p:nvSpPr>
                <p:cNvPr id="2727" name="Google Shape;2727;p55"/>
                <p:cNvSpPr/>
                <p:nvPr/>
              </p:nvSpPr>
              <p:spPr>
                <a:xfrm>
                  <a:off x="5565852" y="1147720"/>
                  <a:ext cx="840515" cy="993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728" name="Google Shape;2728;p55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729" name="Google Shape;2729;p55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30" name="Google Shape;2730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31" name="Google Shape;2731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2732" name="Google Shape;2732;p55"/>
              <p:cNvGrpSpPr/>
              <p:nvPr/>
            </p:nvGrpSpPr>
            <p:grpSpPr>
              <a:xfrm>
                <a:off x="8037100" y="3763925"/>
                <a:ext cx="840515" cy="993664"/>
                <a:chOff x="5565852" y="1147720"/>
                <a:chExt cx="840515" cy="993664"/>
              </a:xfrm>
            </p:grpSpPr>
            <p:sp>
              <p:nvSpPr>
                <p:cNvPr id="2733" name="Google Shape;2733;p55"/>
                <p:cNvSpPr/>
                <p:nvPr/>
              </p:nvSpPr>
              <p:spPr>
                <a:xfrm>
                  <a:off x="5565852" y="1147720"/>
                  <a:ext cx="840515" cy="993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734" name="Google Shape;2734;p55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735" name="Google Shape;2735;p55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36" name="Google Shape;2736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37" name="Google Shape;2737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738" name="Google Shape;2738;p55"/>
            <p:cNvGrpSpPr/>
            <p:nvPr/>
          </p:nvGrpSpPr>
          <p:grpSpPr>
            <a:xfrm>
              <a:off x="8234732" y="4162651"/>
              <a:ext cx="445265" cy="408435"/>
              <a:chOff x="6239575" y="4416275"/>
              <a:chExt cx="489625" cy="449175"/>
            </a:xfrm>
          </p:grpSpPr>
          <p:sp>
            <p:nvSpPr>
              <p:cNvPr id="2739" name="Google Shape;2739;p55"/>
              <p:cNvSpPr/>
              <p:nvPr/>
            </p:nvSpPr>
            <p:spPr>
              <a:xfrm>
                <a:off x="6239575" y="4416275"/>
                <a:ext cx="489625" cy="449175"/>
              </a:xfrm>
              <a:custGeom>
                <a:avLst/>
                <a:gdLst/>
                <a:ahLst/>
                <a:cxnLst/>
                <a:rect l="l" t="t" r="r" b="b"/>
                <a:pathLst>
                  <a:path w="19585" h="17967" extrusionOk="0">
                    <a:moveTo>
                      <a:pt x="9792" y="1132"/>
                    </a:moveTo>
                    <a:cubicBezTo>
                      <a:pt x="10374" y="1132"/>
                      <a:pt x="10955" y="1424"/>
                      <a:pt x="11278" y="2009"/>
                    </a:cubicBezTo>
                    <a:lnTo>
                      <a:pt x="18111" y="14313"/>
                    </a:lnTo>
                    <a:cubicBezTo>
                      <a:pt x="18404" y="14838"/>
                      <a:pt x="18395" y="15481"/>
                      <a:pt x="18087" y="15998"/>
                    </a:cubicBezTo>
                    <a:cubicBezTo>
                      <a:pt x="17786" y="16518"/>
                      <a:pt x="17232" y="16834"/>
                      <a:pt x="16634" y="16834"/>
                    </a:cubicBezTo>
                    <a:cubicBezTo>
                      <a:pt x="16631" y="16834"/>
                      <a:pt x="16628" y="16834"/>
                      <a:pt x="16625" y="16834"/>
                    </a:cubicBezTo>
                    <a:lnTo>
                      <a:pt x="2962" y="16834"/>
                    </a:lnTo>
                    <a:cubicBezTo>
                      <a:pt x="1667" y="16834"/>
                      <a:pt x="849" y="15445"/>
                      <a:pt x="1474" y="14313"/>
                    </a:cubicBezTo>
                    <a:lnTo>
                      <a:pt x="8307" y="2009"/>
                    </a:lnTo>
                    <a:cubicBezTo>
                      <a:pt x="8630" y="1424"/>
                      <a:pt x="9211" y="1132"/>
                      <a:pt x="9792" y="1132"/>
                    </a:cubicBezTo>
                    <a:close/>
                    <a:moveTo>
                      <a:pt x="9792" y="1"/>
                    </a:moveTo>
                    <a:cubicBezTo>
                      <a:pt x="8763" y="1"/>
                      <a:pt x="7815" y="559"/>
                      <a:pt x="7317" y="1462"/>
                    </a:cubicBezTo>
                    <a:lnTo>
                      <a:pt x="483" y="13766"/>
                    </a:lnTo>
                    <a:cubicBezTo>
                      <a:pt x="0" y="14642"/>
                      <a:pt x="15" y="15711"/>
                      <a:pt x="523" y="16574"/>
                    </a:cubicBezTo>
                    <a:cubicBezTo>
                      <a:pt x="1033" y="17435"/>
                      <a:pt x="1960" y="17966"/>
                      <a:pt x="2962" y="17966"/>
                    </a:cubicBezTo>
                    <a:lnTo>
                      <a:pt x="16625" y="17966"/>
                    </a:lnTo>
                    <a:cubicBezTo>
                      <a:pt x="17625" y="17966"/>
                      <a:pt x="18555" y="17435"/>
                      <a:pt x="19062" y="16574"/>
                    </a:cubicBezTo>
                    <a:cubicBezTo>
                      <a:pt x="19572" y="15711"/>
                      <a:pt x="19585" y="14642"/>
                      <a:pt x="19101" y="13766"/>
                    </a:cubicBezTo>
                    <a:lnTo>
                      <a:pt x="12271" y="1462"/>
                    </a:lnTo>
                    <a:cubicBezTo>
                      <a:pt x="11770" y="559"/>
                      <a:pt x="10822" y="1"/>
                      <a:pt x="97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740" name="Google Shape;2740;p55"/>
              <p:cNvSpPr/>
              <p:nvPr/>
            </p:nvSpPr>
            <p:spPr>
              <a:xfrm>
                <a:off x="6438550" y="4723875"/>
                <a:ext cx="88350" cy="84950"/>
              </a:xfrm>
              <a:custGeom>
                <a:avLst/>
                <a:gdLst/>
                <a:ahLst/>
                <a:cxnLst/>
                <a:rect l="l" t="t" r="r" b="b"/>
                <a:pathLst>
                  <a:path w="3534" h="3398" extrusionOk="0">
                    <a:moveTo>
                      <a:pt x="1830" y="1132"/>
                    </a:moveTo>
                    <a:cubicBezTo>
                      <a:pt x="2122" y="1132"/>
                      <a:pt x="2401" y="1358"/>
                      <a:pt x="2401" y="1701"/>
                    </a:cubicBezTo>
                    <a:cubicBezTo>
                      <a:pt x="2401" y="2012"/>
                      <a:pt x="2147" y="2266"/>
                      <a:pt x="1833" y="2266"/>
                    </a:cubicBezTo>
                    <a:cubicBezTo>
                      <a:pt x="1329" y="2266"/>
                      <a:pt x="1076" y="1656"/>
                      <a:pt x="1432" y="1299"/>
                    </a:cubicBezTo>
                    <a:cubicBezTo>
                      <a:pt x="1548" y="1184"/>
                      <a:pt x="1691" y="1132"/>
                      <a:pt x="1830" y="1132"/>
                    </a:cubicBezTo>
                    <a:close/>
                    <a:moveTo>
                      <a:pt x="1833" y="1"/>
                    </a:moveTo>
                    <a:cubicBezTo>
                      <a:pt x="1145" y="1"/>
                      <a:pt x="526" y="415"/>
                      <a:pt x="263" y="1049"/>
                    </a:cubicBezTo>
                    <a:cubicBezTo>
                      <a:pt x="1" y="1683"/>
                      <a:pt x="146" y="2414"/>
                      <a:pt x="632" y="2900"/>
                    </a:cubicBezTo>
                    <a:cubicBezTo>
                      <a:pt x="957" y="3225"/>
                      <a:pt x="1391" y="3397"/>
                      <a:pt x="1833" y="3397"/>
                    </a:cubicBezTo>
                    <a:cubicBezTo>
                      <a:pt x="2052" y="3397"/>
                      <a:pt x="2273" y="3355"/>
                      <a:pt x="2483" y="3268"/>
                    </a:cubicBezTo>
                    <a:cubicBezTo>
                      <a:pt x="3117" y="3005"/>
                      <a:pt x="3533" y="2386"/>
                      <a:pt x="3533" y="1701"/>
                    </a:cubicBezTo>
                    <a:cubicBezTo>
                      <a:pt x="3530" y="762"/>
                      <a:pt x="2772" y="1"/>
                      <a:pt x="18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741" name="Google Shape;2741;p55"/>
              <p:cNvSpPr/>
              <p:nvPr/>
            </p:nvSpPr>
            <p:spPr>
              <a:xfrm>
                <a:off x="6441950" y="4497425"/>
                <a:ext cx="84950" cy="198250"/>
              </a:xfrm>
              <a:custGeom>
                <a:avLst/>
                <a:gdLst/>
                <a:ahLst/>
                <a:cxnLst/>
                <a:rect l="l" t="t" r="r" b="b"/>
                <a:pathLst>
                  <a:path w="3398" h="7930" extrusionOk="0">
                    <a:moveTo>
                      <a:pt x="1697" y="1133"/>
                    </a:moveTo>
                    <a:cubicBezTo>
                      <a:pt x="2011" y="1133"/>
                      <a:pt x="2265" y="1387"/>
                      <a:pt x="2265" y="1701"/>
                    </a:cubicBezTo>
                    <a:lnTo>
                      <a:pt x="2265" y="6230"/>
                    </a:lnTo>
                    <a:cubicBezTo>
                      <a:pt x="2265" y="6544"/>
                      <a:pt x="2011" y="6797"/>
                      <a:pt x="1697" y="6797"/>
                    </a:cubicBezTo>
                    <a:cubicBezTo>
                      <a:pt x="1383" y="6797"/>
                      <a:pt x="1133" y="6544"/>
                      <a:pt x="1133" y="6230"/>
                    </a:cubicBezTo>
                    <a:lnTo>
                      <a:pt x="1133" y="1701"/>
                    </a:lnTo>
                    <a:cubicBezTo>
                      <a:pt x="1133" y="1387"/>
                      <a:pt x="1383" y="1133"/>
                      <a:pt x="1697" y="1133"/>
                    </a:cubicBezTo>
                    <a:close/>
                    <a:moveTo>
                      <a:pt x="1697" y="1"/>
                    </a:moveTo>
                    <a:cubicBezTo>
                      <a:pt x="758" y="1"/>
                      <a:pt x="1" y="762"/>
                      <a:pt x="1" y="1701"/>
                    </a:cubicBezTo>
                    <a:lnTo>
                      <a:pt x="1" y="6233"/>
                    </a:lnTo>
                    <a:cubicBezTo>
                      <a:pt x="1" y="7169"/>
                      <a:pt x="758" y="7930"/>
                      <a:pt x="1697" y="7930"/>
                    </a:cubicBezTo>
                    <a:cubicBezTo>
                      <a:pt x="2636" y="7930"/>
                      <a:pt x="3397" y="7169"/>
                      <a:pt x="3397" y="6233"/>
                    </a:cubicBezTo>
                    <a:lnTo>
                      <a:pt x="3397" y="1701"/>
                    </a:lnTo>
                    <a:cubicBezTo>
                      <a:pt x="3397" y="762"/>
                      <a:pt x="2636" y="1"/>
                      <a:pt x="16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pic>
        <p:nvPicPr>
          <p:cNvPr id="50177" name="Picture 1" descr="C:\Users\user\Desktop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000114"/>
            <a:ext cx="3286148" cy="218678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3" name="Google Shape;3203;p68"/>
          <p:cNvGrpSpPr/>
          <p:nvPr/>
        </p:nvGrpSpPr>
        <p:grpSpPr>
          <a:xfrm>
            <a:off x="1217984" y="1114139"/>
            <a:ext cx="6738391" cy="3617851"/>
            <a:chOff x="-597150" y="1354950"/>
            <a:chExt cx="6707825" cy="3220500"/>
          </a:xfrm>
        </p:grpSpPr>
        <p:sp>
          <p:nvSpPr>
            <p:cNvPr id="3204" name="Google Shape;3204;p68"/>
            <p:cNvSpPr/>
            <p:nvPr/>
          </p:nvSpPr>
          <p:spPr>
            <a:xfrm>
              <a:off x="-597025" y="1354950"/>
              <a:ext cx="6707700" cy="322050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05" name="Google Shape;3205;p68"/>
            <p:cNvGrpSpPr/>
            <p:nvPr/>
          </p:nvGrpSpPr>
          <p:grpSpPr>
            <a:xfrm>
              <a:off x="-597150" y="1354950"/>
              <a:ext cx="6707621" cy="270554"/>
              <a:chOff x="-301298" y="1147729"/>
              <a:chExt cx="6707621" cy="270554"/>
            </a:xfrm>
          </p:grpSpPr>
          <p:sp>
            <p:nvSpPr>
              <p:cNvPr id="3206" name="Google Shape;3206;p68"/>
              <p:cNvSpPr/>
              <p:nvPr/>
            </p:nvSpPr>
            <p:spPr>
              <a:xfrm>
                <a:off x="-301298" y="1147729"/>
                <a:ext cx="6707621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07" name="Google Shape;3207;p68"/>
              <p:cNvGrpSpPr/>
              <p:nvPr/>
            </p:nvGrpSpPr>
            <p:grpSpPr>
              <a:xfrm>
                <a:off x="6202848" y="1213287"/>
                <a:ext cx="139356" cy="139356"/>
                <a:chOff x="3300229" y="786025"/>
                <a:chExt cx="116275" cy="116275"/>
              </a:xfrm>
            </p:grpSpPr>
            <p:sp>
              <p:nvSpPr>
                <p:cNvPr id="3208" name="Google Shape;3208;p68"/>
                <p:cNvSpPr/>
                <p:nvPr/>
              </p:nvSpPr>
              <p:spPr>
                <a:xfrm>
                  <a:off x="3300229" y="786025"/>
                  <a:ext cx="116275" cy="11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1" h="4651" extrusionOk="0">
                      <a:moveTo>
                        <a:pt x="0" y="0"/>
                      </a:moveTo>
                      <a:lnTo>
                        <a:pt x="0" y="4651"/>
                      </a:lnTo>
                      <a:lnTo>
                        <a:pt x="4651" y="4651"/>
                      </a:lnTo>
                      <a:lnTo>
                        <a:pt x="465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9" name="Google Shape;3209;p68"/>
                <p:cNvSpPr/>
                <p:nvPr/>
              </p:nvSpPr>
              <p:spPr>
                <a:xfrm>
                  <a:off x="3335179" y="820975"/>
                  <a:ext cx="45625" cy="4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824" y="0"/>
                      </a:moveTo>
                      <a:lnTo>
                        <a:pt x="1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0" name="Google Shape;3210;p68"/>
                <p:cNvSpPr/>
                <p:nvPr/>
              </p:nvSpPr>
              <p:spPr>
                <a:xfrm>
                  <a:off x="3335179" y="820975"/>
                  <a:ext cx="45625" cy="4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" y="0"/>
                      </a:moveTo>
                      <a:lnTo>
                        <a:pt x="1824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3211" name="Google Shape;3211;p68"/>
          <p:cNvSpPr txBox="1">
            <a:spLocks noGrp="1"/>
          </p:cNvSpPr>
          <p:nvPr>
            <p:ph type="title"/>
          </p:nvPr>
        </p:nvSpPr>
        <p:spPr>
          <a:xfrm>
            <a:off x="1730079" y="1343382"/>
            <a:ext cx="5714100" cy="9252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7200" dirty="0">
                <a:solidFill>
                  <a:srgbClr val="000000"/>
                </a:solidFill>
                <a:latin typeface="Garamond" pitchFamily="18" charset="0"/>
              </a:rPr>
              <a:t>Содржина</a:t>
            </a:r>
            <a:endParaRPr sz="7200" dirty="0">
              <a:solidFill>
                <a:srgbClr val="000000"/>
              </a:solidFill>
              <a:latin typeface="Garamond" pitchFamily="18" charset="0"/>
            </a:endParaRPr>
          </a:p>
        </p:txBody>
      </p:sp>
      <p:grpSp>
        <p:nvGrpSpPr>
          <p:cNvPr id="3212" name="Google Shape;3212;p68"/>
          <p:cNvGrpSpPr/>
          <p:nvPr/>
        </p:nvGrpSpPr>
        <p:grpSpPr>
          <a:xfrm>
            <a:off x="1809825" y="635639"/>
            <a:ext cx="554700" cy="554700"/>
            <a:chOff x="1809825" y="635639"/>
            <a:chExt cx="554700" cy="554700"/>
          </a:xfrm>
        </p:grpSpPr>
        <p:grpSp>
          <p:nvGrpSpPr>
            <p:cNvPr id="3213" name="Google Shape;3213;p68"/>
            <p:cNvGrpSpPr/>
            <p:nvPr/>
          </p:nvGrpSpPr>
          <p:grpSpPr>
            <a:xfrm>
              <a:off x="1809825" y="635639"/>
              <a:ext cx="554700" cy="554700"/>
              <a:chOff x="-388475" y="881425"/>
              <a:chExt cx="554700" cy="554700"/>
            </a:xfrm>
          </p:grpSpPr>
          <p:sp>
            <p:nvSpPr>
              <p:cNvPr id="3214" name="Google Shape;3214;p68"/>
              <p:cNvSpPr/>
              <p:nvPr/>
            </p:nvSpPr>
            <p:spPr>
              <a:xfrm>
                <a:off x="-312275" y="881425"/>
                <a:ext cx="478500" cy="478500"/>
              </a:xfrm>
              <a:prstGeom prst="wedgeRectCallout">
                <a:avLst>
                  <a:gd name="adj1" fmla="val -20833"/>
                  <a:gd name="adj2" fmla="val 62500"/>
                </a:avLst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5" name="Google Shape;3215;p68"/>
              <p:cNvSpPr/>
              <p:nvPr/>
            </p:nvSpPr>
            <p:spPr>
              <a:xfrm>
                <a:off x="-388475" y="957625"/>
                <a:ext cx="478500" cy="478500"/>
              </a:xfrm>
              <a:prstGeom prst="wedgeRectCallout">
                <a:avLst>
                  <a:gd name="adj1" fmla="val -20833"/>
                  <a:gd name="adj2" fmla="val 62500"/>
                </a:avLst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16" name="Google Shape;3216;p68"/>
            <p:cNvGrpSpPr/>
            <p:nvPr/>
          </p:nvGrpSpPr>
          <p:grpSpPr>
            <a:xfrm>
              <a:off x="1872991" y="772940"/>
              <a:ext cx="353587" cy="354103"/>
              <a:chOff x="-35134875" y="2272675"/>
              <a:chExt cx="291450" cy="291875"/>
            </a:xfrm>
          </p:grpSpPr>
          <p:sp>
            <p:nvSpPr>
              <p:cNvPr id="3217" name="Google Shape;3217;p68"/>
              <p:cNvSpPr/>
              <p:nvPr/>
            </p:nvSpPr>
            <p:spPr>
              <a:xfrm>
                <a:off x="-35134875" y="2272675"/>
                <a:ext cx="291450" cy="291875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75" extrusionOk="0">
                    <a:moveTo>
                      <a:pt x="9925" y="662"/>
                    </a:moveTo>
                    <a:cubicBezTo>
                      <a:pt x="10460" y="662"/>
                      <a:pt x="10933" y="1135"/>
                      <a:pt x="10933" y="1733"/>
                    </a:cubicBezTo>
                    <a:lnTo>
                      <a:pt x="10933" y="5136"/>
                    </a:lnTo>
                    <a:cubicBezTo>
                      <a:pt x="10933" y="5703"/>
                      <a:pt x="10460" y="6176"/>
                      <a:pt x="9925" y="6176"/>
                    </a:cubicBezTo>
                    <a:cubicBezTo>
                      <a:pt x="9704" y="6176"/>
                      <a:pt x="9547" y="6333"/>
                      <a:pt x="9547" y="6522"/>
                    </a:cubicBezTo>
                    <a:lnTo>
                      <a:pt x="9547" y="7751"/>
                    </a:lnTo>
                    <a:lnTo>
                      <a:pt x="8192" y="6365"/>
                    </a:lnTo>
                    <a:lnTo>
                      <a:pt x="8192" y="4474"/>
                    </a:lnTo>
                    <a:cubicBezTo>
                      <a:pt x="8192" y="3529"/>
                      <a:pt x="7404" y="2742"/>
                      <a:pt x="6459" y="2742"/>
                    </a:cubicBezTo>
                    <a:lnTo>
                      <a:pt x="3372" y="2742"/>
                    </a:lnTo>
                    <a:lnTo>
                      <a:pt x="3372" y="1733"/>
                    </a:lnTo>
                    <a:cubicBezTo>
                      <a:pt x="3372" y="1166"/>
                      <a:pt x="3844" y="662"/>
                      <a:pt x="4411" y="662"/>
                    </a:cubicBezTo>
                    <a:close/>
                    <a:moveTo>
                      <a:pt x="6459" y="3403"/>
                    </a:moveTo>
                    <a:cubicBezTo>
                      <a:pt x="6995" y="3403"/>
                      <a:pt x="7499" y="3876"/>
                      <a:pt x="7499" y="4474"/>
                    </a:cubicBezTo>
                    <a:lnTo>
                      <a:pt x="7499" y="7908"/>
                    </a:lnTo>
                    <a:lnTo>
                      <a:pt x="7467" y="7908"/>
                    </a:lnTo>
                    <a:cubicBezTo>
                      <a:pt x="7467" y="8444"/>
                      <a:pt x="6995" y="8917"/>
                      <a:pt x="6396" y="8917"/>
                    </a:cubicBezTo>
                    <a:lnTo>
                      <a:pt x="3687" y="8917"/>
                    </a:lnTo>
                    <a:cubicBezTo>
                      <a:pt x="3624" y="8917"/>
                      <a:pt x="3498" y="8948"/>
                      <a:pt x="3466" y="9043"/>
                    </a:cubicBezTo>
                    <a:lnTo>
                      <a:pt x="1986" y="10492"/>
                    </a:lnTo>
                    <a:lnTo>
                      <a:pt x="1986" y="9295"/>
                    </a:lnTo>
                    <a:cubicBezTo>
                      <a:pt x="1986" y="9074"/>
                      <a:pt x="1828" y="8917"/>
                      <a:pt x="1639" y="8917"/>
                    </a:cubicBezTo>
                    <a:cubicBezTo>
                      <a:pt x="1103" y="8917"/>
                      <a:pt x="631" y="8444"/>
                      <a:pt x="631" y="7908"/>
                    </a:cubicBezTo>
                    <a:lnTo>
                      <a:pt x="631" y="4474"/>
                    </a:lnTo>
                    <a:cubicBezTo>
                      <a:pt x="631" y="3939"/>
                      <a:pt x="1103" y="3403"/>
                      <a:pt x="1639" y="3403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88"/>
                      <a:pt x="2710" y="1733"/>
                    </a:cubicBezTo>
                    <a:lnTo>
                      <a:pt x="2710" y="2742"/>
                    </a:lnTo>
                    <a:lnTo>
                      <a:pt x="1671" y="2742"/>
                    </a:lnTo>
                    <a:cubicBezTo>
                      <a:pt x="725" y="2742"/>
                      <a:pt x="1" y="3529"/>
                      <a:pt x="1" y="4474"/>
                    </a:cubicBezTo>
                    <a:lnTo>
                      <a:pt x="1" y="7908"/>
                    </a:lnTo>
                    <a:cubicBezTo>
                      <a:pt x="1" y="8728"/>
                      <a:pt x="568" y="9452"/>
                      <a:pt x="1355" y="9610"/>
                    </a:cubicBezTo>
                    <a:lnTo>
                      <a:pt x="1355" y="11342"/>
                    </a:lnTo>
                    <a:cubicBezTo>
                      <a:pt x="1355" y="11500"/>
                      <a:pt x="1450" y="11594"/>
                      <a:pt x="1576" y="11657"/>
                    </a:cubicBezTo>
                    <a:cubicBezTo>
                      <a:pt x="1607" y="11668"/>
                      <a:pt x="1646" y="11675"/>
                      <a:pt x="1687" y="11675"/>
                    </a:cubicBezTo>
                    <a:cubicBezTo>
                      <a:pt x="1769" y="11675"/>
                      <a:pt x="1860" y="11647"/>
                      <a:pt x="1923" y="11563"/>
                    </a:cubicBezTo>
                    <a:lnTo>
                      <a:pt x="3876" y="9610"/>
                    </a:lnTo>
                    <a:lnTo>
                      <a:pt x="6491" y="9610"/>
                    </a:lnTo>
                    <a:cubicBezTo>
                      <a:pt x="7436" y="9610"/>
                      <a:pt x="8224" y="8854"/>
                      <a:pt x="8224" y="7908"/>
                    </a:cubicBezTo>
                    <a:lnTo>
                      <a:pt x="8224" y="7341"/>
                    </a:lnTo>
                    <a:lnTo>
                      <a:pt x="9704" y="8822"/>
                    </a:lnTo>
                    <a:cubicBezTo>
                      <a:pt x="9773" y="8868"/>
                      <a:pt x="9876" y="8897"/>
                      <a:pt x="9976" y="8897"/>
                    </a:cubicBezTo>
                    <a:cubicBezTo>
                      <a:pt x="10013" y="8897"/>
                      <a:pt x="10049" y="8893"/>
                      <a:pt x="10082" y="8885"/>
                    </a:cubicBezTo>
                    <a:cubicBezTo>
                      <a:pt x="10208" y="8854"/>
                      <a:pt x="10271" y="8696"/>
                      <a:pt x="10271" y="8570"/>
                    </a:cubicBezTo>
                    <a:lnTo>
                      <a:pt x="10271" y="6837"/>
                    </a:lnTo>
                    <a:cubicBezTo>
                      <a:pt x="11059" y="6680"/>
                      <a:pt x="11658" y="5987"/>
                      <a:pt x="11658" y="5136"/>
                    </a:cubicBezTo>
                    <a:lnTo>
                      <a:pt x="11658" y="1733"/>
                    </a:lnTo>
                    <a:cubicBezTo>
                      <a:pt x="11595" y="788"/>
                      <a:pt x="10870" y="1"/>
                      <a:pt x="99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8" name="Google Shape;3218;p68"/>
              <p:cNvSpPr/>
              <p:nvPr/>
            </p:nvSpPr>
            <p:spPr>
              <a:xfrm>
                <a:off x="-35093925" y="2419175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8" y="1"/>
                    </a:moveTo>
                    <a:cubicBezTo>
                      <a:pt x="159" y="1"/>
                      <a:pt x="1" y="158"/>
                      <a:pt x="1" y="347"/>
                    </a:cubicBezTo>
                    <a:cubicBezTo>
                      <a:pt x="1" y="536"/>
                      <a:pt x="159" y="694"/>
                      <a:pt x="348" y="694"/>
                    </a:cubicBezTo>
                    <a:cubicBezTo>
                      <a:pt x="568" y="694"/>
                      <a:pt x="726" y="536"/>
                      <a:pt x="726" y="347"/>
                    </a:cubicBezTo>
                    <a:cubicBezTo>
                      <a:pt x="726" y="158"/>
                      <a:pt x="568" y="1"/>
                      <a:pt x="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9" name="Google Shape;3219;p68"/>
              <p:cNvSpPr/>
              <p:nvPr/>
            </p:nvSpPr>
            <p:spPr>
              <a:xfrm>
                <a:off x="-35042725" y="2419175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47" y="694"/>
                    </a:cubicBezTo>
                    <a:cubicBezTo>
                      <a:pt x="568" y="694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0" name="Google Shape;3220;p68"/>
              <p:cNvSpPr/>
              <p:nvPr/>
            </p:nvSpPr>
            <p:spPr>
              <a:xfrm>
                <a:off x="-34991525" y="2419175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47" y="694"/>
                    </a:cubicBezTo>
                    <a:cubicBezTo>
                      <a:pt x="568" y="694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1944692" y="2326948"/>
            <a:ext cx="6047660" cy="2346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mk-MK" sz="2400" b="1" dirty="0">
                <a:latin typeface="Garamond" panose="02020404030301010803" pitchFamily="18" charset="0"/>
              </a:rPr>
              <a:t>Што е сајбер безбедност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mk-MK" sz="2400" b="1" dirty="0">
                <a:latin typeface="Garamond" panose="02020404030301010803" pitchFamily="18" charset="0"/>
              </a:rPr>
              <a:t>Каде се појавува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mk-MK" sz="2400" b="1" dirty="0">
                <a:latin typeface="Garamond" panose="02020404030301010803" pitchFamily="18" charset="0"/>
              </a:rPr>
              <a:t>Како да се заштитиме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mk-MK" sz="2400" b="1" dirty="0">
                <a:latin typeface="Garamond" panose="02020404030301010803" pitchFamily="18" charset="0"/>
              </a:rPr>
              <a:t>Медиумска писменост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mk-MK" sz="2400" b="1" dirty="0">
                <a:latin typeface="Garamond" panose="02020404030301010803" pitchFamily="18" charset="0"/>
              </a:rPr>
              <a:t>Дезинформации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mk-MK" sz="2400" b="1" dirty="0">
                <a:latin typeface="Garamond" panose="02020404030301010803" pitchFamily="18" charset="0"/>
              </a:rPr>
              <a:t>Дигитален отпечаток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31640" y="1347614"/>
            <a:ext cx="5781300" cy="2330400"/>
          </a:xfrm>
        </p:spPr>
        <p:txBody>
          <a:bodyPr/>
          <a:lstStyle/>
          <a:p>
            <a:r>
              <a:rPr lang="mk-MK" dirty="0"/>
              <a:t>Што е сајбер безбедност?</a:t>
            </a:r>
          </a:p>
          <a:p>
            <a:r>
              <a:rPr lang="mk-MK" dirty="0"/>
              <a:t>Дали се чувствувате безбедно кога сте онлајн?</a:t>
            </a:r>
          </a:p>
          <a:p>
            <a:r>
              <a:rPr lang="mk-MK" dirty="0"/>
              <a:t>Со какви активности си ги заштитувате вашите лични податоци, акаунти, лозинки?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/>
              <a:t>Ајде да поразговараме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795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7" name="Google Shape;3757;p77"/>
          <p:cNvGrpSpPr/>
          <p:nvPr/>
        </p:nvGrpSpPr>
        <p:grpSpPr>
          <a:xfrm rot="5400000">
            <a:off x="7843105" y="4094216"/>
            <a:ext cx="313752" cy="708812"/>
            <a:chOff x="7875018" y="1882075"/>
            <a:chExt cx="291050" cy="657525"/>
          </a:xfrm>
        </p:grpSpPr>
        <p:sp>
          <p:nvSpPr>
            <p:cNvPr id="3758" name="Google Shape;3758;p77"/>
            <p:cNvSpPr/>
            <p:nvPr/>
          </p:nvSpPr>
          <p:spPr>
            <a:xfrm>
              <a:off x="7875018" y="1882075"/>
              <a:ext cx="291050" cy="291825"/>
            </a:xfrm>
            <a:custGeom>
              <a:avLst/>
              <a:gdLst/>
              <a:ahLst/>
              <a:cxnLst/>
              <a:rect l="l" t="t" r="r" b="b"/>
              <a:pathLst>
                <a:path w="11642" h="11673" extrusionOk="0">
                  <a:moveTo>
                    <a:pt x="3283" y="0"/>
                  </a:moveTo>
                  <a:lnTo>
                    <a:pt x="0" y="3283"/>
                  </a:lnTo>
                  <a:lnTo>
                    <a:pt x="2554" y="5836"/>
                  </a:lnTo>
                  <a:lnTo>
                    <a:pt x="0" y="8389"/>
                  </a:lnTo>
                  <a:lnTo>
                    <a:pt x="3283" y="11672"/>
                  </a:lnTo>
                  <a:lnTo>
                    <a:pt x="5836" y="9119"/>
                  </a:lnTo>
                  <a:lnTo>
                    <a:pt x="8359" y="11672"/>
                  </a:lnTo>
                  <a:lnTo>
                    <a:pt x="11642" y="8389"/>
                  </a:lnTo>
                  <a:lnTo>
                    <a:pt x="9089" y="5836"/>
                  </a:lnTo>
                  <a:lnTo>
                    <a:pt x="11642" y="3283"/>
                  </a:lnTo>
                  <a:lnTo>
                    <a:pt x="8359" y="0"/>
                  </a:lnTo>
                  <a:lnTo>
                    <a:pt x="5836" y="2554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77"/>
            <p:cNvSpPr/>
            <p:nvPr/>
          </p:nvSpPr>
          <p:spPr>
            <a:xfrm>
              <a:off x="7875018" y="2247775"/>
              <a:ext cx="291050" cy="291825"/>
            </a:xfrm>
            <a:custGeom>
              <a:avLst/>
              <a:gdLst/>
              <a:ahLst/>
              <a:cxnLst/>
              <a:rect l="l" t="t" r="r" b="b"/>
              <a:pathLst>
                <a:path w="11642" h="11673" extrusionOk="0">
                  <a:moveTo>
                    <a:pt x="3283" y="0"/>
                  </a:moveTo>
                  <a:lnTo>
                    <a:pt x="0" y="3283"/>
                  </a:lnTo>
                  <a:lnTo>
                    <a:pt x="2554" y="5836"/>
                  </a:lnTo>
                  <a:lnTo>
                    <a:pt x="0" y="8389"/>
                  </a:lnTo>
                  <a:lnTo>
                    <a:pt x="3283" y="11672"/>
                  </a:lnTo>
                  <a:lnTo>
                    <a:pt x="5836" y="9119"/>
                  </a:lnTo>
                  <a:lnTo>
                    <a:pt x="8359" y="11672"/>
                  </a:lnTo>
                  <a:lnTo>
                    <a:pt x="11642" y="8389"/>
                  </a:lnTo>
                  <a:lnTo>
                    <a:pt x="9089" y="5836"/>
                  </a:lnTo>
                  <a:lnTo>
                    <a:pt x="11642" y="3283"/>
                  </a:lnTo>
                  <a:lnTo>
                    <a:pt x="8359" y="0"/>
                  </a:lnTo>
                  <a:lnTo>
                    <a:pt x="5836" y="2554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0" name="Google Shape;3760;p77"/>
          <p:cNvGrpSpPr/>
          <p:nvPr/>
        </p:nvGrpSpPr>
        <p:grpSpPr>
          <a:xfrm>
            <a:off x="7645575" y="1495600"/>
            <a:ext cx="775472" cy="2579430"/>
            <a:chOff x="7645575" y="1495600"/>
            <a:chExt cx="775472" cy="2579430"/>
          </a:xfrm>
        </p:grpSpPr>
        <p:grpSp>
          <p:nvGrpSpPr>
            <p:cNvPr id="3761" name="Google Shape;3761;p77"/>
            <p:cNvGrpSpPr/>
            <p:nvPr/>
          </p:nvGrpSpPr>
          <p:grpSpPr>
            <a:xfrm>
              <a:off x="7645575" y="1495600"/>
              <a:ext cx="708812" cy="2579430"/>
              <a:chOff x="7837751" y="1685076"/>
              <a:chExt cx="688769" cy="2506491"/>
            </a:xfrm>
          </p:grpSpPr>
          <p:sp>
            <p:nvSpPr>
              <p:cNvPr id="3762" name="Google Shape;3762;p77"/>
              <p:cNvSpPr/>
              <p:nvPr/>
            </p:nvSpPr>
            <p:spPr>
              <a:xfrm>
                <a:off x="7837751" y="1837467"/>
                <a:ext cx="551100" cy="23541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3" name="Google Shape;3763;p77"/>
              <p:cNvSpPr/>
              <p:nvPr/>
            </p:nvSpPr>
            <p:spPr>
              <a:xfrm>
                <a:off x="7899237" y="1761282"/>
                <a:ext cx="551100" cy="23541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4" name="Google Shape;3764;p77"/>
              <p:cNvSpPr/>
              <p:nvPr/>
            </p:nvSpPr>
            <p:spPr>
              <a:xfrm>
                <a:off x="7975420" y="1685076"/>
                <a:ext cx="551100" cy="23541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65" name="Google Shape;3765;p77"/>
            <p:cNvSpPr/>
            <p:nvPr/>
          </p:nvSpPr>
          <p:spPr>
            <a:xfrm>
              <a:off x="8077547" y="1706996"/>
              <a:ext cx="343500" cy="476475"/>
            </a:xfrm>
            <a:custGeom>
              <a:avLst/>
              <a:gdLst/>
              <a:ahLst/>
              <a:cxnLst/>
              <a:rect l="l" t="t" r="r" b="b"/>
              <a:pathLst>
                <a:path w="13740" h="19059" extrusionOk="0">
                  <a:moveTo>
                    <a:pt x="0" y="0"/>
                  </a:moveTo>
                  <a:lnTo>
                    <a:pt x="1945" y="16414"/>
                  </a:lnTo>
                  <a:lnTo>
                    <a:pt x="5350" y="11885"/>
                  </a:lnTo>
                  <a:lnTo>
                    <a:pt x="9149" y="19058"/>
                  </a:lnTo>
                  <a:lnTo>
                    <a:pt x="12949" y="16444"/>
                  </a:lnTo>
                  <a:lnTo>
                    <a:pt x="7812" y="10213"/>
                  </a:lnTo>
                  <a:lnTo>
                    <a:pt x="13739" y="9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6" name="Google Shape;3766;p77"/>
          <p:cNvGrpSpPr/>
          <p:nvPr/>
        </p:nvGrpSpPr>
        <p:grpSpPr>
          <a:xfrm>
            <a:off x="1472000" y="1495599"/>
            <a:ext cx="5931630" cy="3109758"/>
            <a:chOff x="3059950" y="152387"/>
            <a:chExt cx="5931630" cy="3109758"/>
          </a:xfrm>
        </p:grpSpPr>
        <p:sp>
          <p:nvSpPr>
            <p:cNvPr id="3767" name="Google Shape;3767;p77"/>
            <p:cNvSpPr/>
            <p:nvPr/>
          </p:nvSpPr>
          <p:spPr>
            <a:xfrm>
              <a:off x="3059950" y="152387"/>
              <a:ext cx="5931589" cy="3109758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77"/>
            <p:cNvSpPr/>
            <p:nvPr/>
          </p:nvSpPr>
          <p:spPr>
            <a:xfrm>
              <a:off x="3059991" y="152395"/>
              <a:ext cx="5931589" cy="270554"/>
            </a:xfrm>
            <a:custGeom>
              <a:avLst/>
              <a:gdLst/>
              <a:ahLst/>
              <a:cxnLst/>
              <a:rect l="l" t="t" r="r" b="b"/>
              <a:pathLst>
                <a:path w="99972" h="9029" extrusionOk="0">
                  <a:moveTo>
                    <a:pt x="0" y="1"/>
                  </a:moveTo>
                  <a:lnTo>
                    <a:pt x="0" y="9028"/>
                  </a:lnTo>
                  <a:lnTo>
                    <a:pt x="99972" y="9028"/>
                  </a:lnTo>
                  <a:lnTo>
                    <a:pt x="99972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69" name="Google Shape;3769;p77"/>
            <p:cNvGrpSpPr/>
            <p:nvPr/>
          </p:nvGrpSpPr>
          <p:grpSpPr>
            <a:xfrm>
              <a:off x="8788026" y="217953"/>
              <a:ext cx="139356" cy="139356"/>
              <a:chOff x="3300229" y="786025"/>
              <a:chExt cx="116275" cy="116275"/>
            </a:xfrm>
          </p:grpSpPr>
          <p:sp>
            <p:nvSpPr>
              <p:cNvPr id="3770" name="Google Shape;3770;p77"/>
              <p:cNvSpPr/>
              <p:nvPr/>
            </p:nvSpPr>
            <p:spPr>
              <a:xfrm>
                <a:off x="3300229" y="786025"/>
                <a:ext cx="116275" cy="116275"/>
              </a:xfrm>
              <a:custGeom>
                <a:avLst/>
                <a:gdLst/>
                <a:ahLst/>
                <a:cxnLst/>
                <a:rect l="l" t="t" r="r" b="b"/>
                <a:pathLst>
                  <a:path w="4651" h="4651" extrusionOk="0">
                    <a:moveTo>
                      <a:pt x="0" y="0"/>
                    </a:moveTo>
                    <a:lnTo>
                      <a:pt x="0" y="4651"/>
                    </a:lnTo>
                    <a:lnTo>
                      <a:pt x="4651" y="4651"/>
                    </a:lnTo>
                    <a:lnTo>
                      <a:pt x="4651" y="0"/>
                    </a:ln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1" name="Google Shape;3771;p77"/>
              <p:cNvSpPr/>
              <p:nvPr/>
            </p:nvSpPr>
            <p:spPr>
              <a:xfrm>
                <a:off x="3335179" y="820975"/>
                <a:ext cx="45625" cy="456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825" fill="none" extrusionOk="0">
                    <a:moveTo>
                      <a:pt x="1824" y="0"/>
                    </a:moveTo>
                    <a:lnTo>
                      <a:pt x="1" y="182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2" name="Google Shape;3772;p77"/>
              <p:cNvSpPr/>
              <p:nvPr/>
            </p:nvSpPr>
            <p:spPr>
              <a:xfrm>
                <a:off x="3335179" y="820975"/>
                <a:ext cx="45625" cy="456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825" fill="none" extrusionOk="0">
                    <a:moveTo>
                      <a:pt x="1" y="0"/>
                    </a:moveTo>
                    <a:lnTo>
                      <a:pt x="1824" y="182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773" name="Google Shape;3773;p77"/>
          <p:cNvSpPr txBox="1">
            <a:spLocks noGrp="1"/>
          </p:cNvSpPr>
          <p:nvPr>
            <p:ph type="body" idx="1"/>
          </p:nvPr>
        </p:nvSpPr>
        <p:spPr>
          <a:xfrm>
            <a:off x="1547161" y="2037707"/>
            <a:ext cx="5781300" cy="2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Garamond" pitchFamily="18" charset="0"/>
              </a:rPr>
              <a:t>Во поедноставни зборови Сајбер безбедност е примена на технологии, процеси и контроли за заштита на системи, мрежи, програми, уреди и податоци од сајбер напади. Таа има за цел да го намали ризикот од сајбер напади и да заштити од неовластена експлоатација на системи, мрежи и технологии.</a:t>
            </a:r>
            <a:endParaRPr sz="2000" b="1" dirty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774" name="Google Shape;3774;p77"/>
          <p:cNvSpPr txBox="1">
            <a:spLocks noGrp="1"/>
          </p:cNvSpPr>
          <p:nvPr>
            <p:ph type="title"/>
          </p:nvPr>
        </p:nvSpPr>
        <p:spPr>
          <a:xfrm>
            <a:off x="1428728" y="556392"/>
            <a:ext cx="6000792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600" dirty="0">
                <a:solidFill>
                  <a:srgbClr val="000000"/>
                </a:solidFill>
                <a:latin typeface="Garamond" pitchFamily="18" charset="0"/>
              </a:rPr>
              <a:t>Што е сајбер безбедност?</a:t>
            </a:r>
            <a:endParaRPr sz="3600">
              <a:solidFill>
                <a:srgbClr val="000000"/>
              </a:solidFill>
              <a:latin typeface="Garamond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8"/>
            <a:ext cx="4429156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2" name="Picture 2" descr="C:\Users\user\Desktop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500048"/>
            <a:ext cx="3631873" cy="1891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3" name="Picture 3" descr="C:\Users\user\Desktop\images.jpg"/>
          <p:cNvPicPr>
            <a:picLocks noChangeAspect="1" noChangeArrowheads="1"/>
          </p:cNvPicPr>
          <p:nvPr/>
        </p:nvPicPr>
        <p:blipFill>
          <a:blip r:embed="rId4"/>
          <a:srcRect l="7473"/>
          <a:stretch>
            <a:fillRect/>
          </a:stretch>
        </p:blipFill>
        <p:spPr bwMode="auto">
          <a:xfrm>
            <a:off x="5000628" y="3286130"/>
            <a:ext cx="3786182" cy="1519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 flipV="1">
            <a:off x="4143372" y="785800"/>
            <a:ext cx="928694" cy="7858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000496" y="3786196"/>
            <a:ext cx="1000132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9" name="Google Shape;3779;p78"/>
          <p:cNvGrpSpPr/>
          <p:nvPr/>
        </p:nvGrpSpPr>
        <p:grpSpPr>
          <a:xfrm>
            <a:off x="1428728" y="642924"/>
            <a:ext cx="1714512" cy="1214446"/>
            <a:chOff x="-301428" y="2321596"/>
            <a:chExt cx="687308" cy="2523600"/>
          </a:xfrm>
        </p:grpSpPr>
        <p:sp>
          <p:nvSpPr>
            <p:cNvPr id="3780" name="Google Shape;3780;p78"/>
            <p:cNvSpPr/>
            <p:nvPr/>
          </p:nvSpPr>
          <p:spPr>
            <a:xfrm flipH="1">
              <a:off x="-301425" y="2321596"/>
              <a:ext cx="687300" cy="25236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81" name="Google Shape;3781;p78"/>
            <p:cNvGrpSpPr/>
            <p:nvPr/>
          </p:nvGrpSpPr>
          <p:grpSpPr>
            <a:xfrm flipH="1">
              <a:off x="-301428" y="2321596"/>
              <a:ext cx="687308" cy="270554"/>
              <a:chOff x="5719213" y="1147725"/>
              <a:chExt cx="687308" cy="270554"/>
            </a:xfrm>
          </p:grpSpPr>
          <p:sp>
            <p:nvSpPr>
              <p:cNvPr id="3782" name="Google Shape;3782;p78"/>
              <p:cNvSpPr/>
              <p:nvPr/>
            </p:nvSpPr>
            <p:spPr>
              <a:xfrm>
                <a:off x="5719213" y="1147725"/>
                <a:ext cx="687308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783" name="Google Shape;3783;p78"/>
              <p:cNvGrpSpPr/>
              <p:nvPr/>
            </p:nvGrpSpPr>
            <p:grpSpPr>
              <a:xfrm>
                <a:off x="6202848" y="1213287"/>
                <a:ext cx="139356" cy="139356"/>
                <a:chOff x="3300229" y="786025"/>
                <a:chExt cx="116275" cy="116275"/>
              </a:xfrm>
            </p:grpSpPr>
            <p:sp>
              <p:nvSpPr>
                <p:cNvPr id="3784" name="Google Shape;3784;p78"/>
                <p:cNvSpPr/>
                <p:nvPr/>
              </p:nvSpPr>
              <p:spPr>
                <a:xfrm>
                  <a:off x="3300229" y="786025"/>
                  <a:ext cx="116275" cy="11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1" h="4651" extrusionOk="0">
                      <a:moveTo>
                        <a:pt x="0" y="0"/>
                      </a:moveTo>
                      <a:lnTo>
                        <a:pt x="0" y="4651"/>
                      </a:lnTo>
                      <a:lnTo>
                        <a:pt x="4651" y="4651"/>
                      </a:lnTo>
                      <a:lnTo>
                        <a:pt x="465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85" name="Google Shape;3785;p78"/>
                <p:cNvSpPr/>
                <p:nvPr/>
              </p:nvSpPr>
              <p:spPr>
                <a:xfrm>
                  <a:off x="3335179" y="820975"/>
                  <a:ext cx="45625" cy="4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824" y="0"/>
                      </a:moveTo>
                      <a:lnTo>
                        <a:pt x="1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86" name="Google Shape;3786;p78"/>
                <p:cNvSpPr/>
                <p:nvPr/>
              </p:nvSpPr>
              <p:spPr>
                <a:xfrm>
                  <a:off x="3335179" y="820975"/>
                  <a:ext cx="45625" cy="4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" y="0"/>
                      </a:moveTo>
                      <a:lnTo>
                        <a:pt x="1824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787" name="Google Shape;3787;p78"/>
          <p:cNvGrpSpPr/>
          <p:nvPr/>
        </p:nvGrpSpPr>
        <p:grpSpPr>
          <a:xfrm rot="5400000">
            <a:off x="4040857" y="245373"/>
            <a:ext cx="291050" cy="657525"/>
            <a:chOff x="8090271" y="1882075"/>
            <a:chExt cx="291050" cy="657525"/>
          </a:xfrm>
        </p:grpSpPr>
        <p:sp>
          <p:nvSpPr>
            <p:cNvPr id="3788" name="Google Shape;3788;p78"/>
            <p:cNvSpPr/>
            <p:nvPr/>
          </p:nvSpPr>
          <p:spPr>
            <a:xfrm>
              <a:off x="8090271" y="1882075"/>
              <a:ext cx="291050" cy="291825"/>
            </a:xfrm>
            <a:custGeom>
              <a:avLst/>
              <a:gdLst/>
              <a:ahLst/>
              <a:cxnLst/>
              <a:rect l="l" t="t" r="r" b="b"/>
              <a:pathLst>
                <a:path w="11642" h="11673" extrusionOk="0">
                  <a:moveTo>
                    <a:pt x="3283" y="0"/>
                  </a:moveTo>
                  <a:lnTo>
                    <a:pt x="0" y="3283"/>
                  </a:lnTo>
                  <a:lnTo>
                    <a:pt x="2554" y="5836"/>
                  </a:lnTo>
                  <a:lnTo>
                    <a:pt x="0" y="8389"/>
                  </a:lnTo>
                  <a:lnTo>
                    <a:pt x="3283" y="11672"/>
                  </a:lnTo>
                  <a:lnTo>
                    <a:pt x="5836" y="9119"/>
                  </a:lnTo>
                  <a:lnTo>
                    <a:pt x="8359" y="11672"/>
                  </a:lnTo>
                  <a:lnTo>
                    <a:pt x="11642" y="8389"/>
                  </a:lnTo>
                  <a:lnTo>
                    <a:pt x="9089" y="5836"/>
                  </a:lnTo>
                  <a:lnTo>
                    <a:pt x="11642" y="3283"/>
                  </a:lnTo>
                  <a:lnTo>
                    <a:pt x="8359" y="0"/>
                  </a:lnTo>
                  <a:lnTo>
                    <a:pt x="5836" y="2554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78"/>
            <p:cNvSpPr/>
            <p:nvPr/>
          </p:nvSpPr>
          <p:spPr>
            <a:xfrm>
              <a:off x="8090271" y="2247775"/>
              <a:ext cx="291050" cy="291825"/>
            </a:xfrm>
            <a:custGeom>
              <a:avLst/>
              <a:gdLst/>
              <a:ahLst/>
              <a:cxnLst/>
              <a:rect l="l" t="t" r="r" b="b"/>
              <a:pathLst>
                <a:path w="11642" h="11673" extrusionOk="0">
                  <a:moveTo>
                    <a:pt x="3283" y="0"/>
                  </a:moveTo>
                  <a:lnTo>
                    <a:pt x="0" y="3283"/>
                  </a:lnTo>
                  <a:lnTo>
                    <a:pt x="2554" y="5836"/>
                  </a:lnTo>
                  <a:lnTo>
                    <a:pt x="0" y="8389"/>
                  </a:lnTo>
                  <a:lnTo>
                    <a:pt x="3283" y="11672"/>
                  </a:lnTo>
                  <a:lnTo>
                    <a:pt x="5836" y="9119"/>
                  </a:lnTo>
                  <a:lnTo>
                    <a:pt x="8359" y="11672"/>
                  </a:lnTo>
                  <a:lnTo>
                    <a:pt x="11642" y="8389"/>
                  </a:lnTo>
                  <a:lnTo>
                    <a:pt x="9089" y="5836"/>
                  </a:lnTo>
                  <a:lnTo>
                    <a:pt x="11642" y="3283"/>
                  </a:lnTo>
                  <a:lnTo>
                    <a:pt x="8359" y="0"/>
                  </a:lnTo>
                  <a:lnTo>
                    <a:pt x="5836" y="2554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90" name="Google Shape;3790;p78"/>
          <p:cNvGrpSpPr/>
          <p:nvPr/>
        </p:nvGrpSpPr>
        <p:grpSpPr>
          <a:xfrm>
            <a:off x="3786182" y="857238"/>
            <a:ext cx="4286279" cy="3929091"/>
            <a:chOff x="4216031" y="1184063"/>
            <a:chExt cx="3793987" cy="3184113"/>
          </a:xfrm>
        </p:grpSpPr>
        <p:grpSp>
          <p:nvGrpSpPr>
            <p:cNvPr id="3791" name="Google Shape;3791;p78"/>
            <p:cNvGrpSpPr/>
            <p:nvPr/>
          </p:nvGrpSpPr>
          <p:grpSpPr>
            <a:xfrm>
              <a:off x="4368431" y="1330700"/>
              <a:ext cx="3641587" cy="3037475"/>
              <a:chOff x="76168" y="76200"/>
              <a:chExt cx="3641587" cy="3037475"/>
            </a:xfrm>
          </p:grpSpPr>
          <p:sp>
            <p:nvSpPr>
              <p:cNvPr id="3792" name="Google Shape;3792;p78"/>
              <p:cNvSpPr/>
              <p:nvPr/>
            </p:nvSpPr>
            <p:spPr>
              <a:xfrm>
                <a:off x="76275" y="76200"/>
                <a:ext cx="3641480" cy="3037475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49424" extrusionOk="0">
                    <a:moveTo>
                      <a:pt x="0" y="1"/>
                    </a:moveTo>
                    <a:lnTo>
                      <a:pt x="0" y="49424"/>
                    </a:lnTo>
                    <a:lnTo>
                      <a:pt x="99972" y="49424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793" name="Google Shape;3793;p78"/>
              <p:cNvGrpSpPr/>
              <p:nvPr/>
            </p:nvGrpSpPr>
            <p:grpSpPr>
              <a:xfrm>
                <a:off x="76168" y="76200"/>
                <a:ext cx="3641480" cy="270554"/>
                <a:chOff x="494961" y="1057247"/>
                <a:chExt cx="3641480" cy="270554"/>
              </a:xfrm>
            </p:grpSpPr>
            <p:sp>
              <p:nvSpPr>
                <p:cNvPr id="3794" name="Google Shape;3794;p78"/>
                <p:cNvSpPr/>
                <p:nvPr/>
              </p:nvSpPr>
              <p:spPr>
                <a:xfrm flipH="1">
                  <a:off x="494961" y="1057247"/>
                  <a:ext cx="3641480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795" name="Google Shape;3795;p78"/>
                <p:cNvGrpSpPr/>
                <p:nvPr/>
              </p:nvGrpSpPr>
              <p:grpSpPr>
                <a:xfrm flipH="1">
                  <a:off x="559172" y="1122848"/>
                  <a:ext cx="560767" cy="139276"/>
                  <a:chOff x="4771000" y="1122848"/>
                  <a:chExt cx="560767" cy="139276"/>
                </a:xfrm>
              </p:grpSpPr>
              <p:grpSp>
                <p:nvGrpSpPr>
                  <p:cNvPr id="3796" name="Google Shape;3796;p78"/>
                  <p:cNvGrpSpPr/>
                  <p:nvPr/>
                </p:nvGrpSpPr>
                <p:grpSpPr>
                  <a:xfrm>
                    <a:off x="5192567" y="1122848"/>
                    <a:ext cx="139200" cy="139200"/>
                    <a:chOff x="5192567" y="1122848"/>
                    <a:chExt cx="139200" cy="139200"/>
                  </a:xfrm>
                </p:grpSpPr>
                <p:sp>
                  <p:nvSpPr>
                    <p:cNvPr id="3797" name="Google Shape;3797;p78"/>
                    <p:cNvSpPr/>
                    <p:nvPr/>
                  </p:nvSpPr>
                  <p:spPr>
                    <a:xfrm>
                      <a:off x="5192567" y="1122848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798" name="Google Shape;3798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799" name="Google Shape;3799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" y="0"/>
                          </a:moveTo>
                          <a:lnTo>
                            <a:pt x="1824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800" name="Google Shape;3800;p78"/>
                  <p:cNvGrpSpPr/>
                  <p:nvPr/>
                </p:nvGrpSpPr>
                <p:grpSpPr>
                  <a:xfrm>
                    <a:off x="4771000" y="1122849"/>
                    <a:ext cx="139200" cy="139200"/>
                    <a:chOff x="5192500" y="1122925"/>
                    <a:chExt cx="139200" cy="139200"/>
                  </a:xfrm>
                </p:grpSpPr>
                <p:sp>
                  <p:nvSpPr>
                    <p:cNvPr id="3801" name="Google Shape;3801;p78"/>
                    <p:cNvSpPr/>
                    <p:nvPr/>
                  </p:nvSpPr>
                  <p:spPr>
                    <a:xfrm>
                      <a:off x="5192500" y="1122925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02" name="Google Shape;3802;p78"/>
                    <p:cNvSpPr/>
                    <p:nvPr/>
                  </p:nvSpPr>
                  <p:spPr>
                    <a:xfrm rot="2700000">
                      <a:off x="5234299" y="1164701"/>
                      <a:ext cx="54684" cy="546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803" name="Google Shape;3803;p78"/>
                  <p:cNvGrpSpPr/>
                  <p:nvPr/>
                </p:nvGrpSpPr>
                <p:grpSpPr>
                  <a:xfrm>
                    <a:off x="4981783" y="1122924"/>
                    <a:ext cx="139200" cy="139200"/>
                    <a:chOff x="4981783" y="1122924"/>
                    <a:chExt cx="139200" cy="139200"/>
                  </a:xfrm>
                </p:grpSpPr>
                <p:sp>
                  <p:nvSpPr>
                    <p:cNvPr id="3804" name="Google Shape;3804;p78"/>
                    <p:cNvSpPr/>
                    <p:nvPr/>
                  </p:nvSpPr>
                  <p:spPr>
                    <a:xfrm>
                      <a:off x="4981783" y="1122924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05" name="Google Shape;3805;p78"/>
                    <p:cNvSpPr/>
                    <p:nvPr/>
                  </p:nvSpPr>
                  <p:spPr>
                    <a:xfrm>
                      <a:off x="5026333" y="1167474"/>
                      <a:ext cx="50100" cy="50100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  <p:grpSp>
          <p:nvGrpSpPr>
            <p:cNvPr id="3806" name="Google Shape;3806;p78"/>
            <p:cNvGrpSpPr/>
            <p:nvPr/>
          </p:nvGrpSpPr>
          <p:grpSpPr>
            <a:xfrm>
              <a:off x="4292231" y="1254500"/>
              <a:ext cx="3641587" cy="3037475"/>
              <a:chOff x="76168" y="76200"/>
              <a:chExt cx="3641587" cy="3037475"/>
            </a:xfrm>
          </p:grpSpPr>
          <p:sp>
            <p:nvSpPr>
              <p:cNvPr id="3807" name="Google Shape;3807;p78"/>
              <p:cNvSpPr/>
              <p:nvPr/>
            </p:nvSpPr>
            <p:spPr>
              <a:xfrm>
                <a:off x="76275" y="76200"/>
                <a:ext cx="3641480" cy="3037475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49424" extrusionOk="0">
                    <a:moveTo>
                      <a:pt x="0" y="1"/>
                    </a:moveTo>
                    <a:lnTo>
                      <a:pt x="0" y="49424"/>
                    </a:lnTo>
                    <a:lnTo>
                      <a:pt x="99972" y="49424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08" name="Google Shape;3808;p78"/>
              <p:cNvGrpSpPr/>
              <p:nvPr/>
            </p:nvGrpSpPr>
            <p:grpSpPr>
              <a:xfrm>
                <a:off x="76168" y="76200"/>
                <a:ext cx="3641480" cy="270554"/>
                <a:chOff x="494961" y="1057247"/>
                <a:chExt cx="3641480" cy="270554"/>
              </a:xfrm>
            </p:grpSpPr>
            <p:sp>
              <p:nvSpPr>
                <p:cNvPr id="3809" name="Google Shape;3809;p78"/>
                <p:cNvSpPr/>
                <p:nvPr/>
              </p:nvSpPr>
              <p:spPr>
                <a:xfrm flipH="1">
                  <a:off x="494961" y="1057247"/>
                  <a:ext cx="3641480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810" name="Google Shape;3810;p78"/>
                <p:cNvGrpSpPr/>
                <p:nvPr/>
              </p:nvGrpSpPr>
              <p:grpSpPr>
                <a:xfrm flipH="1">
                  <a:off x="559172" y="1122848"/>
                  <a:ext cx="560767" cy="139276"/>
                  <a:chOff x="4771000" y="1122848"/>
                  <a:chExt cx="560767" cy="139276"/>
                </a:xfrm>
              </p:grpSpPr>
              <p:grpSp>
                <p:nvGrpSpPr>
                  <p:cNvPr id="3811" name="Google Shape;3811;p78"/>
                  <p:cNvGrpSpPr/>
                  <p:nvPr/>
                </p:nvGrpSpPr>
                <p:grpSpPr>
                  <a:xfrm>
                    <a:off x="5192567" y="1122848"/>
                    <a:ext cx="139200" cy="139200"/>
                    <a:chOff x="5192567" y="1122848"/>
                    <a:chExt cx="139200" cy="139200"/>
                  </a:xfrm>
                </p:grpSpPr>
                <p:sp>
                  <p:nvSpPr>
                    <p:cNvPr id="3812" name="Google Shape;3812;p78"/>
                    <p:cNvSpPr/>
                    <p:nvPr/>
                  </p:nvSpPr>
                  <p:spPr>
                    <a:xfrm>
                      <a:off x="5192567" y="1122848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13" name="Google Shape;3813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14" name="Google Shape;3814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" y="0"/>
                          </a:moveTo>
                          <a:lnTo>
                            <a:pt x="1824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815" name="Google Shape;3815;p78"/>
                  <p:cNvGrpSpPr/>
                  <p:nvPr/>
                </p:nvGrpSpPr>
                <p:grpSpPr>
                  <a:xfrm>
                    <a:off x="4771000" y="1122849"/>
                    <a:ext cx="139200" cy="139200"/>
                    <a:chOff x="5192500" y="1122925"/>
                    <a:chExt cx="139200" cy="139200"/>
                  </a:xfrm>
                </p:grpSpPr>
                <p:sp>
                  <p:nvSpPr>
                    <p:cNvPr id="3816" name="Google Shape;3816;p78"/>
                    <p:cNvSpPr/>
                    <p:nvPr/>
                  </p:nvSpPr>
                  <p:spPr>
                    <a:xfrm>
                      <a:off x="5192500" y="1122925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17" name="Google Shape;3817;p78"/>
                    <p:cNvSpPr/>
                    <p:nvPr/>
                  </p:nvSpPr>
                  <p:spPr>
                    <a:xfrm rot="2700000">
                      <a:off x="5234299" y="1164701"/>
                      <a:ext cx="54684" cy="546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818" name="Google Shape;3818;p78"/>
                  <p:cNvGrpSpPr/>
                  <p:nvPr/>
                </p:nvGrpSpPr>
                <p:grpSpPr>
                  <a:xfrm>
                    <a:off x="4981783" y="1122924"/>
                    <a:ext cx="139200" cy="139200"/>
                    <a:chOff x="4981783" y="1122924"/>
                    <a:chExt cx="139200" cy="139200"/>
                  </a:xfrm>
                </p:grpSpPr>
                <p:sp>
                  <p:nvSpPr>
                    <p:cNvPr id="3819" name="Google Shape;3819;p78"/>
                    <p:cNvSpPr/>
                    <p:nvPr/>
                  </p:nvSpPr>
                  <p:spPr>
                    <a:xfrm>
                      <a:off x="4981783" y="1122924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20" name="Google Shape;3820;p78"/>
                    <p:cNvSpPr/>
                    <p:nvPr/>
                  </p:nvSpPr>
                  <p:spPr>
                    <a:xfrm>
                      <a:off x="5026333" y="1167474"/>
                      <a:ext cx="50100" cy="50100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  <p:grpSp>
          <p:nvGrpSpPr>
            <p:cNvPr id="3821" name="Google Shape;3821;p78"/>
            <p:cNvGrpSpPr/>
            <p:nvPr/>
          </p:nvGrpSpPr>
          <p:grpSpPr>
            <a:xfrm>
              <a:off x="4216031" y="1184063"/>
              <a:ext cx="3641587" cy="3037475"/>
              <a:chOff x="76168" y="76200"/>
              <a:chExt cx="3641587" cy="3037475"/>
            </a:xfrm>
          </p:grpSpPr>
          <p:sp>
            <p:nvSpPr>
              <p:cNvPr id="3822" name="Google Shape;3822;p78"/>
              <p:cNvSpPr/>
              <p:nvPr/>
            </p:nvSpPr>
            <p:spPr>
              <a:xfrm>
                <a:off x="76275" y="76200"/>
                <a:ext cx="3641480" cy="3037475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49424" extrusionOk="0">
                    <a:moveTo>
                      <a:pt x="0" y="1"/>
                    </a:moveTo>
                    <a:lnTo>
                      <a:pt x="0" y="49424"/>
                    </a:lnTo>
                    <a:lnTo>
                      <a:pt x="99972" y="49424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23" name="Google Shape;3823;p78"/>
              <p:cNvGrpSpPr/>
              <p:nvPr/>
            </p:nvGrpSpPr>
            <p:grpSpPr>
              <a:xfrm>
                <a:off x="76168" y="76200"/>
                <a:ext cx="3641480" cy="270554"/>
                <a:chOff x="494961" y="1057247"/>
                <a:chExt cx="3641480" cy="270554"/>
              </a:xfrm>
            </p:grpSpPr>
            <p:sp>
              <p:nvSpPr>
                <p:cNvPr id="3824" name="Google Shape;3824;p78"/>
                <p:cNvSpPr/>
                <p:nvPr/>
              </p:nvSpPr>
              <p:spPr>
                <a:xfrm flipH="1">
                  <a:off x="494961" y="1057247"/>
                  <a:ext cx="3641480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825" name="Google Shape;3825;p78"/>
                <p:cNvGrpSpPr/>
                <p:nvPr/>
              </p:nvGrpSpPr>
              <p:grpSpPr>
                <a:xfrm flipH="1">
                  <a:off x="559172" y="1122848"/>
                  <a:ext cx="560767" cy="139276"/>
                  <a:chOff x="4771000" y="1122848"/>
                  <a:chExt cx="560767" cy="139276"/>
                </a:xfrm>
              </p:grpSpPr>
              <p:grpSp>
                <p:nvGrpSpPr>
                  <p:cNvPr id="3826" name="Google Shape;3826;p78"/>
                  <p:cNvGrpSpPr/>
                  <p:nvPr/>
                </p:nvGrpSpPr>
                <p:grpSpPr>
                  <a:xfrm>
                    <a:off x="5192567" y="1122848"/>
                    <a:ext cx="139200" cy="139200"/>
                    <a:chOff x="5192567" y="1122848"/>
                    <a:chExt cx="139200" cy="139200"/>
                  </a:xfrm>
                </p:grpSpPr>
                <p:sp>
                  <p:nvSpPr>
                    <p:cNvPr id="3827" name="Google Shape;3827;p78"/>
                    <p:cNvSpPr/>
                    <p:nvPr/>
                  </p:nvSpPr>
                  <p:spPr>
                    <a:xfrm>
                      <a:off x="5192567" y="1122848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28" name="Google Shape;3828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29" name="Google Shape;3829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" y="0"/>
                          </a:moveTo>
                          <a:lnTo>
                            <a:pt x="1824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830" name="Google Shape;3830;p78"/>
                  <p:cNvGrpSpPr/>
                  <p:nvPr/>
                </p:nvGrpSpPr>
                <p:grpSpPr>
                  <a:xfrm>
                    <a:off x="4771000" y="1122849"/>
                    <a:ext cx="139200" cy="139200"/>
                    <a:chOff x="5192500" y="1122925"/>
                    <a:chExt cx="139200" cy="139200"/>
                  </a:xfrm>
                </p:grpSpPr>
                <p:sp>
                  <p:nvSpPr>
                    <p:cNvPr id="3831" name="Google Shape;3831;p78"/>
                    <p:cNvSpPr/>
                    <p:nvPr/>
                  </p:nvSpPr>
                  <p:spPr>
                    <a:xfrm>
                      <a:off x="5192500" y="1122925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32" name="Google Shape;3832;p78"/>
                    <p:cNvSpPr/>
                    <p:nvPr/>
                  </p:nvSpPr>
                  <p:spPr>
                    <a:xfrm rot="2700000">
                      <a:off x="5234299" y="1164701"/>
                      <a:ext cx="54684" cy="546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833" name="Google Shape;3833;p78"/>
                  <p:cNvGrpSpPr/>
                  <p:nvPr/>
                </p:nvGrpSpPr>
                <p:grpSpPr>
                  <a:xfrm>
                    <a:off x="4981783" y="1122924"/>
                    <a:ext cx="139200" cy="139200"/>
                    <a:chOff x="4981783" y="1122924"/>
                    <a:chExt cx="139200" cy="139200"/>
                  </a:xfrm>
                </p:grpSpPr>
                <p:sp>
                  <p:nvSpPr>
                    <p:cNvPr id="3834" name="Google Shape;3834;p78"/>
                    <p:cNvSpPr/>
                    <p:nvPr/>
                  </p:nvSpPr>
                  <p:spPr>
                    <a:xfrm>
                      <a:off x="4981783" y="1122924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35" name="Google Shape;3835;p78"/>
                    <p:cNvSpPr/>
                    <p:nvPr/>
                  </p:nvSpPr>
                  <p:spPr>
                    <a:xfrm>
                      <a:off x="5026333" y="1167474"/>
                      <a:ext cx="50100" cy="50100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  <p:sp>
        <p:nvSpPr>
          <p:cNvPr id="3843" name="Google Shape;3843;p78"/>
          <p:cNvSpPr txBox="1">
            <a:spLocks noGrp="1"/>
          </p:cNvSpPr>
          <p:nvPr>
            <p:ph type="subTitle" idx="1"/>
          </p:nvPr>
        </p:nvSpPr>
        <p:spPr>
          <a:xfrm>
            <a:off x="3786182" y="1785932"/>
            <a:ext cx="4071966" cy="21431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sz="2000" dirty="0">
                <a:solidFill>
                  <a:srgbClr val="000000"/>
                </a:solidFill>
                <a:latin typeface="Garamond" pitchFamily="18" charset="0"/>
              </a:rPr>
              <a:t>Аналитичарите за сајбер безбедност ги штитат компјутерските мрежи од сајбер напади и неовластен пристап. Тие го прават тоа обидувајќи се да предвидат и да се одбранат од сајбер заканите и да реагираат на нарушувањата на безбедноста кога ќе се случат. Во оваа работа, ние играме клучна улога во заштитата на вредните податоци.</a:t>
            </a:r>
            <a:endParaRPr sz="2000" dirty="0">
              <a:solidFill>
                <a:srgbClr val="000000"/>
              </a:solidFill>
              <a:latin typeface="Garamond" pitchFamily="18" charset="0"/>
            </a:endParaRPr>
          </a:p>
        </p:txBody>
      </p:sp>
      <p:grpSp>
        <p:nvGrpSpPr>
          <p:cNvPr id="3845" name="Google Shape;3845;p78"/>
          <p:cNvGrpSpPr/>
          <p:nvPr/>
        </p:nvGrpSpPr>
        <p:grpSpPr>
          <a:xfrm>
            <a:off x="8143900" y="571486"/>
            <a:ext cx="554700" cy="554700"/>
            <a:chOff x="-388475" y="881425"/>
            <a:chExt cx="554700" cy="554700"/>
          </a:xfrm>
        </p:grpSpPr>
        <p:sp>
          <p:nvSpPr>
            <p:cNvPr id="3846" name="Google Shape;3846;p78"/>
            <p:cNvSpPr/>
            <p:nvPr/>
          </p:nvSpPr>
          <p:spPr>
            <a:xfrm>
              <a:off x="-312275" y="881425"/>
              <a:ext cx="478500" cy="478500"/>
            </a:xfrm>
            <a:prstGeom prst="wedgeRectCallout">
              <a:avLst>
                <a:gd name="adj1" fmla="val -20833"/>
                <a:gd name="adj2" fmla="val 62500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78"/>
            <p:cNvSpPr/>
            <p:nvPr/>
          </p:nvSpPr>
          <p:spPr>
            <a:xfrm>
              <a:off x="-388475" y="957625"/>
              <a:ext cx="478500" cy="478500"/>
            </a:xfrm>
            <a:prstGeom prst="wedgeRectCallout">
              <a:avLst>
                <a:gd name="adj1" fmla="val -20833"/>
                <a:gd name="adj2" fmla="val 62500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8" name="Google Shape;3848;p78"/>
          <p:cNvGrpSpPr/>
          <p:nvPr/>
        </p:nvGrpSpPr>
        <p:grpSpPr>
          <a:xfrm>
            <a:off x="2000232" y="1071552"/>
            <a:ext cx="500066" cy="500066"/>
            <a:chOff x="6276025" y="3812400"/>
            <a:chExt cx="416800" cy="468025"/>
          </a:xfrm>
        </p:grpSpPr>
        <p:sp>
          <p:nvSpPr>
            <p:cNvPr id="3849" name="Google Shape;3849;p78"/>
            <p:cNvSpPr/>
            <p:nvPr/>
          </p:nvSpPr>
          <p:spPr>
            <a:xfrm>
              <a:off x="6276025" y="3812400"/>
              <a:ext cx="416800" cy="468025"/>
            </a:xfrm>
            <a:custGeom>
              <a:avLst/>
              <a:gdLst/>
              <a:ahLst/>
              <a:cxnLst/>
              <a:rect l="l" t="t" r="r" b="b"/>
              <a:pathLst>
                <a:path w="16672" h="18721" extrusionOk="0">
                  <a:moveTo>
                    <a:pt x="8334" y="1132"/>
                  </a:moveTo>
                  <a:cubicBezTo>
                    <a:pt x="12311" y="1132"/>
                    <a:pt x="15536" y="4354"/>
                    <a:pt x="15536" y="8334"/>
                  </a:cubicBezTo>
                  <a:lnTo>
                    <a:pt x="15536" y="8346"/>
                  </a:lnTo>
                  <a:lnTo>
                    <a:pt x="15536" y="11652"/>
                  </a:lnTo>
                  <a:cubicBezTo>
                    <a:pt x="15536" y="12332"/>
                    <a:pt x="15240" y="12981"/>
                    <a:pt x="14724" y="13425"/>
                  </a:cubicBezTo>
                  <a:lnTo>
                    <a:pt x="12849" y="15034"/>
                  </a:lnTo>
                  <a:cubicBezTo>
                    <a:pt x="12725" y="15143"/>
                    <a:pt x="12652" y="15300"/>
                    <a:pt x="12652" y="15466"/>
                  </a:cubicBezTo>
                  <a:lnTo>
                    <a:pt x="12652" y="17588"/>
                  </a:lnTo>
                  <a:lnTo>
                    <a:pt x="11197" y="17588"/>
                  </a:lnTo>
                  <a:lnTo>
                    <a:pt x="11197" y="16254"/>
                  </a:lnTo>
                  <a:cubicBezTo>
                    <a:pt x="11197" y="15943"/>
                    <a:pt x="10943" y="15689"/>
                    <a:pt x="10629" y="15689"/>
                  </a:cubicBezTo>
                  <a:cubicBezTo>
                    <a:pt x="10318" y="15689"/>
                    <a:pt x="10065" y="15943"/>
                    <a:pt x="10065" y="16254"/>
                  </a:cubicBezTo>
                  <a:lnTo>
                    <a:pt x="10065" y="17588"/>
                  </a:lnTo>
                  <a:lnTo>
                    <a:pt x="8902" y="17588"/>
                  </a:lnTo>
                  <a:lnTo>
                    <a:pt x="8902" y="16254"/>
                  </a:lnTo>
                  <a:cubicBezTo>
                    <a:pt x="8902" y="15943"/>
                    <a:pt x="8648" y="15689"/>
                    <a:pt x="8334" y="15689"/>
                  </a:cubicBezTo>
                  <a:cubicBezTo>
                    <a:pt x="8020" y="15689"/>
                    <a:pt x="7770" y="15943"/>
                    <a:pt x="7770" y="16254"/>
                  </a:cubicBezTo>
                  <a:lnTo>
                    <a:pt x="7770" y="17588"/>
                  </a:lnTo>
                  <a:lnTo>
                    <a:pt x="6604" y="17588"/>
                  </a:lnTo>
                  <a:lnTo>
                    <a:pt x="6604" y="16254"/>
                  </a:lnTo>
                  <a:cubicBezTo>
                    <a:pt x="6604" y="15943"/>
                    <a:pt x="6351" y="15689"/>
                    <a:pt x="6040" y="15689"/>
                  </a:cubicBezTo>
                  <a:cubicBezTo>
                    <a:pt x="5726" y="15689"/>
                    <a:pt x="5472" y="15943"/>
                    <a:pt x="5472" y="16254"/>
                  </a:cubicBezTo>
                  <a:lnTo>
                    <a:pt x="5472" y="17588"/>
                  </a:lnTo>
                  <a:lnTo>
                    <a:pt x="4017" y="17588"/>
                  </a:lnTo>
                  <a:lnTo>
                    <a:pt x="4017" y="15466"/>
                  </a:lnTo>
                  <a:cubicBezTo>
                    <a:pt x="4017" y="15300"/>
                    <a:pt x="3944" y="15143"/>
                    <a:pt x="3820" y="15037"/>
                  </a:cubicBezTo>
                  <a:lnTo>
                    <a:pt x="1945" y="13425"/>
                  </a:lnTo>
                  <a:cubicBezTo>
                    <a:pt x="1429" y="12981"/>
                    <a:pt x="1133" y="12335"/>
                    <a:pt x="1133" y="11652"/>
                  </a:cubicBezTo>
                  <a:lnTo>
                    <a:pt x="1133" y="8406"/>
                  </a:lnTo>
                  <a:cubicBezTo>
                    <a:pt x="1133" y="4396"/>
                    <a:pt x="4361" y="1132"/>
                    <a:pt x="8331" y="1132"/>
                  </a:cubicBezTo>
                  <a:close/>
                  <a:moveTo>
                    <a:pt x="8331" y="0"/>
                  </a:moveTo>
                  <a:cubicBezTo>
                    <a:pt x="3736" y="3"/>
                    <a:pt x="1" y="3774"/>
                    <a:pt x="1" y="8409"/>
                  </a:cubicBezTo>
                  <a:lnTo>
                    <a:pt x="1" y="11655"/>
                  </a:lnTo>
                  <a:cubicBezTo>
                    <a:pt x="1" y="12664"/>
                    <a:pt x="442" y="13627"/>
                    <a:pt x="1209" y="14285"/>
                  </a:cubicBezTo>
                  <a:lnTo>
                    <a:pt x="2884" y="15725"/>
                  </a:lnTo>
                  <a:lnTo>
                    <a:pt x="2884" y="18156"/>
                  </a:lnTo>
                  <a:cubicBezTo>
                    <a:pt x="2884" y="18467"/>
                    <a:pt x="3138" y="18721"/>
                    <a:pt x="3449" y="18721"/>
                  </a:cubicBezTo>
                  <a:lnTo>
                    <a:pt x="13220" y="18721"/>
                  </a:lnTo>
                  <a:cubicBezTo>
                    <a:pt x="13531" y="18721"/>
                    <a:pt x="13785" y="18467"/>
                    <a:pt x="13785" y="18156"/>
                  </a:cubicBezTo>
                  <a:lnTo>
                    <a:pt x="13785" y="15725"/>
                  </a:lnTo>
                  <a:lnTo>
                    <a:pt x="15463" y="14282"/>
                  </a:lnTo>
                  <a:cubicBezTo>
                    <a:pt x="16227" y="13624"/>
                    <a:pt x="16671" y="12664"/>
                    <a:pt x="16671" y="11652"/>
                  </a:cubicBezTo>
                  <a:lnTo>
                    <a:pt x="16671" y="8334"/>
                  </a:lnTo>
                  <a:lnTo>
                    <a:pt x="16671" y="8322"/>
                  </a:lnTo>
                  <a:cubicBezTo>
                    <a:pt x="16662" y="3723"/>
                    <a:pt x="12933" y="0"/>
                    <a:pt x="8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50" name="Google Shape;3850;p78"/>
            <p:cNvSpPr/>
            <p:nvPr/>
          </p:nvSpPr>
          <p:spPr>
            <a:xfrm>
              <a:off x="6436375" y="4078825"/>
              <a:ext cx="96025" cy="80400"/>
            </a:xfrm>
            <a:custGeom>
              <a:avLst/>
              <a:gdLst/>
              <a:ahLst/>
              <a:cxnLst/>
              <a:rect l="l" t="t" r="r" b="b"/>
              <a:pathLst>
                <a:path w="3841" h="3216" extrusionOk="0">
                  <a:moveTo>
                    <a:pt x="1922" y="1"/>
                  </a:moveTo>
                  <a:cubicBezTo>
                    <a:pt x="1736" y="1"/>
                    <a:pt x="1551" y="91"/>
                    <a:pt x="1440" y="270"/>
                  </a:cubicBezTo>
                  <a:lnTo>
                    <a:pt x="166" y="2354"/>
                  </a:lnTo>
                  <a:cubicBezTo>
                    <a:pt x="0" y="2623"/>
                    <a:pt x="85" y="2970"/>
                    <a:pt x="350" y="3133"/>
                  </a:cubicBezTo>
                  <a:cubicBezTo>
                    <a:pt x="443" y="3189"/>
                    <a:pt x="545" y="3216"/>
                    <a:pt x="646" y="3216"/>
                  </a:cubicBezTo>
                  <a:cubicBezTo>
                    <a:pt x="837" y="3216"/>
                    <a:pt x="1023" y="3120"/>
                    <a:pt x="1129" y="2946"/>
                  </a:cubicBezTo>
                  <a:lnTo>
                    <a:pt x="1923" y="1653"/>
                  </a:lnTo>
                  <a:lnTo>
                    <a:pt x="2712" y="2946"/>
                  </a:lnTo>
                  <a:cubicBezTo>
                    <a:pt x="2818" y="3120"/>
                    <a:pt x="3005" y="3216"/>
                    <a:pt x="3196" y="3216"/>
                  </a:cubicBezTo>
                  <a:cubicBezTo>
                    <a:pt x="3297" y="3216"/>
                    <a:pt x="3399" y="3189"/>
                    <a:pt x="3491" y="3133"/>
                  </a:cubicBezTo>
                  <a:cubicBezTo>
                    <a:pt x="3759" y="2970"/>
                    <a:pt x="3841" y="2623"/>
                    <a:pt x="3678" y="2354"/>
                  </a:cubicBezTo>
                  <a:lnTo>
                    <a:pt x="2407" y="270"/>
                  </a:lnTo>
                  <a:cubicBezTo>
                    <a:pt x="2295" y="91"/>
                    <a:pt x="2108" y="1"/>
                    <a:pt x="19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51" name="Google Shape;3851;p78"/>
            <p:cNvSpPr/>
            <p:nvPr/>
          </p:nvSpPr>
          <p:spPr>
            <a:xfrm>
              <a:off x="6327450" y="3974775"/>
              <a:ext cx="125550" cy="118300"/>
            </a:xfrm>
            <a:custGeom>
              <a:avLst/>
              <a:gdLst/>
              <a:ahLst/>
              <a:cxnLst/>
              <a:rect l="l" t="t" r="r" b="b"/>
              <a:pathLst>
                <a:path w="5022" h="4732" extrusionOk="0">
                  <a:moveTo>
                    <a:pt x="2505" y="1115"/>
                  </a:moveTo>
                  <a:cubicBezTo>
                    <a:pt x="2806" y="1115"/>
                    <a:pt x="3107" y="1230"/>
                    <a:pt x="3337" y="1461"/>
                  </a:cubicBezTo>
                  <a:cubicBezTo>
                    <a:pt x="3795" y="1920"/>
                    <a:pt x="3795" y="2663"/>
                    <a:pt x="3337" y="3125"/>
                  </a:cubicBezTo>
                  <a:cubicBezTo>
                    <a:pt x="3049" y="3413"/>
                    <a:pt x="2565" y="3600"/>
                    <a:pt x="2133" y="3600"/>
                  </a:cubicBezTo>
                  <a:cubicBezTo>
                    <a:pt x="1861" y="3600"/>
                    <a:pt x="1610" y="3526"/>
                    <a:pt x="1440" y="3358"/>
                  </a:cubicBezTo>
                  <a:cubicBezTo>
                    <a:pt x="1253" y="3167"/>
                    <a:pt x="1166" y="2844"/>
                    <a:pt x="1208" y="2473"/>
                  </a:cubicBezTo>
                  <a:cubicBezTo>
                    <a:pt x="1253" y="2089"/>
                    <a:pt x="1431" y="1703"/>
                    <a:pt x="1673" y="1461"/>
                  </a:cubicBezTo>
                  <a:cubicBezTo>
                    <a:pt x="1902" y="1230"/>
                    <a:pt x="2203" y="1115"/>
                    <a:pt x="2505" y="1115"/>
                  </a:cubicBezTo>
                  <a:close/>
                  <a:moveTo>
                    <a:pt x="2486" y="0"/>
                  </a:moveTo>
                  <a:cubicBezTo>
                    <a:pt x="1903" y="0"/>
                    <a:pt x="1321" y="219"/>
                    <a:pt x="873" y="658"/>
                  </a:cubicBezTo>
                  <a:cubicBezTo>
                    <a:pt x="444" y="1084"/>
                    <a:pt x="157" y="1697"/>
                    <a:pt x="85" y="2340"/>
                  </a:cubicBezTo>
                  <a:cubicBezTo>
                    <a:pt x="0" y="3059"/>
                    <a:pt x="202" y="3717"/>
                    <a:pt x="640" y="4155"/>
                  </a:cubicBezTo>
                  <a:cubicBezTo>
                    <a:pt x="1042" y="4556"/>
                    <a:pt x="1582" y="4731"/>
                    <a:pt x="2138" y="4731"/>
                  </a:cubicBezTo>
                  <a:cubicBezTo>
                    <a:pt x="2141" y="4731"/>
                    <a:pt x="2145" y="4731"/>
                    <a:pt x="2149" y="4731"/>
                  </a:cubicBezTo>
                  <a:cubicBezTo>
                    <a:pt x="2882" y="4731"/>
                    <a:pt x="3638" y="4424"/>
                    <a:pt x="4137" y="3922"/>
                  </a:cubicBezTo>
                  <a:cubicBezTo>
                    <a:pt x="5021" y="3016"/>
                    <a:pt x="5012" y="1570"/>
                    <a:pt x="4119" y="676"/>
                  </a:cubicBezTo>
                  <a:cubicBezTo>
                    <a:pt x="3668" y="226"/>
                    <a:pt x="3077" y="0"/>
                    <a:pt x="24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52" name="Google Shape;3852;p78"/>
            <p:cNvSpPr/>
            <p:nvPr/>
          </p:nvSpPr>
          <p:spPr>
            <a:xfrm>
              <a:off x="6515325" y="3974300"/>
              <a:ext cx="126000" cy="118775"/>
            </a:xfrm>
            <a:custGeom>
              <a:avLst/>
              <a:gdLst/>
              <a:ahLst/>
              <a:cxnLst/>
              <a:rect l="l" t="t" r="r" b="b"/>
              <a:pathLst>
                <a:path w="5040" h="4751" extrusionOk="0">
                  <a:moveTo>
                    <a:pt x="2535" y="1133"/>
                  </a:moveTo>
                  <a:cubicBezTo>
                    <a:pt x="2836" y="1133"/>
                    <a:pt x="3138" y="1248"/>
                    <a:pt x="3367" y="1477"/>
                  </a:cubicBezTo>
                  <a:cubicBezTo>
                    <a:pt x="3609" y="1722"/>
                    <a:pt x="3787" y="2108"/>
                    <a:pt x="3832" y="2492"/>
                  </a:cubicBezTo>
                  <a:cubicBezTo>
                    <a:pt x="3874" y="2860"/>
                    <a:pt x="3790" y="3183"/>
                    <a:pt x="3600" y="3374"/>
                  </a:cubicBezTo>
                  <a:cubicBezTo>
                    <a:pt x="3429" y="3544"/>
                    <a:pt x="3178" y="3618"/>
                    <a:pt x="2906" y="3618"/>
                  </a:cubicBezTo>
                  <a:cubicBezTo>
                    <a:pt x="2474" y="3618"/>
                    <a:pt x="1991" y="3430"/>
                    <a:pt x="1703" y="3141"/>
                  </a:cubicBezTo>
                  <a:cubicBezTo>
                    <a:pt x="1244" y="2682"/>
                    <a:pt x="1244" y="1936"/>
                    <a:pt x="1703" y="1477"/>
                  </a:cubicBezTo>
                  <a:cubicBezTo>
                    <a:pt x="1933" y="1248"/>
                    <a:pt x="2234" y="1133"/>
                    <a:pt x="2535" y="1133"/>
                  </a:cubicBezTo>
                  <a:close/>
                  <a:moveTo>
                    <a:pt x="2535" y="0"/>
                  </a:moveTo>
                  <a:cubicBezTo>
                    <a:pt x="1944" y="0"/>
                    <a:pt x="1353" y="226"/>
                    <a:pt x="903" y="677"/>
                  </a:cubicBezTo>
                  <a:cubicBezTo>
                    <a:pt x="0" y="1580"/>
                    <a:pt x="0" y="3041"/>
                    <a:pt x="903" y="3941"/>
                  </a:cubicBezTo>
                  <a:cubicBezTo>
                    <a:pt x="1329" y="4370"/>
                    <a:pt x="1945" y="4660"/>
                    <a:pt x="2588" y="4732"/>
                  </a:cubicBezTo>
                  <a:cubicBezTo>
                    <a:pt x="2691" y="4744"/>
                    <a:pt x="2793" y="4750"/>
                    <a:pt x="2899" y="4750"/>
                  </a:cubicBezTo>
                  <a:cubicBezTo>
                    <a:pt x="3491" y="4750"/>
                    <a:pt x="4028" y="4548"/>
                    <a:pt x="4400" y="4174"/>
                  </a:cubicBezTo>
                  <a:cubicBezTo>
                    <a:pt x="4838" y="3739"/>
                    <a:pt x="5040" y="3078"/>
                    <a:pt x="4958" y="2362"/>
                  </a:cubicBezTo>
                  <a:cubicBezTo>
                    <a:pt x="4883" y="1719"/>
                    <a:pt x="4596" y="1103"/>
                    <a:pt x="4167" y="677"/>
                  </a:cubicBezTo>
                  <a:cubicBezTo>
                    <a:pt x="3717" y="226"/>
                    <a:pt x="3126" y="0"/>
                    <a:pt x="25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6" name="Google Shape;3498;p74"/>
          <p:cNvGrpSpPr/>
          <p:nvPr/>
        </p:nvGrpSpPr>
        <p:grpSpPr>
          <a:xfrm>
            <a:off x="428596" y="2071684"/>
            <a:ext cx="2857518" cy="2579831"/>
            <a:chOff x="8044566" y="539489"/>
            <a:chExt cx="694114" cy="881803"/>
          </a:xfrm>
        </p:grpSpPr>
        <p:grpSp>
          <p:nvGrpSpPr>
            <p:cNvPr id="77" name="Google Shape;3499;p74"/>
            <p:cNvGrpSpPr/>
            <p:nvPr/>
          </p:nvGrpSpPr>
          <p:grpSpPr>
            <a:xfrm>
              <a:off x="8044566" y="637161"/>
              <a:ext cx="619774" cy="784131"/>
              <a:chOff x="1115048" y="2605645"/>
              <a:chExt cx="699125" cy="884525"/>
            </a:xfrm>
          </p:grpSpPr>
          <p:sp>
            <p:nvSpPr>
              <p:cNvPr id="106" name="Google Shape;3500;p74"/>
              <p:cNvSpPr/>
              <p:nvPr/>
            </p:nvSpPr>
            <p:spPr>
              <a:xfrm>
                <a:off x="1115048" y="2605645"/>
                <a:ext cx="699125" cy="884525"/>
              </a:xfrm>
              <a:custGeom>
                <a:avLst/>
                <a:gdLst/>
                <a:ahLst/>
                <a:cxnLst/>
                <a:rect l="l" t="t" r="r" b="b"/>
                <a:pathLst>
                  <a:path w="27965" h="35381" extrusionOk="0">
                    <a:moveTo>
                      <a:pt x="1" y="0"/>
                    </a:moveTo>
                    <a:lnTo>
                      <a:pt x="1" y="35381"/>
                    </a:lnTo>
                    <a:lnTo>
                      <a:pt x="27965" y="35381"/>
                    </a:lnTo>
                    <a:lnTo>
                      <a:pt x="27965" y="6718"/>
                    </a:lnTo>
                    <a:lnTo>
                      <a:pt x="2203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3501;p74"/>
              <p:cNvSpPr/>
              <p:nvPr/>
            </p:nvSpPr>
            <p:spPr>
              <a:xfrm>
                <a:off x="1587675" y="2657625"/>
                <a:ext cx="148200" cy="167950"/>
              </a:xfrm>
              <a:custGeom>
                <a:avLst/>
                <a:gdLst/>
                <a:ahLst/>
                <a:cxnLst/>
                <a:rect l="l" t="t" r="r" b="b"/>
                <a:pathLst>
                  <a:path w="5928" h="6718" extrusionOk="0">
                    <a:moveTo>
                      <a:pt x="1" y="0"/>
                    </a:moveTo>
                    <a:lnTo>
                      <a:pt x="1" y="6718"/>
                    </a:lnTo>
                    <a:lnTo>
                      <a:pt x="5928" y="671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CFDFD"/>
              </a:solidFill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3502;p74"/>
              <p:cNvSpPr/>
              <p:nvPr/>
            </p:nvSpPr>
            <p:spPr>
              <a:xfrm>
                <a:off x="1162150" y="287192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3503;p74"/>
              <p:cNvSpPr/>
              <p:nvPr/>
            </p:nvSpPr>
            <p:spPr>
              <a:xfrm>
                <a:off x="1162150" y="29281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3504;p74"/>
              <p:cNvSpPr/>
              <p:nvPr/>
            </p:nvSpPr>
            <p:spPr>
              <a:xfrm>
                <a:off x="1162150" y="29843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3505;p74"/>
              <p:cNvSpPr/>
              <p:nvPr/>
            </p:nvSpPr>
            <p:spPr>
              <a:xfrm>
                <a:off x="1162150" y="30406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3506;p74"/>
              <p:cNvSpPr/>
              <p:nvPr/>
            </p:nvSpPr>
            <p:spPr>
              <a:xfrm>
                <a:off x="1162150" y="30968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3507;p74"/>
              <p:cNvSpPr/>
              <p:nvPr/>
            </p:nvSpPr>
            <p:spPr>
              <a:xfrm>
                <a:off x="1162150" y="31530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3508;p74"/>
              <p:cNvSpPr/>
              <p:nvPr/>
            </p:nvSpPr>
            <p:spPr>
              <a:xfrm>
                <a:off x="1162150" y="32085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3509;p74"/>
              <p:cNvSpPr/>
              <p:nvPr/>
            </p:nvSpPr>
            <p:spPr>
              <a:xfrm>
                <a:off x="1162150" y="32647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3510;p74"/>
              <p:cNvSpPr/>
              <p:nvPr/>
            </p:nvSpPr>
            <p:spPr>
              <a:xfrm>
                <a:off x="1162150" y="33210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3511;p74"/>
              <p:cNvSpPr/>
              <p:nvPr/>
            </p:nvSpPr>
            <p:spPr>
              <a:xfrm>
                <a:off x="1162150" y="33772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3512;p74"/>
              <p:cNvSpPr/>
              <p:nvPr/>
            </p:nvSpPr>
            <p:spPr>
              <a:xfrm>
                <a:off x="1162150" y="34334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" name="Google Shape;3513;p74"/>
            <p:cNvGrpSpPr/>
            <p:nvPr/>
          </p:nvGrpSpPr>
          <p:grpSpPr>
            <a:xfrm>
              <a:off x="8079272" y="588325"/>
              <a:ext cx="619774" cy="784131"/>
              <a:chOff x="1068241" y="2636513"/>
              <a:chExt cx="699125" cy="884525"/>
            </a:xfrm>
          </p:grpSpPr>
          <p:sp>
            <p:nvSpPr>
              <p:cNvPr id="93" name="Google Shape;3514;p74"/>
              <p:cNvSpPr/>
              <p:nvPr/>
            </p:nvSpPr>
            <p:spPr>
              <a:xfrm>
                <a:off x="1068241" y="2636513"/>
                <a:ext cx="699125" cy="884525"/>
              </a:xfrm>
              <a:custGeom>
                <a:avLst/>
                <a:gdLst/>
                <a:ahLst/>
                <a:cxnLst/>
                <a:rect l="l" t="t" r="r" b="b"/>
                <a:pathLst>
                  <a:path w="27965" h="35381" extrusionOk="0">
                    <a:moveTo>
                      <a:pt x="1" y="0"/>
                    </a:moveTo>
                    <a:lnTo>
                      <a:pt x="1" y="35381"/>
                    </a:lnTo>
                    <a:lnTo>
                      <a:pt x="27965" y="35381"/>
                    </a:lnTo>
                    <a:lnTo>
                      <a:pt x="27965" y="6718"/>
                    </a:lnTo>
                    <a:lnTo>
                      <a:pt x="2203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3515;p74"/>
              <p:cNvSpPr/>
              <p:nvPr/>
            </p:nvSpPr>
            <p:spPr>
              <a:xfrm>
                <a:off x="1587675" y="2657625"/>
                <a:ext cx="148200" cy="167950"/>
              </a:xfrm>
              <a:custGeom>
                <a:avLst/>
                <a:gdLst/>
                <a:ahLst/>
                <a:cxnLst/>
                <a:rect l="l" t="t" r="r" b="b"/>
                <a:pathLst>
                  <a:path w="5928" h="6718" extrusionOk="0">
                    <a:moveTo>
                      <a:pt x="1" y="0"/>
                    </a:moveTo>
                    <a:lnTo>
                      <a:pt x="1" y="6718"/>
                    </a:lnTo>
                    <a:lnTo>
                      <a:pt x="5928" y="671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CFDFD"/>
              </a:solidFill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3516;p74"/>
              <p:cNvSpPr/>
              <p:nvPr/>
            </p:nvSpPr>
            <p:spPr>
              <a:xfrm>
                <a:off x="1162150" y="287192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3517;p74"/>
              <p:cNvSpPr/>
              <p:nvPr/>
            </p:nvSpPr>
            <p:spPr>
              <a:xfrm>
                <a:off x="1162150" y="29281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3518;p74"/>
              <p:cNvSpPr/>
              <p:nvPr/>
            </p:nvSpPr>
            <p:spPr>
              <a:xfrm>
                <a:off x="1162150" y="29843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3519;p74"/>
              <p:cNvSpPr/>
              <p:nvPr/>
            </p:nvSpPr>
            <p:spPr>
              <a:xfrm>
                <a:off x="1162150" y="30406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3520;p74"/>
              <p:cNvSpPr/>
              <p:nvPr/>
            </p:nvSpPr>
            <p:spPr>
              <a:xfrm>
                <a:off x="1162150" y="30968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3521;p74"/>
              <p:cNvSpPr/>
              <p:nvPr/>
            </p:nvSpPr>
            <p:spPr>
              <a:xfrm>
                <a:off x="1162150" y="31530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3522;p74"/>
              <p:cNvSpPr/>
              <p:nvPr/>
            </p:nvSpPr>
            <p:spPr>
              <a:xfrm>
                <a:off x="1162150" y="32085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3523;p74"/>
              <p:cNvSpPr/>
              <p:nvPr/>
            </p:nvSpPr>
            <p:spPr>
              <a:xfrm>
                <a:off x="1162150" y="32647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3524;p74"/>
              <p:cNvSpPr/>
              <p:nvPr/>
            </p:nvSpPr>
            <p:spPr>
              <a:xfrm>
                <a:off x="1162150" y="33210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3525;p74"/>
              <p:cNvSpPr/>
              <p:nvPr/>
            </p:nvSpPr>
            <p:spPr>
              <a:xfrm>
                <a:off x="1162150" y="33772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3526;p74"/>
              <p:cNvSpPr/>
              <p:nvPr/>
            </p:nvSpPr>
            <p:spPr>
              <a:xfrm>
                <a:off x="1162150" y="34334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9" name="Google Shape;3527;p74"/>
            <p:cNvGrpSpPr/>
            <p:nvPr/>
          </p:nvGrpSpPr>
          <p:grpSpPr>
            <a:xfrm>
              <a:off x="8118906" y="539489"/>
              <a:ext cx="619774" cy="784131"/>
              <a:chOff x="1036750" y="2657625"/>
              <a:chExt cx="699125" cy="884525"/>
            </a:xfrm>
          </p:grpSpPr>
          <p:sp>
            <p:nvSpPr>
              <p:cNvPr id="80" name="Google Shape;3528;p74"/>
              <p:cNvSpPr/>
              <p:nvPr/>
            </p:nvSpPr>
            <p:spPr>
              <a:xfrm>
                <a:off x="1036750" y="2657625"/>
                <a:ext cx="699125" cy="884525"/>
              </a:xfrm>
              <a:custGeom>
                <a:avLst/>
                <a:gdLst/>
                <a:ahLst/>
                <a:cxnLst/>
                <a:rect l="l" t="t" r="r" b="b"/>
                <a:pathLst>
                  <a:path w="27965" h="35381" extrusionOk="0">
                    <a:moveTo>
                      <a:pt x="1" y="0"/>
                    </a:moveTo>
                    <a:lnTo>
                      <a:pt x="1" y="35381"/>
                    </a:lnTo>
                    <a:lnTo>
                      <a:pt x="27965" y="35381"/>
                    </a:lnTo>
                    <a:lnTo>
                      <a:pt x="27965" y="6718"/>
                    </a:lnTo>
                    <a:lnTo>
                      <a:pt x="2203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3529;p74"/>
              <p:cNvSpPr/>
              <p:nvPr/>
            </p:nvSpPr>
            <p:spPr>
              <a:xfrm>
                <a:off x="1587675" y="2657625"/>
                <a:ext cx="148200" cy="167950"/>
              </a:xfrm>
              <a:custGeom>
                <a:avLst/>
                <a:gdLst/>
                <a:ahLst/>
                <a:cxnLst/>
                <a:rect l="l" t="t" r="r" b="b"/>
                <a:pathLst>
                  <a:path w="5928" h="6718" extrusionOk="0">
                    <a:moveTo>
                      <a:pt x="1" y="0"/>
                    </a:moveTo>
                    <a:lnTo>
                      <a:pt x="1" y="6718"/>
                    </a:lnTo>
                    <a:lnTo>
                      <a:pt x="5928" y="671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CFDFD"/>
              </a:solidFill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3530;p74"/>
              <p:cNvSpPr/>
              <p:nvPr/>
            </p:nvSpPr>
            <p:spPr>
              <a:xfrm>
                <a:off x="1162150" y="287192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3531;p74"/>
              <p:cNvSpPr/>
              <p:nvPr/>
            </p:nvSpPr>
            <p:spPr>
              <a:xfrm>
                <a:off x="1162150" y="29281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3532;p74"/>
              <p:cNvSpPr/>
              <p:nvPr/>
            </p:nvSpPr>
            <p:spPr>
              <a:xfrm>
                <a:off x="1162150" y="29843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3533;p74"/>
              <p:cNvSpPr/>
              <p:nvPr/>
            </p:nvSpPr>
            <p:spPr>
              <a:xfrm>
                <a:off x="1162150" y="30406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3534;p74"/>
              <p:cNvSpPr/>
              <p:nvPr/>
            </p:nvSpPr>
            <p:spPr>
              <a:xfrm>
                <a:off x="1162150" y="30968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3535;p74"/>
              <p:cNvSpPr/>
              <p:nvPr/>
            </p:nvSpPr>
            <p:spPr>
              <a:xfrm>
                <a:off x="1162150" y="31530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3536;p74"/>
              <p:cNvSpPr/>
              <p:nvPr/>
            </p:nvSpPr>
            <p:spPr>
              <a:xfrm>
                <a:off x="1162150" y="32085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3537;p74"/>
              <p:cNvSpPr/>
              <p:nvPr/>
            </p:nvSpPr>
            <p:spPr>
              <a:xfrm>
                <a:off x="1162150" y="32647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3538;p74"/>
              <p:cNvSpPr/>
              <p:nvPr/>
            </p:nvSpPr>
            <p:spPr>
              <a:xfrm>
                <a:off x="1162150" y="33210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3539;p74"/>
              <p:cNvSpPr/>
              <p:nvPr/>
            </p:nvSpPr>
            <p:spPr>
              <a:xfrm>
                <a:off x="1162150" y="33772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3540;p74"/>
              <p:cNvSpPr/>
              <p:nvPr/>
            </p:nvSpPr>
            <p:spPr>
              <a:xfrm>
                <a:off x="1162150" y="34334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145" name="Picture 1" descr="C:\Users\user\Desktop\images.jpg"/>
          <p:cNvPicPr>
            <a:picLocks noChangeAspect="1" noChangeArrowheads="1"/>
          </p:cNvPicPr>
          <p:nvPr/>
        </p:nvPicPr>
        <p:blipFill>
          <a:blip r:embed="rId3"/>
          <a:srcRect l="2500" r="12499"/>
          <a:stretch>
            <a:fillRect/>
          </a:stretch>
        </p:blipFill>
        <p:spPr bwMode="auto">
          <a:xfrm>
            <a:off x="785786" y="2571750"/>
            <a:ext cx="2428892" cy="16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7" name="Google Shape;2797;p58"/>
          <p:cNvSpPr/>
          <p:nvPr/>
        </p:nvSpPr>
        <p:spPr>
          <a:xfrm>
            <a:off x="6000760" y="785800"/>
            <a:ext cx="2524800" cy="4059126"/>
          </a:xfrm>
          <a:prstGeom prst="roundRect">
            <a:avLst>
              <a:gd name="adj" fmla="val 4677"/>
            </a:avLst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02" name="Google Shape;2802;p58"/>
          <p:cNvGrpSpPr/>
          <p:nvPr/>
        </p:nvGrpSpPr>
        <p:grpSpPr>
          <a:xfrm>
            <a:off x="571472" y="1500180"/>
            <a:ext cx="5645400" cy="2500330"/>
            <a:chOff x="465150" y="1354950"/>
            <a:chExt cx="5645400" cy="2586000"/>
          </a:xfrm>
        </p:grpSpPr>
        <p:grpSp>
          <p:nvGrpSpPr>
            <p:cNvPr id="2803" name="Google Shape;2803;p58"/>
            <p:cNvGrpSpPr/>
            <p:nvPr/>
          </p:nvGrpSpPr>
          <p:grpSpPr>
            <a:xfrm>
              <a:off x="465150" y="1507350"/>
              <a:ext cx="5493000" cy="2433600"/>
              <a:chOff x="617550" y="1354950"/>
              <a:chExt cx="5493000" cy="2433600"/>
            </a:xfrm>
          </p:grpSpPr>
          <p:sp>
            <p:nvSpPr>
              <p:cNvPr id="2804" name="Google Shape;2804;p58"/>
              <p:cNvSpPr/>
              <p:nvPr/>
            </p:nvSpPr>
            <p:spPr>
              <a:xfrm>
                <a:off x="617550" y="1354950"/>
                <a:ext cx="5493000" cy="2433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805" name="Google Shape;2805;p58"/>
              <p:cNvGrpSpPr/>
              <p:nvPr/>
            </p:nvGrpSpPr>
            <p:grpSpPr>
              <a:xfrm>
                <a:off x="617550" y="1354950"/>
                <a:ext cx="5492962" cy="270554"/>
                <a:chOff x="913402" y="1147729"/>
                <a:chExt cx="5492962" cy="270554"/>
              </a:xfrm>
            </p:grpSpPr>
            <p:sp>
              <p:nvSpPr>
                <p:cNvPr id="2806" name="Google Shape;2806;p58"/>
                <p:cNvSpPr/>
                <p:nvPr/>
              </p:nvSpPr>
              <p:spPr>
                <a:xfrm>
                  <a:off x="913402" y="1147729"/>
                  <a:ext cx="5492962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807" name="Google Shape;2807;p58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808" name="Google Shape;2808;p58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09" name="Google Shape;2809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10" name="Google Shape;2810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811" name="Google Shape;2811;p58"/>
            <p:cNvGrpSpPr/>
            <p:nvPr/>
          </p:nvGrpSpPr>
          <p:grpSpPr>
            <a:xfrm>
              <a:off x="541350" y="1431150"/>
              <a:ext cx="5493000" cy="2433600"/>
              <a:chOff x="617550" y="1354950"/>
              <a:chExt cx="5493000" cy="2433600"/>
            </a:xfrm>
          </p:grpSpPr>
          <p:sp>
            <p:nvSpPr>
              <p:cNvPr id="2812" name="Google Shape;2812;p58"/>
              <p:cNvSpPr/>
              <p:nvPr/>
            </p:nvSpPr>
            <p:spPr>
              <a:xfrm>
                <a:off x="617550" y="1354950"/>
                <a:ext cx="5493000" cy="2433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813" name="Google Shape;2813;p58"/>
              <p:cNvGrpSpPr/>
              <p:nvPr/>
            </p:nvGrpSpPr>
            <p:grpSpPr>
              <a:xfrm>
                <a:off x="617550" y="1354950"/>
                <a:ext cx="5492962" cy="270554"/>
                <a:chOff x="913402" y="1147729"/>
                <a:chExt cx="5492962" cy="270554"/>
              </a:xfrm>
            </p:grpSpPr>
            <p:sp>
              <p:nvSpPr>
                <p:cNvPr id="2814" name="Google Shape;2814;p58"/>
                <p:cNvSpPr/>
                <p:nvPr/>
              </p:nvSpPr>
              <p:spPr>
                <a:xfrm>
                  <a:off x="913402" y="1147729"/>
                  <a:ext cx="5492962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815" name="Google Shape;2815;p58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816" name="Google Shape;2816;p58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17" name="Google Shape;2817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18" name="Google Shape;2818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819" name="Google Shape;2819;p58"/>
            <p:cNvGrpSpPr/>
            <p:nvPr/>
          </p:nvGrpSpPr>
          <p:grpSpPr>
            <a:xfrm>
              <a:off x="617550" y="1354950"/>
              <a:ext cx="5493000" cy="2433600"/>
              <a:chOff x="617550" y="1354950"/>
              <a:chExt cx="5493000" cy="2433600"/>
            </a:xfrm>
          </p:grpSpPr>
          <p:sp>
            <p:nvSpPr>
              <p:cNvPr id="2820" name="Google Shape;2820;p58"/>
              <p:cNvSpPr/>
              <p:nvPr/>
            </p:nvSpPr>
            <p:spPr>
              <a:xfrm>
                <a:off x="617550" y="1354950"/>
                <a:ext cx="5493000" cy="2433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821" name="Google Shape;2821;p58"/>
              <p:cNvGrpSpPr/>
              <p:nvPr/>
            </p:nvGrpSpPr>
            <p:grpSpPr>
              <a:xfrm>
                <a:off x="617550" y="1354950"/>
                <a:ext cx="5492962" cy="270554"/>
                <a:chOff x="913402" y="1147729"/>
                <a:chExt cx="5492962" cy="270554"/>
              </a:xfrm>
            </p:grpSpPr>
            <p:sp>
              <p:nvSpPr>
                <p:cNvPr id="2822" name="Google Shape;2822;p58"/>
                <p:cNvSpPr/>
                <p:nvPr/>
              </p:nvSpPr>
              <p:spPr>
                <a:xfrm>
                  <a:off x="913402" y="1147729"/>
                  <a:ext cx="5492962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823" name="Google Shape;2823;p58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824" name="Google Shape;2824;p58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25" name="Google Shape;2825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26" name="Google Shape;2826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2827" name="Google Shape;2827;p58"/>
          <p:cNvSpPr txBox="1">
            <a:spLocks noGrp="1"/>
          </p:cNvSpPr>
          <p:nvPr>
            <p:ph type="subTitle" idx="1"/>
          </p:nvPr>
        </p:nvSpPr>
        <p:spPr>
          <a:xfrm>
            <a:off x="1000100" y="2000246"/>
            <a:ext cx="4974375" cy="156986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sz="2000" dirty="0">
                <a:solidFill>
                  <a:srgbClr val="000000"/>
                </a:solidFill>
                <a:latin typeface="Garamond" pitchFamily="18" charset="0"/>
              </a:rPr>
              <a:t>Сајбер напад е секоја акција преземена од сајбер-криминалци со злонамерни цели. Сајбер-криминалците ги започнуваат своите напади користејќи еден или повеќе компјутери за да нападнат други компјутери, мрежи или информациски системи.</a:t>
            </a:r>
            <a:endParaRPr sz="20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828" name="Google Shape;2828;p58"/>
          <p:cNvSpPr txBox="1">
            <a:spLocks noGrp="1"/>
          </p:cNvSpPr>
          <p:nvPr>
            <p:ph type="title"/>
          </p:nvPr>
        </p:nvSpPr>
        <p:spPr>
          <a:xfrm>
            <a:off x="1000100" y="214296"/>
            <a:ext cx="4929222" cy="1285884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>
                <a:solidFill>
                  <a:srgbClr val="000000"/>
                </a:solidFill>
                <a:latin typeface="Garamond" pitchFamily="18" charset="0"/>
              </a:rPr>
              <a:t>Каде се појавуваат сајбер нападите?</a:t>
            </a:r>
            <a:endParaRPr>
              <a:solidFill>
                <a:srgbClr val="000000"/>
              </a:solidFill>
              <a:latin typeface="Garamond" pitchFamily="18" charset="0"/>
            </a:endParaRPr>
          </a:p>
        </p:txBody>
      </p:sp>
      <p:grpSp>
        <p:nvGrpSpPr>
          <p:cNvPr id="2829" name="Google Shape;2829;p58"/>
          <p:cNvGrpSpPr/>
          <p:nvPr/>
        </p:nvGrpSpPr>
        <p:grpSpPr>
          <a:xfrm>
            <a:off x="785786" y="1071552"/>
            <a:ext cx="554700" cy="554700"/>
            <a:chOff x="961483" y="917764"/>
            <a:chExt cx="554700" cy="554700"/>
          </a:xfrm>
        </p:grpSpPr>
        <p:grpSp>
          <p:nvGrpSpPr>
            <p:cNvPr id="2830" name="Google Shape;2830;p58"/>
            <p:cNvGrpSpPr/>
            <p:nvPr/>
          </p:nvGrpSpPr>
          <p:grpSpPr>
            <a:xfrm>
              <a:off x="961483" y="917764"/>
              <a:ext cx="554700" cy="554700"/>
              <a:chOff x="-388475" y="881425"/>
              <a:chExt cx="554700" cy="554700"/>
            </a:xfrm>
          </p:grpSpPr>
          <p:sp>
            <p:nvSpPr>
              <p:cNvPr id="2831" name="Google Shape;2831;p58"/>
              <p:cNvSpPr/>
              <p:nvPr/>
            </p:nvSpPr>
            <p:spPr>
              <a:xfrm>
                <a:off x="-312275" y="881425"/>
                <a:ext cx="478500" cy="478500"/>
              </a:xfrm>
              <a:prstGeom prst="wedgeRectCallout">
                <a:avLst>
                  <a:gd name="adj1" fmla="val -20833"/>
                  <a:gd name="adj2" fmla="val 62500"/>
                </a:avLst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2" name="Google Shape;2832;p58"/>
              <p:cNvSpPr/>
              <p:nvPr/>
            </p:nvSpPr>
            <p:spPr>
              <a:xfrm>
                <a:off x="-388475" y="957625"/>
                <a:ext cx="478500" cy="478500"/>
              </a:xfrm>
              <a:prstGeom prst="wedgeRectCallout">
                <a:avLst>
                  <a:gd name="adj1" fmla="val -20833"/>
                  <a:gd name="adj2" fmla="val 62500"/>
                </a:avLst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33" name="Google Shape;2833;p58"/>
            <p:cNvGrpSpPr/>
            <p:nvPr/>
          </p:nvGrpSpPr>
          <p:grpSpPr>
            <a:xfrm>
              <a:off x="1031347" y="1062052"/>
              <a:ext cx="340186" cy="340168"/>
              <a:chOff x="5053900" y="3804850"/>
              <a:chExt cx="483150" cy="483125"/>
            </a:xfrm>
          </p:grpSpPr>
          <p:sp>
            <p:nvSpPr>
              <p:cNvPr id="2834" name="Google Shape;2834;p58"/>
              <p:cNvSpPr/>
              <p:nvPr/>
            </p:nvSpPr>
            <p:spPr>
              <a:xfrm>
                <a:off x="5053900" y="3804850"/>
                <a:ext cx="483150" cy="483125"/>
              </a:xfrm>
              <a:custGeom>
                <a:avLst/>
                <a:gdLst/>
                <a:ahLst/>
                <a:cxnLst/>
                <a:rect l="l" t="t" r="r" b="b"/>
                <a:pathLst>
                  <a:path w="19326" h="19325" extrusionOk="0">
                    <a:moveTo>
                      <a:pt x="9663" y="1132"/>
                    </a:moveTo>
                    <a:cubicBezTo>
                      <a:pt x="14367" y="1132"/>
                      <a:pt x="18193" y="4958"/>
                      <a:pt x="18193" y="9662"/>
                    </a:cubicBezTo>
                    <a:cubicBezTo>
                      <a:pt x="18193" y="14367"/>
                      <a:pt x="14367" y="18192"/>
                      <a:pt x="9663" y="18192"/>
                    </a:cubicBezTo>
                    <a:cubicBezTo>
                      <a:pt x="4959" y="18192"/>
                      <a:pt x="1133" y="14367"/>
                      <a:pt x="1133" y="9662"/>
                    </a:cubicBezTo>
                    <a:cubicBezTo>
                      <a:pt x="1133" y="4958"/>
                      <a:pt x="4959" y="1132"/>
                      <a:pt x="9663" y="1132"/>
                    </a:cubicBezTo>
                    <a:close/>
                    <a:moveTo>
                      <a:pt x="9663" y="0"/>
                    </a:moveTo>
                    <a:cubicBezTo>
                      <a:pt x="7094" y="0"/>
                      <a:pt x="4669" y="1009"/>
                      <a:pt x="2839" y="2838"/>
                    </a:cubicBezTo>
                    <a:cubicBezTo>
                      <a:pt x="1009" y="4668"/>
                      <a:pt x="1" y="7093"/>
                      <a:pt x="1" y="9662"/>
                    </a:cubicBezTo>
                    <a:cubicBezTo>
                      <a:pt x="1" y="12232"/>
                      <a:pt x="1009" y="14657"/>
                      <a:pt x="2839" y="16486"/>
                    </a:cubicBezTo>
                    <a:cubicBezTo>
                      <a:pt x="4669" y="18316"/>
                      <a:pt x="7094" y="19325"/>
                      <a:pt x="9663" y="19325"/>
                    </a:cubicBezTo>
                    <a:cubicBezTo>
                      <a:pt x="12233" y="19325"/>
                      <a:pt x="14657" y="18316"/>
                      <a:pt x="16487" y="16486"/>
                    </a:cubicBezTo>
                    <a:cubicBezTo>
                      <a:pt x="18317" y="14657"/>
                      <a:pt x="19325" y="12232"/>
                      <a:pt x="19325" y="9662"/>
                    </a:cubicBezTo>
                    <a:cubicBezTo>
                      <a:pt x="19325" y="7093"/>
                      <a:pt x="18317" y="4668"/>
                      <a:pt x="16487" y="2838"/>
                    </a:cubicBezTo>
                    <a:cubicBezTo>
                      <a:pt x="14657" y="1009"/>
                      <a:pt x="12233" y="0"/>
                      <a:pt x="96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835" name="Google Shape;2835;p58"/>
              <p:cNvSpPr/>
              <p:nvPr/>
            </p:nvSpPr>
            <p:spPr>
              <a:xfrm>
                <a:off x="5168125" y="3947300"/>
                <a:ext cx="88275" cy="85000"/>
              </a:xfrm>
              <a:custGeom>
                <a:avLst/>
                <a:gdLst/>
                <a:ahLst/>
                <a:cxnLst/>
                <a:rect l="l" t="t" r="r" b="b"/>
                <a:pathLst>
                  <a:path w="3531" h="3400" extrusionOk="0">
                    <a:moveTo>
                      <a:pt x="1697" y="1135"/>
                    </a:moveTo>
                    <a:cubicBezTo>
                      <a:pt x="2202" y="1135"/>
                      <a:pt x="2455" y="1742"/>
                      <a:pt x="2099" y="2101"/>
                    </a:cubicBezTo>
                    <a:cubicBezTo>
                      <a:pt x="1983" y="2216"/>
                      <a:pt x="1841" y="2268"/>
                      <a:pt x="1702" y="2268"/>
                    </a:cubicBezTo>
                    <a:cubicBezTo>
                      <a:pt x="1411" y="2268"/>
                      <a:pt x="1133" y="2041"/>
                      <a:pt x="1133" y="1700"/>
                    </a:cubicBezTo>
                    <a:cubicBezTo>
                      <a:pt x="1133" y="1386"/>
                      <a:pt x="1383" y="1135"/>
                      <a:pt x="1697" y="1135"/>
                    </a:cubicBezTo>
                    <a:close/>
                    <a:moveTo>
                      <a:pt x="1697" y="0"/>
                    </a:moveTo>
                    <a:cubicBezTo>
                      <a:pt x="1479" y="0"/>
                      <a:pt x="1258" y="43"/>
                      <a:pt x="1048" y="130"/>
                    </a:cubicBezTo>
                    <a:cubicBezTo>
                      <a:pt x="414" y="392"/>
                      <a:pt x="0" y="1011"/>
                      <a:pt x="0" y="1700"/>
                    </a:cubicBezTo>
                    <a:cubicBezTo>
                      <a:pt x="0" y="2639"/>
                      <a:pt x="758" y="3397"/>
                      <a:pt x="1697" y="3400"/>
                    </a:cubicBezTo>
                    <a:cubicBezTo>
                      <a:pt x="2386" y="3400"/>
                      <a:pt x="3005" y="2983"/>
                      <a:pt x="3267" y="2349"/>
                    </a:cubicBezTo>
                    <a:cubicBezTo>
                      <a:pt x="3530" y="1715"/>
                      <a:pt x="3385" y="984"/>
                      <a:pt x="2899" y="498"/>
                    </a:cubicBezTo>
                    <a:cubicBezTo>
                      <a:pt x="2574" y="173"/>
                      <a:pt x="2139" y="0"/>
                      <a:pt x="1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836" name="Google Shape;2836;p58"/>
              <p:cNvSpPr/>
              <p:nvPr/>
            </p:nvSpPr>
            <p:spPr>
              <a:xfrm>
                <a:off x="5334575" y="3947350"/>
                <a:ext cx="88325" cy="8495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398" extrusionOk="0">
                    <a:moveTo>
                      <a:pt x="1829" y="1130"/>
                    </a:moveTo>
                    <a:cubicBezTo>
                      <a:pt x="2121" y="1130"/>
                      <a:pt x="2401" y="1356"/>
                      <a:pt x="2401" y="1698"/>
                    </a:cubicBezTo>
                    <a:cubicBezTo>
                      <a:pt x="2401" y="2012"/>
                      <a:pt x="2147" y="2265"/>
                      <a:pt x="1833" y="2265"/>
                    </a:cubicBezTo>
                    <a:cubicBezTo>
                      <a:pt x="1329" y="2265"/>
                      <a:pt x="1075" y="1656"/>
                      <a:pt x="1431" y="1296"/>
                    </a:cubicBezTo>
                    <a:cubicBezTo>
                      <a:pt x="1547" y="1181"/>
                      <a:pt x="1690" y="1130"/>
                      <a:pt x="1829" y="1130"/>
                    </a:cubicBezTo>
                    <a:close/>
                    <a:moveTo>
                      <a:pt x="1833" y="1"/>
                    </a:moveTo>
                    <a:cubicBezTo>
                      <a:pt x="1145" y="1"/>
                      <a:pt x="526" y="415"/>
                      <a:pt x="263" y="1049"/>
                    </a:cubicBezTo>
                    <a:cubicBezTo>
                      <a:pt x="0" y="1683"/>
                      <a:pt x="145" y="2413"/>
                      <a:pt x="631" y="2900"/>
                    </a:cubicBezTo>
                    <a:cubicBezTo>
                      <a:pt x="956" y="3225"/>
                      <a:pt x="1391" y="3397"/>
                      <a:pt x="1833" y="3397"/>
                    </a:cubicBezTo>
                    <a:cubicBezTo>
                      <a:pt x="2052" y="3397"/>
                      <a:pt x="2272" y="3355"/>
                      <a:pt x="2482" y="3268"/>
                    </a:cubicBezTo>
                    <a:cubicBezTo>
                      <a:pt x="3116" y="3005"/>
                      <a:pt x="3533" y="2386"/>
                      <a:pt x="3533" y="1698"/>
                    </a:cubicBezTo>
                    <a:cubicBezTo>
                      <a:pt x="3530" y="759"/>
                      <a:pt x="2772" y="1"/>
                      <a:pt x="18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837" name="Google Shape;2837;p58"/>
              <p:cNvSpPr/>
              <p:nvPr/>
            </p:nvSpPr>
            <p:spPr>
              <a:xfrm>
                <a:off x="5170150" y="4060600"/>
                <a:ext cx="250650" cy="113225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4529" extrusionOk="0">
                    <a:moveTo>
                      <a:pt x="5006" y="0"/>
                    </a:moveTo>
                    <a:cubicBezTo>
                      <a:pt x="2684" y="0"/>
                      <a:pt x="659" y="1572"/>
                      <a:pt x="79" y="3820"/>
                    </a:cubicBezTo>
                    <a:cubicBezTo>
                      <a:pt x="1" y="4125"/>
                      <a:pt x="182" y="4433"/>
                      <a:pt x="487" y="4511"/>
                    </a:cubicBezTo>
                    <a:cubicBezTo>
                      <a:pt x="533" y="4523"/>
                      <a:pt x="580" y="4528"/>
                      <a:pt x="625" y="4528"/>
                    </a:cubicBezTo>
                    <a:cubicBezTo>
                      <a:pt x="878" y="4528"/>
                      <a:pt x="1109" y="4359"/>
                      <a:pt x="1175" y="4103"/>
                    </a:cubicBezTo>
                    <a:cubicBezTo>
                      <a:pt x="1625" y="2352"/>
                      <a:pt x="3205" y="1126"/>
                      <a:pt x="5013" y="1126"/>
                    </a:cubicBezTo>
                    <a:cubicBezTo>
                      <a:pt x="6822" y="1126"/>
                      <a:pt x="8401" y="2352"/>
                      <a:pt x="8851" y="4103"/>
                    </a:cubicBezTo>
                    <a:cubicBezTo>
                      <a:pt x="8917" y="4359"/>
                      <a:pt x="9148" y="4528"/>
                      <a:pt x="9401" y="4528"/>
                    </a:cubicBezTo>
                    <a:cubicBezTo>
                      <a:pt x="9447" y="4528"/>
                      <a:pt x="9493" y="4523"/>
                      <a:pt x="9539" y="4511"/>
                    </a:cubicBezTo>
                    <a:cubicBezTo>
                      <a:pt x="9844" y="4433"/>
                      <a:pt x="10025" y="4125"/>
                      <a:pt x="9947" y="3820"/>
                    </a:cubicBezTo>
                    <a:cubicBezTo>
                      <a:pt x="9368" y="1572"/>
                      <a:pt x="7342" y="0"/>
                      <a:pt x="5020" y="0"/>
                    </a:cubicBezTo>
                    <a:cubicBezTo>
                      <a:pt x="5018" y="0"/>
                      <a:pt x="5015" y="0"/>
                      <a:pt x="5013" y="0"/>
                    </a:cubicBezTo>
                    <a:cubicBezTo>
                      <a:pt x="5011" y="0"/>
                      <a:pt x="5009" y="0"/>
                      <a:pt x="50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44" name="Google Shape;3997;p80"/>
          <p:cNvGrpSpPr/>
          <p:nvPr/>
        </p:nvGrpSpPr>
        <p:grpSpPr>
          <a:xfrm>
            <a:off x="8358214" y="142858"/>
            <a:ext cx="642942" cy="500066"/>
            <a:chOff x="7735475" y="2399675"/>
            <a:chExt cx="409600" cy="301700"/>
          </a:xfrm>
        </p:grpSpPr>
        <p:sp>
          <p:nvSpPr>
            <p:cNvPr id="45" name="Google Shape;3998;p80"/>
            <p:cNvSpPr/>
            <p:nvPr/>
          </p:nvSpPr>
          <p:spPr>
            <a:xfrm>
              <a:off x="7735475" y="2399675"/>
              <a:ext cx="360975" cy="301700"/>
            </a:xfrm>
            <a:custGeom>
              <a:avLst/>
              <a:gdLst/>
              <a:ahLst/>
              <a:cxnLst/>
              <a:rect l="l" t="t" r="r" b="b"/>
              <a:pathLst>
                <a:path w="14439" h="12068" extrusionOk="0">
                  <a:moveTo>
                    <a:pt x="548" y="1"/>
                  </a:moveTo>
                  <a:cubicBezTo>
                    <a:pt x="244" y="1"/>
                    <a:pt x="31" y="244"/>
                    <a:pt x="0" y="518"/>
                  </a:cubicBezTo>
                  <a:lnTo>
                    <a:pt x="760" y="12068"/>
                  </a:lnTo>
                  <a:lnTo>
                    <a:pt x="14438" y="12068"/>
                  </a:lnTo>
                  <a:lnTo>
                    <a:pt x="12706" y="2311"/>
                  </a:lnTo>
                  <a:cubicBezTo>
                    <a:pt x="12645" y="1855"/>
                    <a:pt x="12250" y="1521"/>
                    <a:pt x="11794" y="1521"/>
                  </a:cubicBezTo>
                  <a:lnTo>
                    <a:pt x="8025" y="1521"/>
                  </a:lnTo>
                  <a:lnTo>
                    <a:pt x="8025" y="518"/>
                  </a:lnTo>
                  <a:cubicBezTo>
                    <a:pt x="8025" y="244"/>
                    <a:pt x="7782" y="1"/>
                    <a:pt x="750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999;p80"/>
            <p:cNvSpPr/>
            <p:nvPr/>
          </p:nvSpPr>
          <p:spPr>
            <a:xfrm>
              <a:off x="7758275" y="2475675"/>
              <a:ext cx="386800" cy="225700"/>
            </a:xfrm>
            <a:custGeom>
              <a:avLst/>
              <a:gdLst/>
              <a:ahLst/>
              <a:cxnLst/>
              <a:rect l="l" t="t" r="r" b="b"/>
              <a:pathLst>
                <a:path w="15472" h="9028" extrusionOk="0">
                  <a:moveTo>
                    <a:pt x="2645" y="0"/>
                  </a:moveTo>
                  <a:cubicBezTo>
                    <a:pt x="2189" y="0"/>
                    <a:pt x="1794" y="335"/>
                    <a:pt x="1733" y="760"/>
                  </a:cubicBezTo>
                  <a:lnTo>
                    <a:pt x="0" y="9028"/>
                  </a:lnTo>
                  <a:lnTo>
                    <a:pt x="13709" y="9028"/>
                  </a:lnTo>
                  <a:lnTo>
                    <a:pt x="15350" y="1156"/>
                  </a:lnTo>
                  <a:cubicBezTo>
                    <a:pt x="15472" y="578"/>
                    <a:pt x="15016" y="0"/>
                    <a:pt x="1443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4000;p80"/>
          <p:cNvGrpSpPr/>
          <p:nvPr/>
        </p:nvGrpSpPr>
        <p:grpSpPr>
          <a:xfrm>
            <a:off x="214282" y="4500576"/>
            <a:ext cx="642942" cy="428628"/>
            <a:chOff x="7735475" y="3205150"/>
            <a:chExt cx="451400" cy="307050"/>
          </a:xfrm>
        </p:grpSpPr>
        <p:sp>
          <p:nvSpPr>
            <p:cNvPr id="48" name="Google Shape;4001;p80"/>
            <p:cNvSpPr/>
            <p:nvPr/>
          </p:nvSpPr>
          <p:spPr>
            <a:xfrm>
              <a:off x="7735475" y="3210500"/>
              <a:ext cx="360975" cy="301700"/>
            </a:xfrm>
            <a:custGeom>
              <a:avLst/>
              <a:gdLst/>
              <a:ahLst/>
              <a:cxnLst/>
              <a:rect l="l" t="t" r="r" b="b"/>
              <a:pathLst>
                <a:path w="14439" h="12068" extrusionOk="0">
                  <a:moveTo>
                    <a:pt x="548" y="0"/>
                  </a:moveTo>
                  <a:cubicBezTo>
                    <a:pt x="244" y="0"/>
                    <a:pt x="0" y="243"/>
                    <a:pt x="0" y="547"/>
                  </a:cubicBezTo>
                  <a:lnTo>
                    <a:pt x="760" y="12067"/>
                  </a:lnTo>
                  <a:lnTo>
                    <a:pt x="14438" y="12067"/>
                  </a:lnTo>
                  <a:lnTo>
                    <a:pt x="12706" y="2310"/>
                  </a:lnTo>
                  <a:cubicBezTo>
                    <a:pt x="12645" y="1854"/>
                    <a:pt x="12250" y="1520"/>
                    <a:pt x="11794" y="1520"/>
                  </a:cubicBezTo>
                  <a:lnTo>
                    <a:pt x="8025" y="1520"/>
                  </a:lnTo>
                  <a:lnTo>
                    <a:pt x="8025" y="547"/>
                  </a:lnTo>
                  <a:cubicBezTo>
                    <a:pt x="8025" y="243"/>
                    <a:pt x="7782" y="0"/>
                    <a:pt x="7508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002;p80"/>
            <p:cNvSpPr/>
            <p:nvPr/>
          </p:nvSpPr>
          <p:spPr>
            <a:xfrm>
              <a:off x="7758275" y="3287225"/>
              <a:ext cx="386800" cy="224975"/>
            </a:xfrm>
            <a:custGeom>
              <a:avLst/>
              <a:gdLst/>
              <a:ahLst/>
              <a:cxnLst/>
              <a:rect l="l" t="t" r="r" b="b"/>
              <a:pathLst>
                <a:path w="15472" h="8999" extrusionOk="0">
                  <a:moveTo>
                    <a:pt x="2645" y="1"/>
                  </a:moveTo>
                  <a:cubicBezTo>
                    <a:pt x="2189" y="1"/>
                    <a:pt x="1794" y="305"/>
                    <a:pt x="1733" y="761"/>
                  </a:cubicBezTo>
                  <a:lnTo>
                    <a:pt x="0" y="8998"/>
                  </a:lnTo>
                  <a:lnTo>
                    <a:pt x="13709" y="8998"/>
                  </a:lnTo>
                  <a:lnTo>
                    <a:pt x="15350" y="1126"/>
                  </a:lnTo>
                  <a:cubicBezTo>
                    <a:pt x="15472" y="548"/>
                    <a:pt x="15016" y="1"/>
                    <a:pt x="14438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" name="Google Shape;4003;p80"/>
            <p:cNvGrpSpPr/>
            <p:nvPr/>
          </p:nvGrpSpPr>
          <p:grpSpPr>
            <a:xfrm>
              <a:off x="8006000" y="3205150"/>
              <a:ext cx="180875" cy="163425"/>
              <a:chOff x="8006000" y="3205150"/>
              <a:chExt cx="180875" cy="163425"/>
            </a:xfrm>
          </p:grpSpPr>
          <p:sp>
            <p:nvSpPr>
              <p:cNvPr id="51" name="Google Shape;4004;p80"/>
              <p:cNvSpPr/>
              <p:nvPr/>
            </p:nvSpPr>
            <p:spPr>
              <a:xfrm>
                <a:off x="8006000" y="3205150"/>
                <a:ext cx="180875" cy="163425"/>
              </a:xfrm>
              <a:custGeom>
                <a:avLst/>
                <a:gdLst/>
                <a:ahLst/>
                <a:cxnLst/>
                <a:rect l="l" t="t" r="r" b="b"/>
                <a:pathLst>
                  <a:path w="7235" h="6537" extrusionOk="0">
                    <a:moveTo>
                      <a:pt x="3609" y="1"/>
                    </a:moveTo>
                    <a:cubicBezTo>
                      <a:pt x="2128" y="1"/>
                      <a:pt x="789" y="1018"/>
                      <a:pt x="426" y="2524"/>
                    </a:cubicBezTo>
                    <a:cubicBezTo>
                      <a:pt x="0" y="4287"/>
                      <a:pt x="1095" y="6050"/>
                      <a:pt x="2858" y="6445"/>
                    </a:cubicBezTo>
                    <a:cubicBezTo>
                      <a:pt x="3115" y="6507"/>
                      <a:pt x="3372" y="6537"/>
                      <a:pt x="3625" y="6537"/>
                    </a:cubicBezTo>
                    <a:cubicBezTo>
                      <a:pt x="5107" y="6537"/>
                      <a:pt x="6446" y="5519"/>
                      <a:pt x="6809" y="4013"/>
                    </a:cubicBezTo>
                    <a:cubicBezTo>
                      <a:pt x="7235" y="2251"/>
                      <a:pt x="6140" y="488"/>
                      <a:pt x="4377" y="92"/>
                    </a:cubicBezTo>
                    <a:cubicBezTo>
                      <a:pt x="4120" y="30"/>
                      <a:pt x="3863" y="1"/>
                      <a:pt x="360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2" name="Google Shape;4005;p80"/>
              <p:cNvGrpSpPr/>
              <p:nvPr/>
            </p:nvGrpSpPr>
            <p:grpSpPr>
              <a:xfrm>
                <a:off x="8063000" y="3253366"/>
                <a:ext cx="67650" cy="67675"/>
                <a:chOff x="8063000" y="3258350"/>
                <a:chExt cx="67650" cy="67675"/>
              </a:xfrm>
            </p:grpSpPr>
            <p:sp>
              <p:nvSpPr>
                <p:cNvPr id="53" name="Google Shape;4006;p80"/>
                <p:cNvSpPr/>
                <p:nvPr/>
              </p:nvSpPr>
              <p:spPr>
                <a:xfrm>
                  <a:off x="8096425" y="3258350"/>
                  <a:ext cx="25" cy="6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707" fill="none" extrusionOk="0">
                      <a:moveTo>
                        <a:pt x="0" y="1"/>
                      </a:moveTo>
                      <a:lnTo>
                        <a:pt x="0" y="2706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4007;p80"/>
                <p:cNvSpPr/>
                <p:nvPr/>
              </p:nvSpPr>
              <p:spPr>
                <a:xfrm>
                  <a:off x="8063000" y="3291800"/>
                  <a:ext cx="676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1" fill="none" extrusionOk="0">
                      <a:moveTo>
                        <a:pt x="2705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pic>
        <p:nvPicPr>
          <p:cNvPr id="46081" name="Picture 1" descr="C:\Users\user\Desktop\images.jpg"/>
          <p:cNvPicPr>
            <a:picLocks noChangeAspect="1" noChangeArrowheads="1"/>
          </p:cNvPicPr>
          <p:nvPr/>
        </p:nvPicPr>
        <p:blipFill>
          <a:blip r:embed="rId3"/>
          <a:srcRect l="23491"/>
          <a:stretch>
            <a:fillRect/>
          </a:stretch>
        </p:blipFill>
        <p:spPr bwMode="auto">
          <a:xfrm>
            <a:off x="6286512" y="928676"/>
            <a:ext cx="2011347" cy="1743075"/>
          </a:xfrm>
          <a:prstGeom prst="rect">
            <a:avLst/>
          </a:prstGeom>
          <a:noFill/>
        </p:spPr>
      </p:pic>
      <p:pic>
        <p:nvPicPr>
          <p:cNvPr id="46082" name="Picture 2" descr="C:\Users\user\Desktop\downloa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2714626"/>
            <a:ext cx="2000264" cy="200026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2" name="Google Shape;2752;p57"/>
          <p:cNvSpPr/>
          <p:nvPr/>
        </p:nvSpPr>
        <p:spPr>
          <a:xfrm>
            <a:off x="4642472" y="3202950"/>
            <a:ext cx="694200" cy="6180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3" name="Google Shape;2753;p57"/>
          <p:cNvSpPr/>
          <p:nvPr/>
        </p:nvSpPr>
        <p:spPr>
          <a:xfrm>
            <a:off x="4642472" y="3900325"/>
            <a:ext cx="694200" cy="6180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4" name="Google Shape;2754;p57"/>
          <p:cNvSpPr/>
          <p:nvPr/>
        </p:nvSpPr>
        <p:spPr>
          <a:xfrm>
            <a:off x="5409350" y="3202813"/>
            <a:ext cx="3012900" cy="1315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5" name="Google Shape;2755;p57"/>
          <p:cNvSpPr/>
          <p:nvPr/>
        </p:nvSpPr>
        <p:spPr>
          <a:xfrm>
            <a:off x="4642472" y="1576575"/>
            <a:ext cx="694200" cy="6180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6" name="Google Shape;2756;p57"/>
          <p:cNvSpPr/>
          <p:nvPr/>
        </p:nvSpPr>
        <p:spPr>
          <a:xfrm>
            <a:off x="4642472" y="2273950"/>
            <a:ext cx="694200" cy="6180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7" name="Google Shape;2757;p57"/>
          <p:cNvSpPr/>
          <p:nvPr/>
        </p:nvSpPr>
        <p:spPr>
          <a:xfrm>
            <a:off x="5409343" y="1576438"/>
            <a:ext cx="3012900" cy="1315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8" name="Google Shape;2758;p57"/>
          <p:cNvSpPr/>
          <p:nvPr/>
        </p:nvSpPr>
        <p:spPr>
          <a:xfrm>
            <a:off x="722376" y="3202950"/>
            <a:ext cx="694200" cy="6180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9" name="Google Shape;2759;p57"/>
          <p:cNvSpPr/>
          <p:nvPr/>
        </p:nvSpPr>
        <p:spPr>
          <a:xfrm>
            <a:off x="722376" y="3900325"/>
            <a:ext cx="694200" cy="6180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0" name="Google Shape;2760;p57"/>
          <p:cNvSpPr/>
          <p:nvPr/>
        </p:nvSpPr>
        <p:spPr>
          <a:xfrm>
            <a:off x="1489250" y="3202813"/>
            <a:ext cx="3012900" cy="1315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1" name="Google Shape;2761;p57"/>
          <p:cNvSpPr/>
          <p:nvPr/>
        </p:nvSpPr>
        <p:spPr>
          <a:xfrm>
            <a:off x="722376" y="1576575"/>
            <a:ext cx="694200" cy="6180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2" name="Google Shape;2762;p57"/>
          <p:cNvSpPr/>
          <p:nvPr/>
        </p:nvSpPr>
        <p:spPr>
          <a:xfrm>
            <a:off x="722376" y="2273950"/>
            <a:ext cx="694200" cy="6180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3" name="Google Shape;2763;p57"/>
          <p:cNvSpPr/>
          <p:nvPr/>
        </p:nvSpPr>
        <p:spPr>
          <a:xfrm>
            <a:off x="1489250" y="1576438"/>
            <a:ext cx="3012900" cy="1315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4" name="Google Shape;2764;p57"/>
          <p:cNvSpPr txBox="1">
            <a:spLocks noGrp="1"/>
          </p:cNvSpPr>
          <p:nvPr>
            <p:ph type="title" idx="9"/>
          </p:nvPr>
        </p:nvSpPr>
        <p:spPr>
          <a:xfrm>
            <a:off x="617550" y="556400"/>
            <a:ext cx="62529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400" b="0" dirty="0">
                <a:solidFill>
                  <a:srgbClr val="000000"/>
                </a:solidFill>
                <a:latin typeface="Garamond" pitchFamily="18" charset="0"/>
              </a:rPr>
              <a:t>Може да се користат различни методи за да се изврши сајбер напад, но целите најчесто се:</a:t>
            </a:r>
            <a:endParaRPr sz="24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65" name="Google Shape;2765;p57"/>
          <p:cNvSpPr txBox="1">
            <a:spLocks noGrp="1"/>
          </p:cNvSpPr>
          <p:nvPr>
            <p:ph type="title"/>
          </p:nvPr>
        </p:nvSpPr>
        <p:spPr>
          <a:xfrm>
            <a:off x="722376" y="1621875"/>
            <a:ext cx="6942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767" name="Google Shape;2767;p57"/>
          <p:cNvSpPr txBox="1">
            <a:spLocks noGrp="1"/>
          </p:cNvSpPr>
          <p:nvPr>
            <p:ph type="subTitle" idx="2"/>
          </p:nvPr>
        </p:nvSpPr>
        <p:spPr>
          <a:xfrm>
            <a:off x="1643042" y="1714494"/>
            <a:ext cx="2684658" cy="10166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/>
            <a:r>
              <a:rPr lang="mk-MK" sz="2800" b="1" dirty="0">
                <a:solidFill>
                  <a:srgbClr val="000000"/>
                </a:solidFill>
                <a:latin typeface="Garamond" pitchFamily="18" charset="0"/>
              </a:rPr>
              <a:t>Крадење податоци</a:t>
            </a:r>
            <a:endParaRPr sz="2800" b="1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69" name="Google Shape;2769;p57"/>
          <p:cNvSpPr txBox="1">
            <a:spLocks noGrp="1"/>
          </p:cNvSpPr>
          <p:nvPr>
            <p:ph type="subTitle" idx="15"/>
          </p:nvPr>
        </p:nvSpPr>
        <p:spPr>
          <a:xfrm>
            <a:off x="5572132" y="3357568"/>
            <a:ext cx="2675661" cy="9992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2800" b="1" dirty="0">
                <a:solidFill>
                  <a:srgbClr val="000000"/>
                </a:solidFill>
                <a:latin typeface="Garamond" pitchFamily="18" charset="0"/>
              </a:rPr>
              <a:t>Постигнување финансиска добивка</a:t>
            </a:r>
            <a:endParaRPr sz="2800" b="1">
              <a:solidFill>
                <a:srgbClr val="000000"/>
              </a:solidFill>
              <a:latin typeface="Garamond" pitchFamily="18" charset="0"/>
            </a:endParaRPr>
          </a:p>
        </p:txBody>
      </p:sp>
      <p:grpSp>
        <p:nvGrpSpPr>
          <p:cNvPr id="2770" name="Google Shape;2770;p57"/>
          <p:cNvGrpSpPr/>
          <p:nvPr/>
        </p:nvGrpSpPr>
        <p:grpSpPr>
          <a:xfrm>
            <a:off x="4802785" y="4024493"/>
            <a:ext cx="373574" cy="369664"/>
            <a:chOff x="1049375" y="2318350"/>
            <a:chExt cx="298525" cy="295400"/>
          </a:xfrm>
        </p:grpSpPr>
        <p:sp>
          <p:nvSpPr>
            <p:cNvPr id="2771" name="Google Shape;2771;p57"/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57"/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57"/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57"/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5" name="Google Shape;2775;p57"/>
          <p:cNvSpPr/>
          <p:nvPr/>
        </p:nvSpPr>
        <p:spPr>
          <a:xfrm>
            <a:off x="4808464" y="2391336"/>
            <a:ext cx="362217" cy="360835"/>
          </a:xfrm>
          <a:custGeom>
            <a:avLst/>
            <a:gdLst/>
            <a:ahLst/>
            <a:cxnLst/>
            <a:rect l="l" t="t" r="r" b="b"/>
            <a:pathLst>
              <a:path w="19401" h="19327" extrusionOk="0">
                <a:moveTo>
                  <a:pt x="14796" y="1700"/>
                </a:moveTo>
                <a:lnTo>
                  <a:pt x="17815" y="3965"/>
                </a:lnTo>
                <a:lnTo>
                  <a:pt x="14796" y="6229"/>
                </a:lnTo>
                <a:lnTo>
                  <a:pt x="14796" y="5097"/>
                </a:lnTo>
                <a:cubicBezTo>
                  <a:pt x="14796" y="4783"/>
                  <a:pt x="14542" y="4529"/>
                  <a:pt x="14231" y="4529"/>
                </a:cubicBezTo>
                <a:lnTo>
                  <a:pt x="10795" y="4529"/>
                </a:lnTo>
                <a:cubicBezTo>
                  <a:pt x="9807" y="4529"/>
                  <a:pt x="8893" y="5046"/>
                  <a:pt x="8379" y="5888"/>
                </a:cubicBezTo>
                <a:cubicBezTo>
                  <a:pt x="8177" y="5547"/>
                  <a:pt x="7932" y="5230"/>
                  <a:pt x="7658" y="4946"/>
                </a:cubicBezTo>
                <a:cubicBezTo>
                  <a:pt x="8409" y="3974"/>
                  <a:pt x="9566" y="3403"/>
                  <a:pt x="10795" y="3397"/>
                </a:cubicBezTo>
                <a:lnTo>
                  <a:pt x="14231" y="3397"/>
                </a:lnTo>
                <a:cubicBezTo>
                  <a:pt x="14542" y="3397"/>
                  <a:pt x="14796" y="3143"/>
                  <a:pt x="14796" y="2832"/>
                </a:cubicBezTo>
                <a:lnTo>
                  <a:pt x="14796" y="1700"/>
                </a:lnTo>
                <a:close/>
                <a:moveTo>
                  <a:pt x="5807" y="13011"/>
                </a:moveTo>
                <a:cubicBezTo>
                  <a:pt x="5888" y="13398"/>
                  <a:pt x="6015" y="13778"/>
                  <a:pt x="6184" y="14137"/>
                </a:cubicBezTo>
                <a:cubicBezTo>
                  <a:pt x="5538" y="14566"/>
                  <a:pt x="4777" y="14796"/>
                  <a:pt x="4001" y="14796"/>
                </a:cubicBezTo>
                <a:lnTo>
                  <a:pt x="1700" y="14796"/>
                </a:lnTo>
                <a:cubicBezTo>
                  <a:pt x="1386" y="14796"/>
                  <a:pt x="1133" y="14542"/>
                  <a:pt x="1133" y="14231"/>
                </a:cubicBezTo>
                <a:cubicBezTo>
                  <a:pt x="1133" y="13917"/>
                  <a:pt x="1386" y="13663"/>
                  <a:pt x="1700" y="13663"/>
                </a:cubicBezTo>
                <a:lnTo>
                  <a:pt x="4001" y="13663"/>
                </a:lnTo>
                <a:cubicBezTo>
                  <a:pt x="4662" y="13663"/>
                  <a:pt x="5299" y="13434"/>
                  <a:pt x="5807" y="13011"/>
                </a:cubicBezTo>
                <a:close/>
                <a:moveTo>
                  <a:pt x="4001" y="4529"/>
                </a:moveTo>
                <a:cubicBezTo>
                  <a:pt x="6190" y="4532"/>
                  <a:pt x="7963" y="6305"/>
                  <a:pt x="7966" y="8494"/>
                </a:cubicBezTo>
                <a:lnTo>
                  <a:pt x="7966" y="11966"/>
                </a:lnTo>
                <a:cubicBezTo>
                  <a:pt x="7966" y="13527"/>
                  <a:pt x="9231" y="14792"/>
                  <a:pt x="10795" y="14796"/>
                </a:cubicBezTo>
                <a:lnTo>
                  <a:pt x="14231" y="14796"/>
                </a:lnTo>
                <a:cubicBezTo>
                  <a:pt x="14542" y="14796"/>
                  <a:pt x="14796" y="14542"/>
                  <a:pt x="14796" y="14231"/>
                </a:cubicBezTo>
                <a:lnTo>
                  <a:pt x="14796" y="13099"/>
                </a:lnTo>
                <a:lnTo>
                  <a:pt x="17815" y="15363"/>
                </a:lnTo>
                <a:lnTo>
                  <a:pt x="14796" y="17628"/>
                </a:lnTo>
                <a:lnTo>
                  <a:pt x="14796" y="16495"/>
                </a:lnTo>
                <a:cubicBezTo>
                  <a:pt x="14796" y="16181"/>
                  <a:pt x="14542" y="15928"/>
                  <a:pt x="14231" y="15928"/>
                </a:cubicBezTo>
                <a:lnTo>
                  <a:pt x="10795" y="15928"/>
                </a:lnTo>
                <a:cubicBezTo>
                  <a:pt x="8606" y="15925"/>
                  <a:pt x="6833" y="14152"/>
                  <a:pt x="6833" y="11966"/>
                </a:cubicBezTo>
                <a:lnTo>
                  <a:pt x="6833" y="8494"/>
                </a:lnTo>
                <a:cubicBezTo>
                  <a:pt x="6830" y="6930"/>
                  <a:pt x="5565" y="5665"/>
                  <a:pt x="4001" y="5662"/>
                </a:cubicBezTo>
                <a:lnTo>
                  <a:pt x="1700" y="5662"/>
                </a:lnTo>
                <a:cubicBezTo>
                  <a:pt x="1386" y="5662"/>
                  <a:pt x="1133" y="5408"/>
                  <a:pt x="1133" y="5097"/>
                </a:cubicBezTo>
                <a:cubicBezTo>
                  <a:pt x="1133" y="4783"/>
                  <a:pt x="1386" y="4529"/>
                  <a:pt x="1700" y="4529"/>
                </a:cubicBezTo>
                <a:close/>
                <a:moveTo>
                  <a:pt x="14230" y="0"/>
                </a:moveTo>
                <a:cubicBezTo>
                  <a:pt x="13937" y="0"/>
                  <a:pt x="13663" y="232"/>
                  <a:pt x="13663" y="568"/>
                </a:cubicBezTo>
                <a:lnTo>
                  <a:pt x="13663" y="2265"/>
                </a:lnTo>
                <a:lnTo>
                  <a:pt x="10795" y="2265"/>
                </a:lnTo>
                <a:cubicBezTo>
                  <a:pt x="9228" y="2265"/>
                  <a:pt x="7745" y="2989"/>
                  <a:pt x="6782" y="4224"/>
                </a:cubicBezTo>
                <a:cubicBezTo>
                  <a:pt x="5955" y="3684"/>
                  <a:pt x="4988" y="3397"/>
                  <a:pt x="4001" y="3397"/>
                </a:cubicBezTo>
                <a:lnTo>
                  <a:pt x="1700" y="3397"/>
                </a:lnTo>
                <a:cubicBezTo>
                  <a:pt x="761" y="3397"/>
                  <a:pt x="0" y="4158"/>
                  <a:pt x="0" y="5097"/>
                </a:cubicBezTo>
                <a:cubicBezTo>
                  <a:pt x="0" y="6033"/>
                  <a:pt x="761" y="6794"/>
                  <a:pt x="1700" y="6794"/>
                </a:cubicBezTo>
                <a:lnTo>
                  <a:pt x="4001" y="6794"/>
                </a:lnTo>
                <a:cubicBezTo>
                  <a:pt x="4940" y="6794"/>
                  <a:pt x="5698" y="7555"/>
                  <a:pt x="5701" y="8494"/>
                </a:cubicBezTo>
                <a:lnTo>
                  <a:pt x="5701" y="10834"/>
                </a:lnTo>
                <a:cubicBezTo>
                  <a:pt x="5698" y="11770"/>
                  <a:pt x="4940" y="12531"/>
                  <a:pt x="4001" y="12531"/>
                </a:cubicBezTo>
                <a:lnTo>
                  <a:pt x="1700" y="12531"/>
                </a:lnTo>
                <a:cubicBezTo>
                  <a:pt x="761" y="12531"/>
                  <a:pt x="0" y="13292"/>
                  <a:pt x="0" y="14231"/>
                </a:cubicBezTo>
                <a:cubicBezTo>
                  <a:pt x="0" y="15167"/>
                  <a:pt x="761" y="15928"/>
                  <a:pt x="1700" y="15928"/>
                </a:cubicBezTo>
                <a:lnTo>
                  <a:pt x="4001" y="15928"/>
                </a:lnTo>
                <a:cubicBezTo>
                  <a:pt x="4988" y="15928"/>
                  <a:pt x="5955" y="15641"/>
                  <a:pt x="6782" y="15100"/>
                </a:cubicBezTo>
                <a:cubicBezTo>
                  <a:pt x="7745" y="16338"/>
                  <a:pt x="9228" y="17060"/>
                  <a:pt x="10795" y="17060"/>
                </a:cubicBezTo>
                <a:lnTo>
                  <a:pt x="13663" y="17060"/>
                </a:lnTo>
                <a:lnTo>
                  <a:pt x="13663" y="18760"/>
                </a:lnTo>
                <a:cubicBezTo>
                  <a:pt x="13663" y="19095"/>
                  <a:pt x="13938" y="19326"/>
                  <a:pt x="14232" y="19326"/>
                </a:cubicBezTo>
                <a:cubicBezTo>
                  <a:pt x="14347" y="19326"/>
                  <a:pt x="14464" y="19291"/>
                  <a:pt x="14569" y="19213"/>
                </a:cubicBezTo>
                <a:lnTo>
                  <a:pt x="19098" y="15816"/>
                </a:lnTo>
                <a:cubicBezTo>
                  <a:pt x="19400" y="15590"/>
                  <a:pt x="19400" y="15134"/>
                  <a:pt x="19098" y="14910"/>
                </a:cubicBezTo>
                <a:lnTo>
                  <a:pt x="14569" y="11513"/>
                </a:lnTo>
                <a:cubicBezTo>
                  <a:pt x="14464" y="11434"/>
                  <a:pt x="14345" y="11398"/>
                  <a:pt x="14230" y="11398"/>
                </a:cubicBezTo>
                <a:cubicBezTo>
                  <a:pt x="13937" y="11398"/>
                  <a:pt x="13663" y="11630"/>
                  <a:pt x="13663" y="11966"/>
                </a:cubicBezTo>
                <a:lnTo>
                  <a:pt x="13663" y="13663"/>
                </a:lnTo>
                <a:lnTo>
                  <a:pt x="10795" y="13663"/>
                </a:lnTo>
                <a:cubicBezTo>
                  <a:pt x="9856" y="13663"/>
                  <a:pt x="9098" y="12902"/>
                  <a:pt x="9098" y="11966"/>
                </a:cubicBezTo>
                <a:lnTo>
                  <a:pt x="9098" y="7362"/>
                </a:lnTo>
                <a:cubicBezTo>
                  <a:pt x="9098" y="6423"/>
                  <a:pt x="9856" y="5662"/>
                  <a:pt x="10795" y="5662"/>
                </a:cubicBezTo>
                <a:lnTo>
                  <a:pt x="13663" y="5662"/>
                </a:lnTo>
                <a:lnTo>
                  <a:pt x="13663" y="7362"/>
                </a:lnTo>
                <a:cubicBezTo>
                  <a:pt x="13663" y="7576"/>
                  <a:pt x="13784" y="7769"/>
                  <a:pt x="13977" y="7866"/>
                </a:cubicBezTo>
                <a:cubicBezTo>
                  <a:pt x="14057" y="7906"/>
                  <a:pt x="14144" y="7926"/>
                  <a:pt x="14230" y="7926"/>
                </a:cubicBezTo>
                <a:cubicBezTo>
                  <a:pt x="14350" y="7926"/>
                  <a:pt x="14469" y="7888"/>
                  <a:pt x="14569" y="7815"/>
                </a:cubicBezTo>
                <a:lnTo>
                  <a:pt x="19098" y="4418"/>
                </a:lnTo>
                <a:cubicBezTo>
                  <a:pt x="19400" y="4191"/>
                  <a:pt x="19400" y="3735"/>
                  <a:pt x="19098" y="3512"/>
                </a:cubicBezTo>
                <a:lnTo>
                  <a:pt x="14569" y="115"/>
                </a:lnTo>
                <a:cubicBezTo>
                  <a:pt x="14464" y="36"/>
                  <a:pt x="14345" y="0"/>
                  <a:pt x="1423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2776" name="Google Shape;2776;p57"/>
          <p:cNvGrpSpPr/>
          <p:nvPr/>
        </p:nvGrpSpPr>
        <p:grpSpPr>
          <a:xfrm>
            <a:off x="883009" y="4028926"/>
            <a:ext cx="372933" cy="360798"/>
            <a:chOff x="3270550" y="832575"/>
            <a:chExt cx="499375" cy="483125"/>
          </a:xfrm>
        </p:grpSpPr>
        <p:sp>
          <p:nvSpPr>
            <p:cNvPr id="2777" name="Google Shape;2777;p57"/>
            <p:cNvSpPr/>
            <p:nvPr/>
          </p:nvSpPr>
          <p:spPr>
            <a:xfrm>
              <a:off x="3270550" y="865975"/>
              <a:ext cx="463725" cy="449725"/>
            </a:xfrm>
            <a:custGeom>
              <a:avLst/>
              <a:gdLst/>
              <a:ahLst/>
              <a:cxnLst/>
              <a:rect l="l" t="t" r="r" b="b"/>
              <a:pathLst>
                <a:path w="18549" h="17989" extrusionOk="0">
                  <a:moveTo>
                    <a:pt x="4823" y="1361"/>
                  </a:moveTo>
                  <a:lnTo>
                    <a:pt x="9177" y="8619"/>
                  </a:lnTo>
                  <a:cubicBezTo>
                    <a:pt x="9237" y="8716"/>
                    <a:pt x="9325" y="8794"/>
                    <a:pt x="9427" y="8843"/>
                  </a:cubicBezTo>
                  <a:lnTo>
                    <a:pt x="17136" y="12345"/>
                  </a:lnTo>
                  <a:cubicBezTo>
                    <a:pt x="15653" y="15102"/>
                    <a:pt x="12779" y="16856"/>
                    <a:pt x="9663" y="16856"/>
                  </a:cubicBezTo>
                  <a:cubicBezTo>
                    <a:pt x="4958" y="16856"/>
                    <a:pt x="1133" y="13031"/>
                    <a:pt x="1133" y="8326"/>
                  </a:cubicBezTo>
                  <a:cubicBezTo>
                    <a:pt x="1133" y="5573"/>
                    <a:pt x="2534" y="2952"/>
                    <a:pt x="4823" y="1361"/>
                  </a:cubicBezTo>
                  <a:close/>
                  <a:moveTo>
                    <a:pt x="5005" y="0"/>
                  </a:moveTo>
                  <a:cubicBezTo>
                    <a:pt x="4907" y="0"/>
                    <a:pt x="4807" y="26"/>
                    <a:pt x="4717" y="80"/>
                  </a:cubicBezTo>
                  <a:cubicBezTo>
                    <a:pt x="3313" y="926"/>
                    <a:pt x="2141" y="2106"/>
                    <a:pt x="1311" y="3516"/>
                  </a:cubicBezTo>
                  <a:cubicBezTo>
                    <a:pt x="453" y="4975"/>
                    <a:pt x="1" y="6636"/>
                    <a:pt x="1" y="8326"/>
                  </a:cubicBezTo>
                  <a:cubicBezTo>
                    <a:pt x="1" y="10896"/>
                    <a:pt x="1009" y="13321"/>
                    <a:pt x="2839" y="15150"/>
                  </a:cubicBezTo>
                  <a:cubicBezTo>
                    <a:pt x="4669" y="16980"/>
                    <a:pt x="7093" y="17989"/>
                    <a:pt x="9663" y="17989"/>
                  </a:cubicBezTo>
                  <a:cubicBezTo>
                    <a:pt x="13410" y="17989"/>
                    <a:pt x="16846" y="15757"/>
                    <a:pt x="18419" y="12306"/>
                  </a:cubicBezTo>
                  <a:cubicBezTo>
                    <a:pt x="18549" y="12022"/>
                    <a:pt x="18422" y="11687"/>
                    <a:pt x="18138" y="11557"/>
                  </a:cubicBezTo>
                  <a:lnTo>
                    <a:pt x="10058" y="7886"/>
                  </a:lnTo>
                  <a:lnTo>
                    <a:pt x="5493" y="277"/>
                  </a:lnTo>
                  <a:cubicBezTo>
                    <a:pt x="5387" y="99"/>
                    <a:pt x="5198" y="0"/>
                    <a:pt x="50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78" name="Google Shape;2778;p57"/>
            <p:cNvSpPr/>
            <p:nvPr/>
          </p:nvSpPr>
          <p:spPr>
            <a:xfrm>
              <a:off x="3562600" y="876075"/>
              <a:ext cx="207325" cy="241775"/>
            </a:xfrm>
            <a:custGeom>
              <a:avLst/>
              <a:gdLst/>
              <a:ahLst/>
              <a:cxnLst/>
              <a:rect l="l" t="t" r="r" b="b"/>
              <a:pathLst>
                <a:path w="8293" h="9671" extrusionOk="0">
                  <a:moveTo>
                    <a:pt x="4204" y="1437"/>
                  </a:moveTo>
                  <a:cubicBezTo>
                    <a:pt x="5680" y="2826"/>
                    <a:pt x="6517" y="4764"/>
                    <a:pt x="6511" y="6790"/>
                  </a:cubicBezTo>
                  <a:cubicBezTo>
                    <a:pt x="6511" y="7300"/>
                    <a:pt x="6459" y="7811"/>
                    <a:pt x="6354" y="8309"/>
                  </a:cubicBezTo>
                  <a:lnTo>
                    <a:pt x="1468" y="6090"/>
                  </a:lnTo>
                  <a:lnTo>
                    <a:pt x="4204" y="1437"/>
                  </a:lnTo>
                  <a:close/>
                  <a:moveTo>
                    <a:pt x="4060" y="1"/>
                  </a:moveTo>
                  <a:cubicBezTo>
                    <a:pt x="3867" y="1"/>
                    <a:pt x="3677" y="99"/>
                    <a:pt x="3570" y="280"/>
                  </a:cubicBezTo>
                  <a:lnTo>
                    <a:pt x="173" y="6056"/>
                  </a:lnTo>
                  <a:cubicBezTo>
                    <a:pt x="1" y="6346"/>
                    <a:pt x="119" y="6721"/>
                    <a:pt x="427" y="6860"/>
                  </a:cubicBezTo>
                  <a:lnTo>
                    <a:pt x="6499" y="9622"/>
                  </a:lnTo>
                  <a:cubicBezTo>
                    <a:pt x="6574" y="9656"/>
                    <a:pt x="6653" y="9671"/>
                    <a:pt x="6734" y="9671"/>
                  </a:cubicBezTo>
                  <a:cubicBezTo>
                    <a:pt x="6982" y="9671"/>
                    <a:pt x="7202" y="9508"/>
                    <a:pt x="7275" y="9269"/>
                  </a:cubicBezTo>
                  <a:cubicBezTo>
                    <a:pt x="8292" y="5921"/>
                    <a:pt x="7157" y="2291"/>
                    <a:pt x="4409" y="123"/>
                  </a:cubicBezTo>
                  <a:cubicBezTo>
                    <a:pt x="4305" y="40"/>
                    <a:pt x="4182" y="1"/>
                    <a:pt x="4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79" name="Google Shape;2779;p57"/>
            <p:cNvSpPr/>
            <p:nvPr/>
          </p:nvSpPr>
          <p:spPr>
            <a:xfrm>
              <a:off x="3443500" y="832575"/>
              <a:ext cx="187300" cy="173625"/>
            </a:xfrm>
            <a:custGeom>
              <a:avLst/>
              <a:gdLst/>
              <a:ahLst/>
              <a:cxnLst/>
              <a:rect l="l" t="t" r="r" b="b"/>
              <a:pathLst>
                <a:path w="7492" h="6945" extrusionOk="0">
                  <a:moveTo>
                    <a:pt x="3877" y="1133"/>
                  </a:moveTo>
                  <a:cubicBezTo>
                    <a:pt x="4588" y="1133"/>
                    <a:pt x="5300" y="1235"/>
                    <a:pt x="5991" y="1440"/>
                  </a:cubicBezTo>
                  <a:lnTo>
                    <a:pt x="3735" y="5269"/>
                  </a:lnTo>
                  <a:lnTo>
                    <a:pt x="1492" y="1528"/>
                  </a:lnTo>
                  <a:cubicBezTo>
                    <a:pt x="2264" y="1265"/>
                    <a:pt x="3070" y="1133"/>
                    <a:pt x="3877" y="1133"/>
                  </a:cubicBezTo>
                  <a:close/>
                  <a:moveTo>
                    <a:pt x="3877" y="0"/>
                  </a:moveTo>
                  <a:cubicBezTo>
                    <a:pt x="2702" y="0"/>
                    <a:pt x="1528" y="243"/>
                    <a:pt x="432" y="728"/>
                  </a:cubicBezTo>
                  <a:cubicBezTo>
                    <a:pt x="121" y="867"/>
                    <a:pt x="0" y="1244"/>
                    <a:pt x="175" y="1537"/>
                  </a:cubicBezTo>
                  <a:lnTo>
                    <a:pt x="3255" y="6670"/>
                  </a:lnTo>
                  <a:cubicBezTo>
                    <a:pt x="3358" y="6839"/>
                    <a:pt x="3542" y="6945"/>
                    <a:pt x="3741" y="6945"/>
                  </a:cubicBezTo>
                  <a:lnTo>
                    <a:pt x="3744" y="6945"/>
                  </a:lnTo>
                  <a:cubicBezTo>
                    <a:pt x="3943" y="6945"/>
                    <a:pt x="4128" y="6839"/>
                    <a:pt x="4230" y="6667"/>
                  </a:cubicBezTo>
                  <a:lnTo>
                    <a:pt x="7313" y="1419"/>
                  </a:lnTo>
                  <a:cubicBezTo>
                    <a:pt x="7491" y="1120"/>
                    <a:pt x="7358" y="737"/>
                    <a:pt x="7038" y="607"/>
                  </a:cubicBezTo>
                  <a:cubicBezTo>
                    <a:pt x="6023" y="202"/>
                    <a:pt x="4950" y="0"/>
                    <a:pt x="38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780" name="Google Shape;2780;p57"/>
          <p:cNvSpPr/>
          <p:nvPr/>
        </p:nvSpPr>
        <p:spPr>
          <a:xfrm>
            <a:off x="887294" y="2402531"/>
            <a:ext cx="364364" cy="360816"/>
          </a:xfrm>
          <a:custGeom>
            <a:avLst/>
            <a:gdLst/>
            <a:ahLst/>
            <a:cxnLst/>
            <a:rect l="l" t="t" r="r" b="b"/>
            <a:pathLst>
              <a:path w="19516" h="19326" extrusionOk="0">
                <a:moveTo>
                  <a:pt x="15929" y="1934"/>
                </a:moveTo>
                <a:lnTo>
                  <a:pt x="15929" y="2834"/>
                </a:lnTo>
                <a:cubicBezTo>
                  <a:pt x="15929" y="3145"/>
                  <a:pt x="16182" y="3398"/>
                  <a:pt x="16496" y="3398"/>
                </a:cubicBezTo>
                <a:lnTo>
                  <a:pt x="17393" y="3398"/>
                </a:lnTo>
                <a:lnTo>
                  <a:pt x="16261" y="4531"/>
                </a:lnTo>
                <a:lnTo>
                  <a:pt x="14796" y="4531"/>
                </a:lnTo>
                <a:lnTo>
                  <a:pt x="14796" y="3066"/>
                </a:lnTo>
                <a:lnTo>
                  <a:pt x="15929" y="1934"/>
                </a:lnTo>
                <a:close/>
                <a:moveTo>
                  <a:pt x="9663" y="7927"/>
                </a:moveTo>
                <a:cubicBezTo>
                  <a:pt x="9926" y="7927"/>
                  <a:pt x="10183" y="7991"/>
                  <a:pt x="10418" y="8109"/>
                </a:cubicBezTo>
                <a:lnTo>
                  <a:pt x="9262" y="9262"/>
                </a:lnTo>
                <a:cubicBezTo>
                  <a:pt x="9041" y="9485"/>
                  <a:pt x="9041" y="9842"/>
                  <a:pt x="9262" y="10065"/>
                </a:cubicBezTo>
                <a:cubicBezTo>
                  <a:pt x="9372" y="10175"/>
                  <a:pt x="9517" y="10231"/>
                  <a:pt x="9662" y="10231"/>
                </a:cubicBezTo>
                <a:cubicBezTo>
                  <a:pt x="9807" y="10231"/>
                  <a:pt x="9952" y="10175"/>
                  <a:pt x="10062" y="10065"/>
                </a:cubicBezTo>
                <a:lnTo>
                  <a:pt x="11218" y="8909"/>
                </a:lnTo>
                <a:cubicBezTo>
                  <a:pt x="11336" y="9141"/>
                  <a:pt x="11399" y="9401"/>
                  <a:pt x="11399" y="9664"/>
                </a:cubicBezTo>
                <a:cubicBezTo>
                  <a:pt x="11399" y="10585"/>
                  <a:pt x="10605" y="11364"/>
                  <a:pt x="9663" y="11364"/>
                </a:cubicBezTo>
                <a:cubicBezTo>
                  <a:pt x="8721" y="11364"/>
                  <a:pt x="7927" y="10585"/>
                  <a:pt x="7927" y="9664"/>
                </a:cubicBezTo>
                <a:cubicBezTo>
                  <a:pt x="7927" y="8722"/>
                  <a:pt x="8721" y="7927"/>
                  <a:pt x="9663" y="7927"/>
                </a:cubicBezTo>
                <a:close/>
                <a:moveTo>
                  <a:pt x="9663" y="5663"/>
                </a:moveTo>
                <a:cubicBezTo>
                  <a:pt x="10527" y="5666"/>
                  <a:pt x="11363" y="5953"/>
                  <a:pt x="12049" y="6478"/>
                </a:cubicBezTo>
                <a:lnTo>
                  <a:pt x="11242" y="7287"/>
                </a:lnTo>
                <a:cubicBezTo>
                  <a:pt x="10777" y="6967"/>
                  <a:pt x="10228" y="6798"/>
                  <a:pt x="9663" y="6795"/>
                </a:cubicBezTo>
                <a:cubicBezTo>
                  <a:pt x="8108" y="6795"/>
                  <a:pt x="6795" y="8109"/>
                  <a:pt x="6795" y="9664"/>
                </a:cubicBezTo>
                <a:cubicBezTo>
                  <a:pt x="6795" y="10422"/>
                  <a:pt x="7103" y="11143"/>
                  <a:pt x="7649" y="11669"/>
                </a:cubicBezTo>
                <a:cubicBezTo>
                  <a:pt x="8208" y="12220"/>
                  <a:pt x="8935" y="12495"/>
                  <a:pt x="9663" y="12495"/>
                </a:cubicBezTo>
                <a:cubicBezTo>
                  <a:pt x="10391" y="12495"/>
                  <a:pt x="11119" y="12220"/>
                  <a:pt x="11677" y="11669"/>
                </a:cubicBezTo>
                <a:cubicBezTo>
                  <a:pt x="12224" y="11143"/>
                  <a:pt x="12532" y="10422"/>
                  <a:pt x="12532" y="9664"/>
                </a:cubicBezTo>
                <a:cubicBezTo>
                  <a:pt x="12529" y="9099"/>
                  <a:pt x="12360" y="8549"/>
                  <a:pt x="12043" y="8084"/>
                </a:cubicBezTo>
                <a:lnTo>
                  <a:pt x="12849" y="7278"/>
                </a:lnTo>
                <a:cubicBezTo>
                  <a:pt x="13374" y="7964"/>
                  <a:pt x="13661" y="8800"/>
                  <a:pt x="13664" y="9664"/>
                </a:cubicBezTo>
                <a:cubicBezTo>
                  <a:pt x="13664" y="11850"/>
                  <a:pt x="11870" y="13628"/>
                  <a:pt x="9663" y="13628"/>
                </a:cubicBezTo>
                <a:cubicBezTo>
                  <a:pt x="7456" y="13628"/>
                  <a:pt x="5662" y="11850"/>
                  <a:pt x="5662" y="9664"/>
                </a:cubicBezTo>
                <a:cubicBezTo>
                  <a:pt x="5662" y="7496"/>
                  <a:pt x="7495" y="5663"/>
                  <a:pt x="9663" y="5663"/>
                </a:cubicBezTo>
                <a:close/>
                <a:moveTo>
                  <a:pt x="9676" y="3398"/>
                </a:moveTo>
                <a:cubicBezTo>
                  <a:pt x="11130" y="3398"/>
                  <a:pt x="12541" y="3902"/>
                  <a:pt x="13664" y="4826"/>
                </a:cubicBezTo>
                <a:lnTo>
                  <a:pt x="13664" y="4863"/>
                </a:lnTo>
                <a:lnTo>
                  <a:pt x="12861" y="5663"/>
                </a:lnTo>
                <a:cubicBezTo>
                  <a:pt x="11911" y="4901"/>
                  <a:pt x="10770" y="4528"/>
                  <a:pt x="9634" y="4528"/>
                </a:cubicBezTo>
                <a:cubicBezTo>
                  <a:pt x="8214" y="4528"/>
                  <a:pt x="6803" y="5111"/>
                  <a:pt x="5786" y="6246"/>
                </a:cubicBezTo>
                <a:cubicBezTo>
                  <a:pt x="3959" y="8287"/>
                  <a:pt x="4047" y="11403"/>
                  <a:pt x="5985" y="13341"/>
                </a:cubicBezTo>
                <a:cubicBezTo>
                  <a:pt x="6991" y="14346"/>
                  <a:pt x="8313" y="14852"/>
                  <a:pt x="9638" y="14852"/>
                </a:cubicBezTo>
                <a:cubicBezTo>
                  <a:pt x="10866" y="14852"/>
                  <a:pt x="12096" y="14417"/>
                  <a:pt x="13078" y="13538"/>
                </a:cubicBezTo>
                <a:cubicBezTo>
                  <a:pt x="15119" y="11711"/>
                  <a:pt x="15376" y="8604"/>
                  <a:pt x="13664" y="6463"/>
                </a:cubicBezTo>
                <a:lnTo>
                  <a:pt x="14464" y="5663"/>
                </a:lnTo>
                <a:lnTo>
                  <a:pt x="14503" y="5663"/>
                </a:lnTo>
                <a:cubicBezTo>
                  <a:pt x="15430" y="6789"/>
                  <a:pt x="15935" y="8205"/>
                  <a:pt x="15929" y="9664"/>
                </a:cubicBezTo>
                <a:cubicBezTo>
                  <a:pt x="15929" y="13100"/>
                  <a:pt x="13117" y="15893"/>
                  <a:pt x="9663" y="15893"/>
                </a:cubicBezTo>
                <a:cubicBezTo>
                  <a:pt x="6209" y="15893"/>
                  <a:pt x="3398" y="13100"/>
                  <a:pt x="3398" y="9664"/>
                </a:cubicBezTo>
                <a:cubicBezTo>
                  <a:pt x="3398" y="6209"/>
                  <a:pt x="6209" y="3398"/>
                  <a:pt x="9663" y="3398"/>
                </a:cubicBezTo>
                <a:cubicBezTo>
                  <a:pt x="9668" y="3398"/>
                  <a:pt x="9672" y="3398"/>
                  <a:pt x="9676" y="3398"/>
                </a:cubicBezTo>
                <a:close/>
                <a:moveTo>
                  <a:pt x="9663" y="1134"/>
                </a:moveTo>
                <a:cubicBezTo>
                  <a:pt x="11176" y="1134"/>
                  <a:pt x="12661" y="1532"/>
                  <a:pt x="13975" y="2287"/>
                </a:cubicBezTo>
                <a:lnTo>
                  <a:pt x="13830" y="2432"/>
                </a:lnTo>
                <a:cubicBezTo>
                  <a:pt x="13724" y="2538"/>
                  <a:pt x="13664" y="2683"/>
                  <a:pt x="13664" y="2834"/>
                </a:cubicBezTo>
                <a:lnTo>
                  <a:pt x="13664" y="3428"/>
                </a:lnTo>
                <a:cubicBezTo>
                  <a:pt x="12473" y="2670"/>
                  <a:pt x="11090" y="2266"/>
                  <a:pt x="9679" y="2266"/>
                </a:cubicBezTo>
                <a:cubicBezTo>
                  <a:pt x="9674" y="2266"/>
                  <a:pt x="9668" y="2266"/>
                  <a:pt x="9663" y="2266"/>
                </a:cubicBezTo>
                <a:cubicBezTo>
                  <a:pt x="7701" y="2266"/>
                  <a:pt x="5847" y="3039"/>
                  <a:pt x="4443" y="4443"/>
                </a:cubicBezTo>
                <a:cubicBezTo>
                  <a:pt x="3039" y="5847"/>
                  <a:pt x="2266" y="7701"/>
                  <a:pt x="2266" y="9664"/>
                </a:cubicBezTo>
                <a:cubicBezTo>
                  <a:pt x="2266" y="11626"/>
                  <a:pt x="3039" y="13474"/>
                  <a:pt x="4443" y="14866"/>
                </a:cubicBezTo>
                <a:cubicBezTo>
                  <a:pt x="5886" y="16305"/>
                  <a:pt x="7775" y="17024"/>
                  <a:pt x="9663" y="17024"/>
                </a:cubicBezTo>
                <a:cubicBezTo>
                  <a:pt x="11552" y="17024"/>
                  <a:pt x="13441" y="16305"/>
                  <a:pt x="14884" y="14866"/>
                </a:cubicBezTo>
                <a:cubicBezTo>
                  <a:pt x="16288" y="13474"/>
                  <a:pt x="17061" y="11626"/>
                  <a:pt x="17061" y="9664"/>
                </a:cubicBezTo>
                <a:cubicBezTo>
                  <a:pt x="17064" y="8248"/>
                  <a:pt x="16659" y="6859"/>
                  <a:pt x="15898" y="5663"/>
                </a:cubicBezTo>
                <a:lnTo>
                  <a:pt x="16496" y="5663"/>
                </a:lnTo>
                <a:cubicBezTo>
                  <a:pt x="16644" y="5663"/>
                  <a:pt x="16789" y="5602"/>
                  <a:pt x="16895" y="5497"/>
                </a:cubicBezTo>
                <a:lnTo>
                  <a:pt x="17040" y="5352"/>
                </a:lnTo>
                <a:cubicBezTo>
                  <a:pt x="17795" y="6665"/>
                  <a:pt x="18193" y="8151"/>
                  <a:pt x="18193" y="9664"/>
                </a:cubicBezTo>
                <a:cubicBezTo>
                  <a:pt x="18193" y="14368"/>
                  <a:pt x="14367" y="18194"/>
                  <a:pt x="9663" y="18194"/>
                </a:cubicBezTo>
                <a:cubicBezTo>
                  <a:pt x="4959" y="18194"/>
                  <a:pt x="1133" y="14368"/>
                  <a:pt x="1133" y="9664"/>
                </a:cubicBezTo>
                <a:cubicBezTo>
                  <a:pt x="1133" y="4959"/>
                  <a:pt x="4959" y="1134"/>
                  <a:pt x="9663" y="1134"/>
                </a:cubicBezTo>
                <a:close/>
                <a:moveTo>
                  <a:pt x="16491" y="0"/>
                </a:moveTo>
                <a:cubicBezTo>
                  <a:pt x="16352" y="0"/>
                  <a:pt x="16210" y="52"/>
                  <a:pt x="16095" y="167"/>
                </a:cubicBezTo>
                <a:lnTo>
                  <a:pt x="14799" y="1463"/>
                </a:lnTo>
                <a:cubicBezTo>
                  <a:pt x="13256" y="509"/>
                  <a:pt x="11478" y="4"/>
                  <a:pt x="9663" y="1"/>
                </a:cubicBezTo>
                <a:cubicBezTo>
                  <a:pt x="7094" y="1"/>
                  <a:pt x="4669" y="1010"/>
                  <a:pt x="2839" y="2840"/>
                </a:cubicBezTo>
                <a:cubicBezTo>
                  <a:pt x="1009" y="4669"/>
                  <a:pt x="1" y="7094"/>
                  <a:pt x="1" y="9664"/>
                </a:cubicBezTo>
                <a:cubicBezTo>
                  <a:pt x="1" y="12233"/>
                  <a:pt x="1009" y="14658"/>
                  <a:pt x="2839" y="16488"/>
                </a:cubicBezTo>
                <a:cubicBezTo>
                  <a:pt x="4669" y="18317"/>
                  <a:pt x="7094" y="19326"/>
                  <a:pt x="9663" y="19326"/>
                </a:cubicBezTo>
                <a:cubicBezTo>
                  <a:pt x="12233" y="19326"/>
                  <a:pt x="14657" y="18317"/>
                  <a:pt x="16487" y="16488"/>
                </a:cubicBezTo>
                <a:cubicBezTo>
                  <a:pt x="18317" y="14658"/>
                  <a:pt x="19325" y="12233"/>
                  <a:pt x="19325" y="9664"/>
                </a:cubicBezTo>
                <a:cubicBezTo>
                  <a:pt x="19322" y="7849"/>
                  <a:pt x="18818" y="6070"/>
                  <a:pt x="17864" y="4528"/>
                </a:cubicBezTo>
                <a:lnTo>
                  <a:pt x="19159" y="3232"/>
                </a:lnTo>
                <a:cubicBezTo>
                  <a:pt x="19516" y="2876"/>
                  <a:pt x="19265" y="2266"/>
                  <a:pt x="18761" y="2266"/>
                </a:cubicBezTo>
                <a:lnTo>
                  <a:pt x="17061" y="2266"/>
                </a:lnTo>
                <a:lnTo>
                  <a:pt x="17061" y="569"/>
                </a:lnTo>
                <a:cubicBezTo>
                  <a:pt x="17061" y="226"/>
                  <a:pt x="16782" y="0"/>
                  <a:pt x="1649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2781" name="Google Shape;2781;p57"/>
          <p:cNvSpPr txBox="1">
            <a:spLocks noGrp="1"/>
          </p:cNvSpPr>
          <p:nvPr>
            <p:ph type="title" idx="6"/>
          </p:nvPr>
        </p:nvSpPr>
        <p:spPr>
          <a:xfrm>
            <a:off x="722376" y="3248250"/>
            <a:ext cx="6942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783" name="Google Shape;2783;p57"/>
          <p:cNvSpPr txBox="1">
            <a:spLocks noGrp="1"/>
          </p:cNvSpPr>
          <p:nvPr>
            <p:ph type="subTitle" idx="8"/>
          </p:nvPr>
        </p:nvSpPr>
        <p:spPr>
          <a:xfrm>
            <a:off x="1643042" y="3357568"/>
            <a:ext cx="2684658" cy="9992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2800" b="1" dirty="0">
                <a:solidFill>
                  <a:srgbClr val="000000"/>
                </a:solidFill>
                <a:latin typeface="Garamond" pitchFamily="18" charset="0"/>
              </a:rPr>
              <a:t>Уништување податоци</a:t>
            </a:r>
            <a:endParaRPr sz="2800" b="1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84" name="Google Shape;2784;p57"/>
          <p:cNvSpPr txBox="1">
            <a:spLocks noGrp="1"/>
          </p:cNvSpPr>
          <p:nvPr>
            <p:ph type="title" idx="3"/>
          </p:nvPr>
        </p:nvSpPr>
        <p:spPr>
          <a:xfrm>
            <a:off x="4642472" y="1621875"/>
            <a:ext cx="6942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785" name="Google Shape;2785;p57"/>
          <p:cNvSpPr txBox="1">
            <a:spLocks noGrp="1"/>
          </p:cNvSpPr>
          <p:nvPr>
            <p:ph type="title" idx="13"/>
          </p:nvPr>
        </p:nvSpPr>
        <p:spPr>
          <a:xfrm>
            <a:off x="4642472" y="3248250"/>
            <a:ext cx="6942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2787" name="Google Shape;2787;p57"/>
          <p:cNvSpPr txBox="1">
            <a:spLocks noGrp="1"/>
          </p:cNvSpPr>
          <p:nvPr>
            <p:ph type="subTitle" idx="5"/>
          </p:nvPr>
        </p:nvSpPr>
        <p:spPr>
          <a:xfrm>
            <a:off x="5572132" y="1714494"/>
            <a:ext cx="2675661" cy="10166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/>
            <a:r>
              <a:rPr lang="mk-MK" sz="2800" b="1" dirty="0">
                <a:solidFill>
                  <a:srgbClr val="000000"/>
                </a:solidFill>
                <a:latin typeface="Garamond" pitchFamily="18" charset="0"/>
              </a:rPr>
              <a:t>Уништување информации</a:t>
            </a:r>
            <a:endParaRPr sz="2800" b="1">
              <a:solidFill>
                <a:srgbClr val="000000"/>
              </a:solidFill>
              <a:latin typeface="Garamond" pitchFamily="18" charset="0"/>
            </a:endParaRPr>
          </a:p>
        </p:txBody>
      </p:sp>
      <p:grpSp>
        <p:nvGrpSpPr>
          <p:cNvPr id="2788" name="Google Shape;2788;p57"/>
          <p:cNvGrpSpPr/>
          <p:nvPr/>
        </p:nvGrpSpPr>
        <p:grpSpPr>
          <a:xfrm>
            <a:off x="7084261" y="581775"/>
            <a:ext cx="580994" cy="683788"/>
            <a:chOff x="7084261" y="581775"/>
            <a:chExt cx="580994" cy="683788"/>
          </a:xfrm>
        </p:grpSpPr>
        <p:sp>
          <p:nvSpPr>
            <p:cNvPr id="2789" name="Google Shape;2789;p57"/>
            <p:cNvSpPr/>
            <p:nvPr/>
          </p:nvSpPr>
          <p:spPr>
            <a:xfrm>
              <a:off x="7084261" y="581775"/>
              <a:ext cx="398700" cy="3987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57"/>
            <p:cNvSpPr/>
            <p:nvPr/>
          </p:nvSpPr>
          <p:spPr>
            <a:xfrm>
              <a:off x="7160161" y="657675"/>
              <a:ext cx="246900" cy="246900"/>
            </a:xfrm>
            <a:prstGeom prst="noSmoking">
              <a:avLst>
                <a:gd name="adj" fmla="val 1875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57"/>
            <p:cNvSpPr/>
            <p:nvPr/>
          </p:nvSpPr>
          <p:spPr>
            <a:xfrm>
              <a:off x="7321756" y="789088"/>
              <a:ext cx="343500" cy="476475"/>
            </a:xfrm>
            <a:custGeom>
              <a:avLst/>
              <a:gdLst/>
              <a:ahLst/>
              <a:cxnLst/>
              <a:rect l="l" t="t" r="r" b="b"/>
              <a:pathLst>
                <a:path w="13740" h="19059" extrusionOk="0">
                  <a:moveTo>
                    <a:pt x="0" y="0"/>
                  </a:moveTo>
                  <a:lnTo>
                    <a:pt x="1945" y="16414"/>
                  </a:lnTo>
                  <a:lnTo>
                    <a:pt x="5350" y="11885"/>
                  </a:lnTo>
                  <a:lnTo>
                    <a:pt x="9149" y="19058"/>
                  </a:lnTo>
                  <a:lnTo>
                    <a:pt x="12949" y="16444"/>
                  </a:lnTo>
                  <a:lnTo>
                    <a:pt x="7812" y="10213"/>
                  </a:lnTo>
                  <a:lnTo>
                    <a:pt x="13739" y="9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2" name="Google Shape;2842;p59"/>
          <p:cNvGrpSpPr/>
          <p:nvPr/>
        </p:nvGrpSpPr>
        <p:grpSpPr>
          <a:xfrm>
            <a:off x="928662" y="1285866"/>
            <a:ext cx="7286676" cy="2571768"/>
            <a:chOff x="494881" y="1057250"/>
            <a:chExt cx="6890965" cy="2177374"/>
          </a:xfrm>
        </p:grpSpPr>
        <p:sp>
          <p:nvSpPr>
            <p:cNvPr id="2843" name="Google Shape;2843;p59"/>
            <p:cNvSpPr/>
            <p:nvPr/>
          </p:nvSpPr>
          <p:spPr>
            <a:xfrm>
              <a:off x="495026" y="1057250"/>
              <a:ext cx="6890820" cy="2177374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59"/>
            <p:cNvSpPr/>
            <p:nvPr/>
          </p:nvSpPr>
          <p:spPr>
            <a:xfrm flipH="1">
              <a:off x="494881" y="1057250"/>
              <a:ext cx="6890820" cy="270554"/>
            </a:xfrm>
            <a:custGeom>
              <a:avLst/>
              <a:gdLst/>
              <a:ahLst/>
              <a:cxnLst/>
              <a:rect l="l" t="t" r="r" b="b"/>
              <a:pathLst>
                <a:path w="99972" h="9029" extrusionOk="0">
                  <a:moveTo>
                    <a:pt x="0" y="1"/>
                  </a:moveTo>
                  <a:lnTo>
                    <a:pt x="0" y="9028"/>
                  </a:lnTo>
                  <a:lnTo>
                    <a:pt x="99972" y="9028"/>
                  </a:lnTo>
                  <a:lnTo>
                    <a:pt x="99972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45" name="Google Shape;2845;p59"/>
            <p:cNvGrpSpPr/>
            <p:nvPr/>
          </p:nvGrpSpPr>
          <p:grpSpPr>
            <a:xfrm flipH="1">
              <a:off x="559172" y="1122848"/>
              <a:ext cx="560767" cy="139276"/>
              <a:chOff x="4771000" y="1122848"/>
              <a:chExt cx="560767" cy="139276"/>
            </a:xfrm>
          </p:grpSpPr>
          <p:grpSp>
            <p:nvGrpSpPr>
              <p:cNvPr id="2846" name="Google Shape;2846;p59"/>
              <p:cNvGrpSpPr/>
              <p:nvPr/>
            </p:nvGrpSpPr>
            <p:grpSpPr>
              <a:xfrm>
                <a:off x="5192567" y="1122848"/>
                <a:ext cx="139200" cy="139200"/>
                <a:chOff x="5192567" y="1122848"/>
                <a:chExt cx="139200" cy="139200"/>
              </a:xfrm>
            </p:grpSpPr>
            <p:sp>
              <p:nvSpPr>
                <p:cNvPr id="2847" name="Google Shape;2847;p59"/>
                <p:cNvSpPr/>
                <p:nvPr/>
              </p:nvSpPr>
              <p:spPr>
                <a:xfrm>
                  <a:off x="5192567" y="1122848"/>
                  <a:ext cx="139200" cy="139200"/>
                </a:xfrm>
                <a:prstGeom prst="ellipse">
                  <a:avLst/>
                </a:pr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8" name="Google Shape;2848;p59"/>
                <p:cNvSpPr/>
                <p:nvPr/>
              </p:nvSpPr>
              <p:spPr>
                <a:xfrm rot="5400000">
                  <a:off x="5234842" y="1164441"/>
                  <a:ext cx="54682" cy="54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824" y="0"/>
                      </a:moveTo>
                      <a:lnTo>
                        <a:pt x="1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9" name="Google Shape;2849;p59"/>
                <p:cNvSpPr/>
                <p:nvPr/>
              </p:nvSpPr>
              <p:spPr>
                <a:xfrm rot="5400000">
                  <a:off x="5234842" y="1164441"/>
                  <a:ext cx="54682" cy="54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" y="0"/>
                      </a:moveTo>
                      <a:lnTo>
                        <a:pt x="1824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850" name="Google Shape;2850;p59"/>
              <p:cNvGrpSpPr/>
              <p:nvPr/>
            </p:nvGrpSpPr>
            <p:grpSpPr>
              <a:xfrm>
                <a:off x="4771000" y="1122849"/>
                <a:ext cx="139200" cy="139200"/>
                <a:chOff x="5192500" y="1122925"/>
                <a:chExt cx="139200" cy="139200"/>
              </a:xfrm>
            </p:grpSpPr>
            <p:sp>
              <p:nvSpPr>
                <p:cNvPr id="2851" name="Google Shape;2851;p59"/>
                <p:cNvSpPr/>
                <p:nvPr/>
              </p:nvSpPr>
              <p:spPr>
                <a:xfrm>
                  <a:off x="5192500" y="1122925"/>
                  <a:ext cx="139200" cy="139200"/>
                </a:xfrm>
                <a:prstGeom prst="ellipse">
                  <a:avLst/>
                </a:pr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52" name="Google Shape;2852;p59"/>
                <p:cNvSpPr/>
                <p:nvPr/>
              </p:nvSpPr>
              <p:spPr>
                <a:xfrm rot="2700000">
                  <a:off x="5234299" y="1164701"/>
                  <a:ext cx="54684" cy="54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824" y="0"/>
                      </a:moveTo>
                      <a:lnTo>
                        <a:pt x="1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853" name="Google Shape;2853;p59"/>
              <p:cNvGrpSpPr/>
              <p:nvPr/>
            </p:nvGrpSpPr>
            <p:grpSpPr>
              <a:xfrm>
                <a:off x="4981783" y="1122924"/>
                <a:ext cx="139200" cy="139200"/>
                <a:chOff x="4981783" y="1122924"/>
                <a:chExt cx="139200" cy="139200"/>
              </a:xfrm>
            </p:grpSpPr>
            <p:sp>
              <p:nvSpPr>
                <p:cNvPr id="2854" name="Google Shape;2854;p59"/>
                <p:cNvSpPr/>
                <p:nvPr/>
              </p:nvSpPr>
              <p:spPr>
                <a:xfrm>
                  <a:off x="4981783" y="1122924"/>
                  <a:ext cx="139200" cy="139200"/>
                </a:xfrm>
                <a:prstGeom prst="ellipse">
                  <a:avLst/>
                </a:pr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55" name="Google Shape;2855;p59"/>
                <p:cNvSpPr/>
                <p:nvPr/>
              </p:nvSpPr>
              <p:spPr>
                <a:xfrm>
                  <a:off x="5026333" y="1167474"/>
                  <a:ext cx="50100" cy="501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856" name="Google Shape;2856;p59"/>
          <p:cNvSpPr/>
          <p:nvPr/>
        </p:nvSpPr>
        <p:spPr>
          <a:xfrm flipH="1">
            <a:off x="500034" y="3500444"/>
            <a:ext cx="928694" cy="928694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9" name="Google Shape;2859;p59"/>
          <p:cNvSpPr txBox="1">
            <a:spLocks noGrp="1"/>
          </p:cNvSpPr>
          <p:nvPr>
            <p:ph type="subTitle" idx="1"/>
          </p:nvPr>
        </p:nvSpPr>
        <p:spPr>
          <a:xfrm>
            <a:off x="1428728" y="1928808"/>
            <a:ext cx="6436323" cy="17740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sz="2400" dirty="0">
                <a:solidFill>
                  <a:srgbClr val="000000"/>
                </a:solidFill>
                <a:latin typeface="Garamond" pitchFamily="18" charset="0"/>
              </a:rPr>
              <a:t>Сајбер нападите обично се или криминално или политички мотивирани. И може да бидат извршени од било кое лице. </a:t>
            </a:r>
            <a:endParaRPr sz="2400" dirty="0">
              <a:solidFill>
                <a:srgbClr val="000000"/>
              </a:solidFill>
              <a:latin typeface="Garamond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4" name="Google Shape;3494;p74"/>
          <p:cNvGrpSpPr/>
          <p:nvPr/>
        </p:nvGrpSpPr>
        <p:grpSpPr>
          <a:xfrm rot="-5400000">
            <a:off x="516718" y="2552611"/>
            <a:ext cx="1023225" cy="291050"/>
            <a:chOff x="7503214" y="706981"/>
            <a:chExt cx="1023225" cy="291050"/>
          </a:xfrm>
        </p:grpSpPr>
        <p:sp>
          <p:nvSpPr>
            <p:cNvPr id="3495" name="Google Shape;3495;p74"/>
            <p:cNvSpPr/>
            <p:nvPr/>
          </p:nvSpPr>
          <p:spPr>
            <a:xfrm rot="5400000">
              <a:off x="8235001" y="706593"/>
              <a:ext cx="291050" cy="291825"/>
            </a:xfrm>
            <a:custGeom>
              <a:avLst/>
              <a:gdLst/>
              <a:ahLst/>
              <a:cxnLst/>
              <a:rect l="l" t="t" r="r" b="b"/>
              <a:pathLst>
                <a:path w="11642" h="11673" extrusionOk="0">
                  <a:moveTo>
                    <a:pt x="3283" y="0"/>
                  </a:moveTo>
                  <a:lnTo>
                    <a:pt x="0" y="3283"/>
                  </a:lnTo>
                  <a:lnTo>
                    <a:pt x="2554" y="5836"/>
                  </a:lnTo>
                  <a:lnTo>
                    <a:pt x="0" y="8389"/>
                  </a:lnTo>
                  <a:lnTo>
                    <a:pt x="3283" y="11672"/>
                  </a:lnTo>
                  <a:lnTo>
                    <a:pt x="5836" y="9119"/>
                  </a:lnTo>
                  <a:lnTo>
                    <a:pt x="8359" y="11672"/>
                  </a:lnTo>
                  <a:lnTo>
                    <a:pt x="11642" y="8389"/>
                  </a:lnTo>
                  <a:lnTo>
                    <a:pt x="9089" y="5836"/>
                  </a:lnTo>
                  <a:lnTo>
                    <a:pt x="11642" y="3283"/>
                  </a:lnTo>
                  <a:lnTo>
                    <a:pt x="8359" y="0"/>
                  </a:lnTo>
                  <a:lnTo>
                    <a:pt x="5836" y="2554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74"/>
            <p:cNvSpPr/>
            <p:nvPr/>
          </p:nvSpPr>
          <p:spPr>
            <a:xfrm rot="5400000">
              <a:off x="7869301" y="706593"/>
              <a:ext cx="291050" cy="291825"/>
            </a:xfrm>
            <a:custGeom>
              <a:avLst/>
              <a:gdLst/>
              <a:ahLst/>
              <a:cxnLst/>
              <a:rect l="l" t="t" r="r" b="b"/>
              <a:pathLst>
                <a:path w="11642" h="11673" extrusionOk="0">
                  <a:moveTo>
                    <a:pt x="3283" y="0"/>
                  </a:moveTo>
                  <a:lnTo>
                    <a:pt x="0" y="3283"/>
                  </a:lnTo>
                  <a:lnTo>
                    <a:pt x="2554" y="5836"/>
                  </a:lnTo>
                  <a:lnTo>
                    <a:pt x="0" y="8389"/>
                  </a:lnTo>
                  <a:lnTo>
                    <a:pt x="3283" y="11672"/>
                  </a:lnTo>
                  <a:lnTo>
                    <a:pt x="5836" y="9119"/>
                  </a:lnTo>
                  <a:lnTo>
                    <a:pt x="8359" y="11672"/>
                  </a:lnTo>
                  <a:lnTo>
                    <a:pt x="11642" y="8389"/>
                  </a:lnTo>
                  <a:lnTo>
                    <a:pt x="9089" y="5836"/>
                  </a:lnTo>
                  <a:lnTo>
                    <a:pt x="11642" y="3283"/>
                  </a:lnTo>
                  <a:lnTo>
                    <a:pt x="8359" y="0"/>
                  </a:lnTo>
                  <a:lnTo>
                    <a:pt x="5836" y="2554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74"/>
            <p:cNvSpPr/>
            <p:nvPr/>
          </p:nvSpPr>
          <p:spPr>
            <a:xfrm rot="5400000">
              <a:off x="7503601" y="706593"/>
              <a:ext cx="291050" cy="291825"/>
            </a:xfrm>
            <a:custGeom>
              <a:avLst/>
              <a:gdLst/>
              <a:ahLst/>
              <a:cxnLst/>
              <a:rect l="l" t="t" r="r" b="b"/>
              <a:pathLst>
                <a:path w="11642" h="11673" extrusionOk="0">
                  <a:moveTo>
                    <a:pt x="3283" y="0"/>
                  </a:moveTo>
                  <a:lnTo>
                    <a:pt x="0" y="3283"/>
                  </a:lnTo>
                  <a:lnTo>
                    <a:pt x="2554" y="5836"/>
                  </a:lnTo>
                  <a:lnTo>
                    <a:pt x="0" y="8389"/>
                  </a:lnTo>
                  <a:lnTo>
                    <a:pt x="3283" y="11672"/>
                  </a:lnTo>
                  <a:lnTo>
                    <a:pt x="5836" y="9119"/>
                  </a:lnTo>
                  <a:lnTo>
                    <a:pt x="8359" y="11672"/>
                  </a:lnTo>
                  <a:lnTo>
                    <a:pt x="11642" y="8389"/>
                  </a:lnTo>
                  <a:lnTo>
                    <a:pt x="9089" y="5836"/>
                  </a:lnTo>
                  <a:lnTo>
                    <a:pt x="11642" y="3283"/>
                  </a:lnTo>
                  <a:lnTo>
                    <a:pt x="8359" y="0"/>
                  </a:lnTo>
                  <a:lnTo>
                    <a:pt x="5836" y="2554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8" name="Google Shape;3498;p74"/>
          <p:cNvGrpSpPr/>
          <p:nvPr/>
        </p:nvGrpSpPr>
        <p:grpSpPr>
          <a:xfrm>
            <a:off x="7947592" y="539498"/>
            <a:ext cx="867289" cy="1053982"/>
            <a:chOff x="7975155" y="539489"/>
            <a:chExt cx="763526" cy="927883"/>
          </a:xfrm>
        </p:grpSpPr>
        <p:grpSp>
          <p:nvGrpSpPr>
            <p:cNvPr id="3499" name="Google Shape;3499;p74"/>
            <p:cNvGrpSpPr/>
            <p:nvPr/>
          </p:nvGrpSpPr>
          <p:grpSpPr>
            <a:xfrm>
              <a:off x="7975155" y="683241"/>
              <a:ext cx="619774" cy="784131"/>
              <a:chOff x="1036750" y="2657625"/>
              <a:chExt cx="699125" cy="884525"/>
            </a:xfrm>
          </p:grpSpPr>
          <p:sp>
            <p:nvSpPr>
              <p:cNvPr id="3500" name="Google Shape;3500;p74"/>
              <p:cNvSpPr/>
              <p:nvPr/>
            </p:nvSpPr>
            <p:spPr>
              <a:xfrm>
                <a:off x="1036750" y="2657625"/>
                <a:ext cx="699125" cy="884525"/>
              </a:xfrm>
              <a:custGeom>
                <a:avLst/>
                <a:gdLst/>
                <a:ahLst/>
                <a:cxnLst/>
                <a:rect l="l" t="t" r="r" b="b"/>
                <a:pathLst>
                  <a:path w="27965" h="35381" extrusionOk="0">
                    <a:moveTo>
                      <a:pt x="1" y="0"/>
                    </a:moveTo>
                    <a:lnTo>
                      <a:pt x="1" y="35381"/>
                    </a:lnTo>
                    <a:lnTo>
                      <a:pt x="27965" y="35381"/>
                    </a:lnTo>
                    <a:lnTo>
                      <a:pt x="27965" y="6718"/>
                    </a:lnTo>
                    <a:lnTo>
                      <a:pt x="2203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1" name="Google Shape;3501;p74"/>
              <p:cNvSpPr/>
              <p:nvPr/>
            </p:nvSpPr>
            <p:spPr>
              <a:xfrm>
                <a:off x="1587675" y="2657625"/>
                <a:ext cx="148200" cy="167950"/>
              </a:xfrm>
              <a:custGeom>
                <a:avLst/>
                <a:gdLst/>
                <a:ahLst/>
                <a:cxnLst/>
                <a:rect l="l" t="t" r="r" b="b"/>
                <a:pathLst>
                  <a:path w="5928" h="6718" extrusionOk="0">
                    <a:moveTo>
                      <a:pt x="1" y="0"/>
                    </a:moveTo>
                    <a:lnTo>
                      <a:pt x="1" y="6718"/>
                    </a:lnTo>
                    <a:lnTo>
                      <a:pt x="5928" y="671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CFDFD"/>
              </a:solidFill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2" name="Google Shape;3502;p74"/>
              <p:cNvSpPr/>
              <p:nvPr/>
            </p:nvSpPr>
            <p:spPr>
              <a:xfrm>
                <a:off x="1162150" y="287192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3" name="Google Shape;3503;p74"/>
              <p:cNvSpPr/>
              <p:nvPr/>
            </p:nvSpPr>
            <p:spPr>
              <a:xfrm>
                <a:off x="1162150" y="29281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4" name="Google Shape;3504;p74"/>
              <p:cNvSpPr/>
              <p:nvPr/>
            </p:nvSpPr>
            <p:spPr>
              <a:xfrm>
                <a:off x="1162150" y="29843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5" name="Google Shape;3505;p74"/>
              <p:cNvSpPr/>
              <p:nvPr/>
            </p:nvSpPr>
            <p:spPr>
              <a:xfrm>
                <a:off x="1162150" y="30406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6" name="Google Shape;3506;p74"/>
              <p:cNvSpPr/>
              <p:nvPr/>
            </p:nvSpPr>
            <p:spPr>
              <a:xfrm>
                <a:off x="1162150" y="30968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7" name="Google Shape;3507;p74"/>
              <p:cNvSpPr/>
              <p:nvPr/>
            </p:nvSpPr>
            <p:spPr>
              <a:xfrm>
                <a:off x="1162150" y="31530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8" name="Google Shape;3508;p74"/>
              <p:cNvSpPr/>
              <p:nvPr/>
            </p:nvSpPr>
            <p:spPr>
              <a:xfrm>
                <a:off x="1162150" y="32085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9" name="Google Shape;3509;p74"/>
              <p:cNvSpPr/>
              <p:nvPr/>
            </p:nvSpPr>
            <p:spPr>
              <a:xfrm>
                <a:off x="1162150" y="32647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0" name="Google Shape;3510;p74"/>
              <p:cNvSpPr/>
              <p:nvPr/>
            </p:nvSpPr>
            <p:spPr>
              <a:xfrm>
                <a:off x="1162150" y="33210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1" name="Google Shape;3511;p74"/>
              <p:cNvSpPr/>
              <p:nvPr/>
            </p:nvSpPr>
            <p:spPr>
              <a:xfrm>
                <a:off x="1162150" y="33772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2" name="Google Shape;3512;p74"/>
              <p:cNvSpPr/>
              <p:nvPr/>
            </p:nvSpPr>
            <p:spPr>
              <a:xfrm>
                <a:off x="1162150" y="34334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13" name="Google Shape;3513;p74"/>
            <p:cNvGrpSpPr/>
            <p:nvPr/>
          </p:nvGrpSpPr>
          <p:grpSpPr>
            <a:xfrm>
              <a:off x="8051355" y="607041"/>
              <a:ext cx="619774" cy="784131"/>
              <a:chOff x="1036750" y="2657625"/>
              <a:chExt cx="699125" cy="884525"/>
            </a:xfrm>
          </p:grpSpPr>
          <p:sp>
            <p:nvSpPr>
              <p:cNvPr id="3514" name="Google Shape;3514;p74"/>
              <p:cNvSpPr/>
              <p:nvPr/>
            </p:nvSpPr>
            <p:spPr>
              <a:xfrm>
                <a:off x="1036750" y="2657625"/>
                <a:ext cx="699125" cy="884525"/>
              </a:xfrm>
              <a:custGeom>
                <a:avLst/>
                <a:gdLst/>
                <a:ahLst/>
                <a:cxnLst/>
                <a:rect l="l" t="t" r="r" b="b"/>
                <a:pathLst>
                  <a:path w="27965" h="35381" extrusionOk="0">
                    <a:moveTo>
                      <a:pt x="1" y="0"/>
                    </a:moveTo>
                    <a:lnTo>
                      <a:pt x="1" y="35381"/>
                    </a:lnTo>
                    <a:lnTo>
                      <a:pt x="27965" y="35381"/>
                    </a:lnTo>
                    <a:lnTo>
                      <a:pt x="27965" y="6718"/>
                    </a:lnTo>
                    <a:lnTo>
                      <a:pt x="2203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5" name="Google Shape;3515;p74"/>
              <p:cNvSpPr/>
              <p:nvPr/>
            </p:nvSpPr>
            <p:spPr>
              <a:xfrm>
                <a:off x="1587675" y="2657625"/>
                <a:ext cx="148200" cy="167950"/>
              </a:xfrm>
              <a:custGeom>
                <a:avLst/>
                <a:gdLst/>
                <a:ahLst/>
                <a:cxnLst/>
                <a:rect l="l" t="t" r="r" b="b"/>
                <a:pathLst>
                  <a:path w="5928" h="6718" extrusionOk="0">
                    <a:moveTo>
                      <a:pt x="1" y="0"/>
                    </a:moveTo>
                    <a:lnTo>
                      <a:pt x="1" y="6718"/>
                    </a:lnTo>
                    <a:lnTo>
                      <a:pt x="5928" y="671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CFDFD"/>
              </a:solidFill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6" name="Google Shape;3516;p74"/>
              <p:cNvSpPr/>
              <p:nvPr/>
            </p:nvSpPr>
            <p:spPr>
              <a:xfrm>
                <a:off x="1162150" y="287192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7" name="Google Shape;3517;p74"/>
              <p:cNvSpPr/>
              <p:nvPr/>
            </p:nvSpPr>
            <p:spPr>
              <a:xfrm>
                <a:off x="1162150" y="29281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8" name="Google Shape;3518;p74"/>
              <p:cNvSpPr/>
              <p:nvPr/>
            </p:nvSpPr>
            <p:spPr>
              <a:xfrm>
                <a:off x="1162150" y="29843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9" name="Google Shape;3519;p74"/>
              <p:cNvSpPr/>
              <p:nvPr/>
            </p:nvSpPr>
            <p:spPr>
              <a:xfrm>
                <a:off x="1162150" y="30406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0" name="Google Shape;3520;p74"/>
              <p:cNvSpPr/>
              <p:nvPr/>
            </p:nvSpPr>
            <p:spPr>
              <a:xfrm>
                <a:off x="1162150" y="30968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1" name="Google Shape;3521;p74"/>
              <p:cNvSpPr/>
              <p:nvPr/>
            </p:nvSpPr>
            <p:spPr>
              <a:xfrm>
                <a:off x="1162150" y="31530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2" name="Google Shape;3522;p74"/>
              <p:cNvSpPr/>
              <p:nvPr/>
            </p:nvSpPr>
            <p:spPr>
              <a:xfrm>
                <a:off x="1162150" y="32085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3" name="Google Shape;3523;p74"/>
              <p:cNvSpPr/>
              <p:nvPr/>
            </p:nvSpPr>
            <p:spPr>
              <a:xfrm>
                <a:off x="1162150" y="32647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4" name="Google Shape;3524;p74"/>
              <p:cNvSpPr/>
              <p:nvPr/>
            </p:nvSpPr>
            <p:spPr>
              <a:xfrm>
                <a:off x="1162150" y="33210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5" name="Google Shape;3525;p74"/>
              <p:cNvSpPr/>
              <p:nvPr/>
            </p:nvSpPr>
            <p:spPr>
              <a:xfrm>
                <a:off x="1162150" y="33772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6" name="Google Shape;3526;p74"/>
              <p:cNvSpPr/>
              <p:nvPr/>
            </p:nvSpPr>
            <p:spPr>
              <a:xfrm>
                <a:off x="1162150" y="34334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27" name="Google Shape;3527;p74"/>
            <p:cNvGrpSpPr/>
            <p:nvPr/>
          </p:nvGrpSpPr>
          <p:grpSpPr>
            <a:xfrm>
              <a:off x="8118906" y="539489"/>
              <a:ext cx="619774" cy="784131"/>
              <a:chOff x="1036750" y="2657625"/>
              <a:chExt cx="699125" cy="884525"/>
            </a:xfrm>
          </p:grpSpPr>
          <p:sp>
            <p:nvSpPr>
              <p:cNvPr id="3528" name="Google Shape;3528;p74"/>
              <p:cNvSpPr/>
              <p:nvPr/>
            </p:nvSpPr>
            <p:spPr>
              <a:xfrm>
                <a:off x="1036750" y="2657625"/>
                <a:ext cx="699125" cy="884525"/>
              </a:xfrm>
              <a:custGeom>
                <a:avLst/>
                <a:gdLst/>
                <a:ahLst/>
                <a:cxnLst/>
                <a:rect l="l" t="t" r="r" b="b"/>
                <a:pathLst>
                  <a:path w="27965" h="35381" extrusionOk="0">
                    <a:moveTo>
                      <a:pt x="1" y="0"/>
                    </a:moveTo>
                    <a:lnTo>
                      <a:pt x="1" y="35381"/>
                    </a:lnTo>
                    <a:lnTo>
                      <a:pt x="27965" y="35381"/>
                    </a:lnTo>
                    <a:lnTo>
                      <a:pt x="27965" y="6718"/>
                    </a:lnTo>
                    <a:lnTo>
                      <a:pt x="2203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9" name="Google Shape;3529;p74"/>
              <p:cNvSpPr/>
              <p:nvPr/>
            </p:nvSpPr>
            <p:spPr>
              <a:xfrm>
                <a:off x="1587675" y="2657625"/>
                <a:ext cx="148200" cy="167950"/>
              </a:xfrm>
              <a:custGeom>
                <a:avLst/>
                <a:gdLst/>
                <a:ahLst/>
                <a:cxnLst/>
                <a:rect l="l" t="t" r="r" b="b"/>
                <a:pathLst>
                  <a:path w="5928" h="6718" extrusionOk="0">
                    <a:moveTo>
                      <a:pt x="1" y="0"/>
                    </a:moveTo>
                    <a:lnTo>
                      <a:pt x="1" y="6718"/>
                    </a:lnTo>
                    <a:lnTo>
                      <a:pt x="5928" y="671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CFDFD"/>
              </a:solidFill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0" name="Google Shape;3530;p74"/>
              <p:cNvSpPr/>
              <p:nvPr/>
            </p:nvSpPr>
            <p:spPr>
              <a:xfrm>
                <a:off x="1162150" y="287192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1" name="Google Shape;3531;p74"/>
              <p:cNvSpPr/>
              <p:nvPr/>
            </p:nvSpPr>
            <p:spPr>
              <a:xfrm>
                <a:off x="1162150" y="29281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2" name="Google Shape;3532;p74"/>
              <p:cNvSpPr/>
              <p:nvPr/>
            </p:nvSpPr>
            <p:spPr>
              <a:xfrm>
                <a:off x="1162150" y="29843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3" name="Google Shape;3533;p74"/>
              <p:cNvSpPr/>
              <p:nvPr/>
            </p:nvSpPr>
            <p:spPr>
              <a:xfrm>
                <a:off x="1162150" y="30406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4" name="Google Shape;3534;p74"/>
              <p:cNvSpPr/>
              <p:nvPr/>
            </p:nvSpPr>
            <p:spPr>
              <a:xfrm>
                <a:off x="1162150" y="30968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5" name="Google Shape;3535;p74"/>
              <p:cNvSpPr/>
              <p:nvPr/>
            </p:nvSpPr>
            <p:spPr>
              <a:xfrm>
                <a:off x="1162150" y="31530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6" name="Google Shape;3536;p74"/>
              <p:cNvSpPr/>
              <p:nvPr/>
            </p:nvSpPr>
            <p:spPr>
              <a:xfrm>
                <a:off x="1162150" y="32085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7" name="Google Shape;3537;p74"/>
              <p:cNvSpPr/>
              <p:nvPr/>
            </p:nvSpPr>
            <p:spPr>
              <a:xfrm>
                <a:off x="1162150" y="32647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8" name="Google Shape;3538;p74"/>
              <p:cNvSpPr/>
              <p:nvPr/>
            </p:nvSpPr>
            <p:spPr>
              <a:xfrm>
                <a:off x="1162150" y="332100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1"/>
                    </a:moveTo>
                    <a:lnTo>
                      <a:pt x="17934" y="1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9" name="Google Shape;3539;p74"/>
              <p:cNvSpPr/>
              <p:nvPr/>
            </p:nvSpPr>
            <p:spPr>
              <a:xfrm>
                <a:off x="1162150" y="3377250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0" name="Google Shape;3540;p74"/>
              <p:cNvSpPr/>
              <p:nvPr/>
            </p:nvSpPr>
            <p:spPr>
              <a:xfrm>
                <a:off x="1162150" y="3433475"/>
                <a:ext cx="448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1" fill="none" extrusionOk="0">
                    <a:moveTo>
                      <a:pt x="0" y="0"/>
                    </a:moveTo>
                    <a:lnTo>
                      <a:pt x="17934" y="0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541" name="Google Shape;3541;p74"/>
          <p:cNvGrpSpPr/>
          <p:nvPr/>
        </p:nvGrpSpPr>
        <p:grpSpPr>
          <a:xfrm>
            <a:off x="7215206" y="1714494"/>
            <a:ext cx="1071570" cy="2000264"/>
            <a:chOff x="5243198" y="1354950"/>
            <a:chExt cx="867310" cy="1927500"/>
          </a:xfrm>
        </p:grpSpPr>
        <p:sp>
          <p:nvSpPr>
            <p:cNvPr id="3542" name="Google Shape;3542;p74"/>
            <p:cNvSpPr/>
            <p:nvPr/>
          </p:nvSpPr>
          <p:spPr>
            <a:xfrm>
              <a:off x="5243198" y="1354950"/>
              <a:ext cx="867300" cy="19275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43" name="Google Shape;3543;p74"/>
            <p:cNvGrpSpPr/>
            <p:nvPr/>
          </p:nvGrpSpPr>
          <p:grpSpPr>
            <a:xfrm>
              <a:off x="5243251" y="1354950"/>
              <a:ext cx="867257" cy="270554"/>
              <a:chOff x="5539102" y="1147729"/>
              <a:chExt cx="867257" cy="270554"/>
            </a:xfrm>
          </p:grpSpPr>
          <p:sp>
            <p:nvSpPr>
              <p:cNvPr id="3544" name="Google Shape;3544;p74"/>
              <p:cNvSpPr/>
              <p:nvPr/>
            </p:nvSpPr>
            <p:spPr>
              <a:xfrm>
                <a:off x="5539102" y="1147729"/>
                <a:ext cx="867257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545" name="Google Shape;3545;p74"/>
              <p:cNvGrpSpPr/>
              <p:nvPr/>
            </p:nvGrpSpPr>
            <p:grpSpPr>
              <a:xfrm>
                <a:off x="6202848" y="1213287"/>
                <a:ext cx="139356" cy="139356"/>
                <a:chOff x="3300229" y="786025"/>
                <a:chExt cx="116275" cy="116275"/>
              </a:xfrm>
            </p:grpSpPr>
            <p:sp>
              <p:nvSpPr>
                <p:cNvPr id="3546" name="Google Shape;3546;p74"/>
                <p:cNvSpPr/>
                <p:nvPr/>
              </p:nvSpPr>
              <p:spPr>
                <a:xfrm>
                  <a:off x="3300229" y="786025"/>
                  <a:ext cx="116275" cy="11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1" h="4651" extrusionOk="0">
                      <a:moveTo>
                        <a:pt x="0" y="0"/>
                      </a:moveTo>
                      <a:lnTo>
                        <a:pt x="0" y="4651"/>
                      </a:lnTo>
                      <a:lnTo>
                        <a:pt x="4651" y="4651"/>
                      </a:lnTo>
                      <a:lnTo>
                        <a:pt x="465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47" name="Google Shape;3547;p74"/>
                <p:cNvSpPr/>
                <p:nvPr/>
              </p:nvSpPr>
              <p:spPr>
                <a:xfrm>
                  <a:off x="3335179" y="820975"/>
                  <a:ext cx="45625" cy="4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824" y="0"/>
                      </a:moveTo>
                      <a:lnTo>
                        <a:pt x="1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48" name="Google Shape;3548;p74"/>
                <p:cNvSpPr/>
                <p:nvPr/>
              </p:nvSpPr>
              <p:spPr>
                <a:xfrm>
                  <a:off x="3335179" y="820975"/>
                  <a:ext cx="45625" cy="4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" y="0"/>
                      </a:moveTo>
                      <a:lnTo>
                        <a:pt x="1824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549" name="Google Shape;3549;p74"/>
          <p:cNvGrpSpPr/>
          <p:nvPr/>
        </p:nvGrpSpPr>
        <p:grpSpPr>
          <a:xfrm>
            <a:off x="2357422" y="785800"/>
            <a:ext cx="3643338" cy="1714512"/>
            <a:chOff x="76252" y="76200"/>
            <a:chExt cx="3585016" cy="1748498"/>
          </a:xfrm>
        </p:grpSpPr>
        <p:sp>
          <p:nvSpPr>
            <p:cNvPr id="3550" name="Google Shape;3550;p74"/>
            <p:cNvSpPr/>
            <p:nvPr/>
          </p:nvSpPr>
          <p:spPr>
            <a:xfrm>
              <a:off x="76273" y="76200"/>
              <a:ext cx="3584996" cy="1748498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1" name="Google Shape;3551;p74"/>
            <p:cNvGrpSpPr/>
            <p:nvPr/>
          </p:nvGrpSpPr>
          <p:grpSpPr>
            <a:xfrm>
              <a:off x="76252" y="76200"/>
              <a:ext cx="3584996" cy="270554"/>
              <a:chOff x="495045" y="1057247"/>
              <a:chExt cx="3584996" cy="270554"/>
            </a:xfrm>
          </p:grpSpPr>
          <p:sp>
            <p:nvSpPr>
              <p:cNvPr id="3552" name="Google Shape;3552;p74"/>
              <p:cNvSpPr/>
              <p:nvPr/>
            </p:nvSpPr>
            <p:spPr>
              <a:xfrm flipH="1">
                <a:off x="495045" y="1057247"/>
                <a:ext cx="3584996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553" name="Google Shape;3553;p74"/>
              <p:cNvGrpSpPr/>
              <p:nvPr/>
            </p:nvGrpSpPr>
            <p:grpSpPr>
              <a:xfrm flipH="1">
                <a:off x="559172" y="1122848"/>
                <a:ext cx="560767" cy="139276"/>
                <a:chOff x="4771000" y="1122848"/>
                <a:chExt cx="560767" cy="139276"/>
              </a:xfrm>
            </p:grpSpPr>
            <p:grpSp>
              <p:nvGrpSpPr>
                <p:cNvPr id="3554" name="Google Shape;3554;p74"/>
                <p:cNvGrpSpPr/>
                <p:nvPr/>
              </p:nvGrpSpPr>
              <p:grpSpPr>
                <a:xfrm>
                  <a:off x="5192567" y="1122848"/>
                  <a:ext cx="139200" cy="139200"/>
                  <a:chOff x="5192567" y="1122848"/>
                  <a:chExt cx="139200" cy="139200"/>
                </a:xfrm>
              </p:grpSpPr>
              <p:sp>
                <p:nvSpPr>
                  <p:cNvPr id="3555" name="Google Shape;3555;p74"/>
                  <p:cNvSpPr/>
                  <p:nvPr/>
                </p:nvSpPr>
                <p:spPr>
                  <a:xfrm>
                    <a:off x="5192567" y="1122848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56" name="Google Shape;3556;p74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57" name="Google Shape;3557;p74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558" name="Google Shape;3558;p74"/>
                <p:cNvGrpSpPr/>
                <p:nvPr/>
              </p:nvGrpSpPr>
              <p:grpSpPr>
                <a:xfrm>
                  <a:off x="4771000" y="1122849"/>
                  <a:ext cx="139200" cy="139200"/>
                  <a:chOff x="5192500" y="1122925"/>
                  <a:chExt cx="139200" cy="139200"/>
                </a:xfrm>
              </p:grpSpPr>
              <p:sp>
                <p:nvSpPr>
                  <p:cNvPr id="3559" name="Google Shape;3559;p74"/>
                  <p:cNvSpPr/>
                  <p:nvPr/>
                </p:nvSpPr>
                <p:spPr>
                  <a:xfrm>
                    <a:off x="5192500" y="1122925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60" name="Google Shape;3560;p74"/>
                  <p:cNvSpPr/>
                  <p:nvPr/>
                </p:nvSpPr>
                <p:spPr>
                  <a:xfrm rot="2700000">
                    <a:off x="5234299" y="1164701"/>
                    <a:ext cx="54684" cy="54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561" name="Google Shape;3561;p74"/>
                <p:cNvGrpSpPr/>
                <p:nvPr/>
              </p:nvGrpSpPr>
              <p:grpSpPr>
                <a:xfrm>
                  <a:off x="4981783" y="1122924"/>
                  <a:ext cx="139200" cy="139200"/>
                  <a:chOff x="4981783" y="1122924"/>
                  <a:chExt cx="139200" cy="139200"/>
                </a:xfrm>
              </p:grpSpPr>
              <p:sp>
                <p:nvSpPr>
                  <p:cNvPr id="3562" name="Google Shape;3562;p74"/>
                  <p:cNvSpPr/>
                  <p:nvPr/>
                </p:nvSpPr>
                <p:spPr>
                  <a:xfrm>
                    <a:off x="4981783" y="1122924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63" name="Google Shape;3563;p74"/>
                  <p:cNvSpPr/>
                  <p:nvPr/>
                </p:nvSpPr>
                <p:spPr>
                  <a:xfrm>
                    <a:off x="5026333" y="1167474"/>
                    <a:ext cx="50100" cy="501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3584" name="Google Shape;3584;p74"/>
          <p:cNvSpPr/>
          <p:nvPr/>
        </p:nvSpPr>
        <p:spPr>
          <a:xfrm>
            <a:off x="1428728" y="1214428"/>
            <a:ext cx="2276400" cy="2942700"/>
          </a:xfrm>
          <a:prstGeom prst="roundRect">
            <a:avLst>
              <a:gd name="adj" fmla="val 1232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" name="Google Shape;3564;p74"/>
          <p:cNvGrpSpPr/>
          <p:nvPr/>
        </p:nvGrpSpPr>
        <p:grpSpPr>
          <a:xfrm>
            <a:off x="2000232" y="1571618"/>
            <a:ext cx="4500594" cy="2357454"/>
            <a:chOff x="76252" y="76200"/>
            <a:chExt cx="3585029" cy="1748498"/>
          </a:xfrm>
        </p:grpSpPr>
        <p:sp>
          <p:nvSpPr>
            <p:cNvPr id="107" name="Google Shape;3565;p74"/>
            <p:cNvSpPr/>
            <p:nvPr/>
          </p:nvSpPr>
          <p:spPr>
            <a:xfrm>
              <a:off x="76285" y="76200"/>
              <a:ext cx="3584996" cy="1748498"/>
            </a:xfrm>
            <a:custGeom>
              <a:avLst/>
              <a:gdLst/>
              <a:ahLst/>
              <a:cxnLst/>
              <a:rect l="l" t="t" r="r" b="b"/>
              <a:pathLst>
                <a:path w="99972" h="49424" extrusionOk="0">
                  <a:moveTo>
                    <a:pt x="0" y="1"/>
                  </a:moveTo>
                  <a:lnTo>
                    <a:pt x="0" y="49424"/>
                  </a:lnTo>
                  <a:lnTo>
                    <a:pt x="99972" y="49424"/>
                  </a:lnTo>
                  <a:lnTo>
                    <a:pt x="99972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8" name="Google Shape;3566;p74"/>
            <p:cNvGrpSpPr/>
            <p:nvPr/>
          </p:nvGrpSpPr>
          <p:grpSpPr>
            <a:xfrm>
              <a:off x="76252" y="76200"/>
              <a:ext cx="3584996" cy="270554"/>
              <a:chOff x="495045" y="1057247"/>
              <a:chExt cx="3584996" cy="270554"/>
            </a:xfrm>
          </p:grpSpPr>
          <p:sp>
            <p:nvSpPr>
              <p:cNvPr id="109" name="Google Shape;3567;p74"/>
              <p:cNvSpPr/>
              <p:nvPr/>
            </p:nvSpPr>
            <p:spPr>
              <a:xfrm flipH="1">
                <a:off x="495045" y="1057247"/>
                <a:ext cx="3584996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0" name="Google Shape;3568;p74"/>
              <p:cNvGrpSpPr/>
              <p:nvPr/>
            </p:nvGrpSpPr>
            <p:grpSpPr>
              <a:xfrm flipH="1">
                <a:off x="559172" y="1122848"/>
                <a:ext cx="560767" cy="139276"/>
                <a:chOff x="4771000" y="1122848"/>
                <a:chExt cx="560767" cy="139276"/>
              </a:xfrm>
            </p:grpSpPr>
            <p:grpSp>
              <p:nvGrpSpPr>
                <p:cNvPr id="111" name="Google Shape;3569;p74"/>
                <p:cNvGrpSpPr/>
                <p:nvPr/>
              </p:nvGrpSpPr>
              <p:grpSpPr>
                <a:xfrm>
                  <a:off x="5192567" y="1122848"/>
                  <a:ext cx="139200" cy="139200"/>
                  <a:chOff x="5192567" y="1122848"/>
                  <a:chExt cx="139200" cy="139200"/>
                </a:xfrm>
              </p:grpSpPr>
              <p:sp>
                <p:nvSpPr>
                  <p:cNvPr id="118" name="Google Shape;3570;p74"/>
                  <p:cNvSpPr/>
                  <p:nvPr/>
                </p:nvSpPr>
                <p:spPr>
                  <a:xfrm>
                    <a:off x="5192567" y="1122848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" name="Google Shape;3571;p74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" name="Google Shape;3572;p74"/>
                  <p:cNvSpPr/>
                  <p:nvPr/>
                </p:nvSpPr>
                <p:spPr>
                  <a:xfrm rot="5400000">
                    <a:off x="5234842" y="1164441"/>
                    <a:ext cx="54682" cy="546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12" name="Google Shape;3573;p74"/>
                <p:cNvGrpSpPr/>
                <p:nvPr/>
              </p:nvGrpSpPr>
              <p:grpSpPr>
                <a:xfrm>
                  <a:off x="4771000" y="1122849"/>
                  <a:ext cx="139200" cy="139200"/>
                  <a:chOff x="5192500" y="1122925"/>
                  <a:chExt cx="139200" cy="139200"/>
                </a:xfrm>
              </p:grpSpPr>
              <p:sp>
                <p:nvSpPr>
                  <p:cNvPr id="116" name="Google Shape;3574;p74"/>
                  <p:cNvSpPr/>
                  <p:nvPr/>
                </p:nvSpPr>
                <p:spPr>
                  <a:xfrm>
                    <a:off x="5192500" y="1122925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" name="Google Shape;3575;p74"/>
                  <p:cNvSpPr/>
                  <p:nvPr/>
                </p:nvSpPr>
                <p:spPr>
                  <a:xfrm rot="2700000">
                    <a:off x="5234299" y="1164701"/>
                    <a:ext cx="54684" cy="54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13" name="Google Shape;3576;p74"/>
                <p:cNvGrpSpPr/>
                <p:nvPr/>
              </p:nvGrpSpPr>
              <p:grpSpPr>
                <a:xfrm>
                  <a:off x="4981783" y="1122924"/>
                  <a:ext cx="139200" cy="139200"/>
                  <a:chOff x="4981783" y="1122924"/>
                  <a:chExt cx="139200" cy="139200"/>
                </a:xfrm>
              </p:grpSpPr>
              <p:sp>
                <p:nvSpPr>
                  <p:cNvPr id="114" name="Google Shape;3577;p74"/>
                  <p:cNvSpPr/>
                  <p:nvPr/>
                </p:nvSpPr>
                <p:spPr>
                  <a:xfrm>
                    <a:off x="4981783" y="1122924"/>
                    <a:ext cx="139200" cy="139200"/>
                  </a:xfrm>
                  <a:prstGeom prst="ellipse">
                    <a:avLst/>
                  </a:prstGeom>
                  <a:solidFill>
                    <a:schemeClr val="lt1"/>
                  </a:solidFill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" name="Google Shape;3578;p74"/>
                  <p:cNvSpPr/>
                  <p:nvPr/>
                </p:nvSpPr>
                <p:spPr>
                  <a:xfrm>
                    <a:off x="5026333" y="1167474"/>
                    <a:ext cx="50100" cy="501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121" name="Subtitle 101"/>
          <p:cNvSpPr>
            <a:spLocks noGrp="1"/>
          </p:cNvSpPr>
          <p:nvPr>
            <p:ph type="subTitle" idx="5"/>
          </p:nvPr>
        </p:nvSpPr>
        <p:spPr>
          <a:xfrm>
            <a:off x="1857356" y="2143122"/>
            <a:ext cx="4286280" cy="157163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Garamond" pitchFamily="18" charset="0"/>
              </a:rPr>
              <a:t>Криминалците не секогаш го сакаат истото. Најчесто во прашање станува збор за пари , пробивање лични податоци или само колку да се предизвика штета.</a:t>
            </a:r>
            <a:endParaRPr lang="mk-MK" sz="2000" dirty="0">
              <a:solidFill>
                <a:srgbClr val="000000"/>
              </a:solidFill>
              <a:latin typeface="Garamond" pitchFamily="18" charset="0"/>
            </a:endParaRPr>
          </a:p>
        </p:txBody>
      </p:sp>
      <p:grpSp>
        <p:nvGrpSpPr>
          <p:cNvPr id="123" name="Google Shape;3318;p70"/>
          <p:cNvGrpSpPr/>
          <p:nvPr/>
        </p:nvGrpSpPr>
        <p:grpSpPr>
          <a:xfrm>
            <a:off x="7500958" y="2428874"/>
            <a:ext cx="571504" cy="751864"/>
            <a:chOff x="7013494" y="648011"/>
            <a:chExt cx="480273" cy="608988"/>
          </a:xfrm>
        </p:grpSpPr>
        <p:sp>
          <p:nvSpPr>
            <p:cNvPr id="124" name="Google Shape;3319;p70"/>
            <p:cNvSpPr/>
            <p:nvPr/>
          </p:nvSpPr>
          <p:spPr>
            <a:xfrm>
              <a:off x="7194667" y="648011"/>
              <a:ext cx="299100" cy="2991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320;p70"/>
            <p:cNvSpPr/>
            <p:nvPr/>
          </p:nvSpPr>
          <p:spPr>
            <a:xfrm flipH="1">
              <a:off x="7013494" y="780524"/>
              <a:ext cx="343500" cy="476475"/>
            </a:xfrm>
            <a:custGeom>
              <a:avLst/>
              <a:gdLst/>
              <a:ahLst/>
              <a:cxnLst/>
              <a:rect l="l" t="t" r="r" b="b"/>
              <a:pathLst>
                <a:path w="13740" h="19059" extrusionOk="0">
                  <a:moveTo>
                    <a:pt x="0" y="0"/>
                  </a:moveTo>
                  <a:lnTo>
                    <a:pt x="1945" y="16414"/>
                  </a:lnTo>
                  <a:lnTo>
                    <a:pt x="5350" y="11885"/>
                  </a:lnTo>
                  <a:lnTo>
                    <a:pt x="9149" y="19058"/>
                  </a:lnTo>
                  <a:lnTo>
                    <a:pt x="12949" y="16444"/>
                  </a:lnTo>
                  <a:lnTo>
                    <a:pt x="7812" y="10213"/>
                  </a:lnTo>
                  <a:lnTo>
                    <a:pt x="13739" y="9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" name="Google Shape;3277;p70"/>
          <p:cNvSpPr txBox="1">
            <a:spLocks noGrp="1"/>
          </p:cNvSpPr>
          <p:nvPr>
            <p:ph type="title"/>
          </p:nvPr>
        </p:nvSpPr>
        <p:spPr>
          <a:xfrm>
            <a:off x="617550" y="556400"/>
            <a:ext cx="58839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0" dirty="0">
                <a:solidFill>
                  <a:srgbClr val="000000"/>
                </a:solidFill>
                <a:latin typeface="Garamond" pitchFamily="18" charset="0"/>
              </a:rPr>
              <a:t>Начини на кои можеме да создадеме сајбер безбефност</a:t>
            </a:r>
            <a:endParaRPr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279" name="Google Shape;3279;p70"/>
          <p:cNvSpPr/>
          <p:nvPr/>
        </p:nvSpPr>
        <p:spPr>
          <a:xfrm>
            <a:off x="7215206" y="785800"/>
            <a:ext cx="642942" cy="642942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0" name="Google Shape;3280;p70"/>
          <p:cNvSpPr/>
          <p:nvPr/>
        </p:nvSpPr>
        <p:spPr>
          <a:xfrm>
            <a:off x="8143900" y="571486"/>
            <a:ext cx="642942" cy="642942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81" name="Google Shape;3281;p70"/>
          <p:cNvGrpSpPr/>
          <p:nvPr/>
        </p:nvGrpSpPr>
        <p:grpSpPr>
          <a:xfrm>
            <a:off x="7358082" y="928676"/>
            <a:ext cx="298996" cy="340168"/>
            <a:chOff x="6272100" y="832575"/>
            <a:chExt cx="424650" cy="483125"/>
          </a:xfrm>
        </p:grpSpPr>
        <p:sp>
          <p:nvSpPr>
            <p:cNvPr id="3282" name="Google Shape;3282;p70"/>
            <p:cNvSpPr/>
            <p:nvPr/>
          </p:nvSpPr>
          <p:spPr>
            <a:xfrm>
              <a:off x="6272100" y="832575"/>
              <a:ext cx="424650" cy="483125"/>
            </a:xfrm>
            <a:custGeom>
              <a:avLst/>
              <a:gdLst/>
              <a:ahLst/>
              <a:cxnLst/>
              <a:rect l="l" t="t" r="r" b="b"/>
              <a:pathLst>
                <a:path w="16986" h="19325" extrusionOk="0">
                  <a:moveTo>
                    <a:pt x="2265" y="6537"/>
                  </a:moveTo>
                  <a:lnTo>
                    <a:pt x="2265" y="8334"/>
                  </a:lnTo>
                  <a:lnTo>
                    <a:pt x="1366" y="7437"/>
                  </a:lnTo>
                  <a:lnTo>
                    <a:pt x="2265" y="6537"/>
                  </a:lnTo>
                  <a:close/>
                  <a:moveTo>
                    <a:pt x="14721" y="6537"/>
                  </a:moveTo>
                  <a:lnTo>
                    <a:pt x="15617" y="7437"/>
                  </a:lnTo>
                  <a:lnTo>
                    <a:pt x="14721" y="8334"/>
                  </a:lnTo>
                  <a:lnTo>
                    <a:pt x="14721" y="6537"/>
                  </a:lnTo>
                  <a:close/>
                  <a:moveTo>
                    <a:pt x="13588" y="1132"/>
                  </a:moveTo>
                  <a:lnTo>
                    <a:pt x="13588" y="9466"/>
                  </a:lnTo>
                  <a:lnTo>
                    <a:pt x="10521" y="12531"/>
                  </a:lnTo>
                  <a:lnTo>
                    <a:pt x="6462" y="12531"/>
                  </a:lnTo>
                  <a:lnTo>
                    <a:pt x="3398" y="9466"/>
                  </a:lnTo>
                  <a:lnTo>
                    <a:pt x="3398" y="1132"/>
                  </a:lnTo>
                  <a:close/>
                  <a:moveTo>
                    <a:pt x="1133" y="8802"/>
                  </a:moveTo>
                  <a:lnTo>
                    <a:pt x="5427" y="13099"/>
                  </a:lnTo>
                  <a:lnTo>
                    <a:pt x="1133" y="17392"/>
                  </a:lnTo>
                  <a:lnTo>
                    <a:pt x="1133" y="8802"/>
                  </a:lnTo>
                  <a:close/>
                  <a:moveTo>
                    <a:pt x="15853" y="8802"/>
                  </a:moveTo>
                  <a:lnTo>
                    <a:pt x="15853" y="17392"/>
                  </a:lnTo>
                  <a:lnTo>
                    <a:pt x="11556" y="13099"/>
                  </a:lnTo>
                  <a:lnTo>
                    <a:pt x="15853" y="8802"/>
                  </a:lnTo>
                  <a:close/>
                  <a:moveTo>
                    <a:pt x="10521" y="13663"/>
                  </a:moveTo>
                  <a:lnTo>
                    <a:pt x="15050" y="18192"/>
                  </a:lnTo>
                  <a:lnTo>
                    <a:pt x="1933" y="18192"/>
                  </a:lnTo>
                  <a:lnTo>
                    <a:pt x="6462" y="13663"/>
                  </a:lnTo>
                  <a:close/>
                  <a:moveTo>
                    <a:pt x="2830" y="0"/>
                  </a:moveTo>
                  <a:cubicBezTo>
                    <a:pt x="2516" y="0"/>
                    <a:pt x="2265" y="254"/>
                    <a:pt x="2265" y="568"/>
                  </a:cubicBezTo>
                  <a:lnTo>
                    <a:pt x="2265" y="4937"/>
                  </a:lnTo>
                  <a:lnTo>
                    <a:pt x="164" y="7036"/>
                  </a:lnTo>
                  <a:lnTo>
                    <a:pt x="161" y="7042"/>
                  </a:lnTo>
                  <a:cubicBezTo>
                    <a:pt x="152" y="7051"/>
                    <a:pt x="143" y="7063"/>
                    <a:pt x="134" y="7072"/>
                  </a:cubicBezTo>
                  <a:lnTo>
                    <a:pt x="125" y="7084"/>
                  </a:lnTo>
                  <a:cubicBezTo>
                    <a:pt x="112" y="7096"/>
                    <a:pt x="103" y="7108"/>
                    <a:pt x="94" y="7120"/>
                  </a:cubicBezTo>
                  <a:cubicBezTo>
                    <a:pt x="91" y="7126"/>
                    <a:pt x="88" y="7129"/>
                    <a:pt x="85" y="7132"/>
                  </a:cubicBezTo>
                  <a:cubicBezTo>
                    <a:pt x="85" y="7138"/>
                    <a:pt x="73" y="7153"/>
                    <a:pt x="70" y="7162"/>
                  </a:cubicBezTo>
                  <a:cubicBezTo>
                    <a:pt x="64" y="7171"/>
                    <a:pt x="61" y="7174"/>
                    <a:pt x="58" y="7180"/>
                  </a:cubicBezTo>
                  <a:cubicBezTo>
                    <a:pt x="55" y="7186"/>
                    <a:pt x="52" y="7199"/>
                    <a:pt x="46" y="7208"/>
                  </a:cubicBezTo>
                  <a:cubicBezTo>
                    <a:pt x="43" y="7217"/>
                    <a:pt x="40" y="7220"/>
                    <a:pt x="40" y="7226"/>
                  </a:cubicBezTo>
                  <a:cubicBezTo>
                    <a:pt x="34" y="7241"/>
                    <a:pt x="28" y="7256"/>
                    <a:pt x="25" y="7271"/>
                  </a:cubicBezTo>
                  <a:cubicBezTo>
                    <a:pt x="25" y="7274"/>
                    <a:pt x="22" y="7280"/>
                    <a:pt x="19" y="7283"/>
                  </a:cubicBezTo>
                  <a:cubicBezTo>
                    <a:pt x="16" y="7295"/>
                    <a:pt x="13" y="7307"/>
                    <a:pt x="13" y="7319"/>
                  </a:cubicBezTo>
                  <a:cubicBezTo>
                    <a:pt x="13" y="7325"/>
                    <a:pt x="10" y="7331"/>
                    <a:pt x="10" y="7334"/>
                  </a:cubicBezTo>
                  <a:cubicBezTo>
                    <a:pt x="7" y="7340"/>
                    <a:pt x="4" y="7359"/>
                    <a:pt x="4" y="7371"/>
                  </a:cubicBezTo>
                  <a:lnTo>
                    <a:pt x="4" y="7386"/>
                  </a:lnTo>
                  <a:cubicBezTo>
                    <a:pt x="4" y="7401"/>
                    <a:pt x="1" y="7416"/>
                    <a:pt x="1" y="7434"/>
                  </a:cubicBezTo>
                  <a:lnTo>
                    <a:pt x="1" y="17625"/>
                  </a:lnTo>
                  <a:cubicBezTo>
                    <a:pt x="1" y="18063"/>
                    <a:pt x="170" y="18482"/>
                    <a:pt x="475" y="18799"/>
                  </a:cubicBezTo>
                  <a:cubicBezTo>
                    <a:pt x="481" y="18808"/>
                    <a:pt x="490" y="18817"/>
                    <a:pt x="499" y="18826"/>
                  </a:cubicBezTo>
                  <a:cubicBezTo>
                    <a:pt x="508" y="18833"/>
                    <a:pt x="517" y="18842"/>
                    <a:pt x="526" y="18851"/>
                  </a:cubicBezTo>
                  <a:cubicBezTo>
                    <a:pt x="840" y="19156"/>
                    <a:pt x="1260" y="19325"/>
                    <a:pt x="1698" y="19325"/>
                  </a:cubicBezTo>
                  <a:lnTo>
                    <a:pt x="15285" y="19325"/>
                  </a:lnTo>
                  <a:cubicBezTo>
                    <a:pt x="15723" y="19325"/>
                    <a:pt x="16143" y="19156"/>
                    <a:pt x="16460" y="18854"/>
                  </a:cubicBezTo>
                  <a:cubicBezTo>
                    <a:pt x="16469" y="18845"/>
                    <a:pt x="16478" y="18836"/>
                    <a:pt x="16487" y="18826"/>
                  </a:cubicBezTo>
                  <a:cubicBezTo>
                    <a:pt x="16496" y="18817"/>
                    <a:pt x="16502" y="18808"/>
                    <a:pt x="16511" y="18799"/>
                  </a:cubicBezTo>
                  <a:cubicBezTo>
                    <a:pt x="16816" y="18485"/>
                    <a:pt x="16985" y="18063"/>
                    <a:pt x="16985" y="17628"/>
                  </a:cubicBezTo>
                  <a:lnTo>
                    <a:pt x="16985" y="7437"/>
                  </a:lnTo>
                  <a:cubicBezTo>
                    <a:pt x="16985" y="7419"/>
                    <a:pt x="16985" y="7404"/>
                    <a:pt x="16982" y="7389"/>
                  </a:cubicBezTo>
                  <a:lnTo>
                    <a:pt x="16982" y="7371"/>
                  </a:lnTo>
                  <a:cubicBezTo>
                    <a:pt x="16982" y="7362"/>
                    <a:pt x="16979" y="7350"/>
                    <a:pt x="16976" y="7337"/>
                  </a:cubicBezTo>
                  <a:cubicBezTo>
                    <a:pt x="16973" y="7328"/>
                    <a:pt x="16973" y="7325"/>
                    <a:pt x="16973" y="7319"/>
                  </a:cubicBezTo>
                  <a:cubicBezTo>
                    <a:pt x="16973" y="7316"/>
                    <a:pt x="16967" y="7298"/>
                    <a:pt x="16964" y="7286"/>
                  </a:cubicBezTo>
                  <a:cubicBezTo>
                    <a:pt x="16964" y="7283"/>
                    <a:pt x="16964" y="7277"/>
                    <a:pt x="16961" y="7271"/>
                  </a:cubicBezTo>
                  <a:cubicBezTo>
                    <a:pt x="16958" y="7256"/>
                    <a:pt x="16952" y="7244"/>
                    <a:pt x="16946" y="7229"/>
                  </a:cubicBezTo>
                  <a:cubicBezTo>
                    <a:pt x="16943" y="7223"/>
                    <a:pt x="16940" y="7217"/>
                    <a:pt x="16940" y="7211"/>
                  </a:cubicBezTo>
                  <a:cubicBezTo>
                    <a:pt x="16937" y="7205"/>
                    <a:pt x="16931" y="7193"/>
                    <a:pt x="16925" y="7183"/>
                  </a:cubicBezTo>
                  <a:cubicBezTo>
                    <a:pt x="16922" y="7174"/>
                    <a:pt x="16919" y="7171"/>
                    <a:pt x="16916" y="7165"/>
                  </a:cubicBezTo>
                  <a:cubicBezTo>
                    <a:pt x="16913" y="7159"/>
                    <a:pt x="16904" y="7144"/>
                    <a:pt x="16898" y="7135"/>
                  </a:cubicBezTo>
                  <a:lnTo>
                    <a:pt x="16892" y="7123"/>
                  </a:lnTo>
                  <a:cubicBezTo>
                    <a:pt x="16882" y="7108"/>
                    <a:pt x="16873" y="7096"/>
                    <a:pt x="16861" y="7084"/>
                  </a:cubicBezTo>
                  <a:lnTo>
                    <a:pt x="16852" y="7075"/>
                  </a:lnTo>
                  <a:cubicBezTo>
                    <a:pt x="16843" y="7063"/>
                    <a:pt x="16834" y="7054"/>
                    <a:pt x="16825" y="7045"/>
                  </a:cubicBezTo>
                  <a:lnTo>
                    <a:pt x="16819" y="7039"/>
                  </a:lnTo>
                  <a:lnTo>
                    <a:pt x="14721" y="4937"/>
                  </a:lnTo>
                  <a:lnTo>
                    <a:pt x="14721" y="568"/>
                  </a:lnTo>
                  <a:cubicBezTo>
                    <a:pt x="14721" y="254"/>
                    <a:pt x="14467" y="0"/>
                    <a:pt x="141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83" name="Google Shape;3283;p70"/>
            <p:cNvSpPr/>
            <p:nvPr/>
          </p:nvSpPr>
          <p:spPr>
            <a:xfrm>
              <a:off x="6384200" y="889150"/>
              <a:ext cx="199300" cy="198200"/>
            </a:xfrm>
            <a:custGeom>
              <a:avLst/>
              <a:gdLst/>
              <a:ahLst/>
              <a:cxnLst/>
              <a:rect l="l" t="t" r="r" b="b"/>
              <a:pathLst>
                <a:path w="7972" h="7928" extrusionOk="0">
                  <a:moveTo>
                    <a:pt x="4005" y="3398"/>
                  </a:moveTo>
                  <a:cubicBezTo>
                    <a:pt x="4274" y="3398"/>
                    <a:pt x="4534" y="3588"/>
                    <a:pt x="4569" y="3900"/>
                  </a:cubicBezTo>
                  <a:cubicBezTo>
                    <a:pt x="4560" y="3951"/>
                    <a:pt x="4560" y="4003"/>
                    <a:pt x="4566" y="4057"/>
                  </a:cubicBezTo>
                  <a:cubicBezTo>
                    <a:pt x="4521" y="4329"/>
                    <a:pt x="4285" y="4531"/>
                    <a:pt x="4007" y="4531"/>
                  </a:cubicBezTo>
                  <a:cubicBezTo>
                    <a:pt x="3518" y="4531"/>
                    <a:pt x="3259" y="3954"/>
                    <a:pt x="3585" y="3589"/>
                  </a:cubicBezTo>
                  <a:cubicBezTo>
                    <a:pt x="3702" y="3458"/>
                    <a:pt x="3855" y="3398"/>
                    <a:pt x="4005" y="3398"/>
                  </a:cubicBezTo>
                  <a:close/>
                  <a:moveTo>
                    <a:pt x="4005" y="1"/>
                  </a:moveTo>
                  <a:cubicBezTo>
                    <a:pt x="3351" y="1"/>
                    <a:pt x="2696" y="163"/>
                    <a:pt x="2102" y="488"/>
                  </a:cubicBezTo>
                  <a:cubicBezTo>
                    <a:pt x="876" y="1161"/>
                    <a:pt x="94" y="2432"/>
                    <a:pt x="46" y="3830"/>
                  </a:cubicBezTo>
                  <a:cubicBezTo>
                    <a:pt x="1" y="5231"/>
                    <a:pt x="695" y="6551"/>
                    <a:pt x="1876" y="7303"/>
                  </a:cubicBezTo>
                  <a:cubicBezTo>
                    <a:pt x="2510" y="7713"/>
                    <a:pt x="3247" y="7928"/>
                    <a:pt x="4001" y="7928"/>
                  </a:cubicBezTo>
                  <a:cubicBezTo>
                    <a:pt x="4629" y="7925"/>
                    <a:pt x="5248" y="7783"/>
                    <a:pt x="5816" y="7517"/>
                  </a:cubicBezTo>
                  <a:cubicBezTo>
                    <a:pt x="6106" y="7390"/>
                    <a:pt x="6233" y="7049"/>
                    <a:pt x="6100" y="6762"/>
                  </a:cubicBezTo>
                  <a:cubicBezTo>
                    <a:pt x="6006" y="6555"/>
                    <a:pt x="5802" y="6435"/>
                    <a:pt x="5589" y="6435"/>
                  </a:cubicBezTo>
                  <a:cubicBezTo>
                    <a:pt x="5506" y="6435"/>
                    <a:pt x="5422" y="6453"/>
                    <a:pt x="5342" y="6491"/>
                  </a:cubicBezTo>
                  <a:cubicBezTo>
                    <a:pt x="4902" y="6692"/>
                    <a:pt x="4449" y="6792"/>
                    <a:pt x="4007" y="6792"/>
                  </a:cubicBezTo>
                  <a:cubicBezTo>
                    <a:pt x="3468" y="6792"/>
                    <a:pt x="2947" y="6644"/>
                    <a:pt x="2486" y="6349"/>
                  </a:cubicBezTo>
                  <a:cubicBezTo>
                    <a:pt x="1643" y="5811"/>
                    <a:pt x="1145" y="4869"/>
                    <a:pt x="1178" y="3870"/>
                  </a:cubicBezTo>
                  <a:cubicBezTo>
                    <a:pt x="1211" y="2870"/>
                    <a:pt x="1770" y="1961"/>
                    <a:pt x="2649" y="1481"/>
                  </a:cubicBezTo>
                  <a:cubicBezTo>
                    <a:pt x="3073" y="1247"/>
                    <a:pt x="3541" y="1131"/>
                    <a:pt x="4009" y="1131"/>
                  </a:cubicBezTo>
                  <a:cubicBezTo>
                    <a:pt x="4508" y="1131"/>
                    <a:pt x="5007" y="1263"/>
                    <a:pt x="5451" y="1527"/>
                  </a:cubicBezTo>
                  <a:cubicBezTo>
                    <a:pt x="6311" y="2037"/>
                    <a:pt x="6840" y="2964"/>
                    <a:pt x="6840" y="3966"/>
                  </a:cubicBezTo>
                  <a:cubicBezTo>
                    <a:pt x="6846" y="4277"/>
                    <a:pt x="6598" y="4537"/>
                    <a:pt x="6284" y="4543"/>
                  </a:cubicBezTo>
                  <a:cubicBezTo>
                    <a:pt x="6280" y="4543"/>
                    <a:pt x="6277" y="4543"/>
                    <a:pt x="6273" y="4543"/>
                  </a:cubicBezTo>
                  <a:cubicBezTo>
                    <a:pt x="5967" y="4543"/>
                    <a:pt x="5713" y="4298"/>
                    <a:pt x="5707" y="3990"/>
                  </a:cubicBezTo>
                  <a:lnTo>
                    <a:pt x="5707" y="3972"/>
                  </a:lnTo>
                  <a:lnTo>
                    <a:pt x="5707" y="3966"/>
                  </a:lnTo>
                  <a:cubicBezTo>
                    <a:pt x="5707" y="3163"/>
                    <a:pt x="5146" y="2469"/>
                    <a:pt x="4361" y="2300"/>
                  </a:cubicBezTo>
                  <a:cubicBezTo>
                    <a:pt x="4241" y="2274"/>
                    <a:pt x="4121" y="2261"/>
                    <a:pt x="4003" y="2261"/>
                  </a:cubicBezTo>
                  <a:cubicBezTo>
                    <a:pt x="3345" y="2261"/>
                    <a:pt x="2731" y="2647"/>
                    <a:pt x="2452" y="3269"/>
                  </a:cubicBezTo>
                  <a:cubicBezTo>
                    <a:pt x="2126" y="4000"/>
                    <a:pt x="2353" y="4863"/>
                    <a:pt x="3002" y="5337"/>
                  </a:cubicBezTo>
                  <a:cubicBezTo>
                    <a:pt x="3302" y="5555"/>
                    <a:pt x="3654" y="5663"/>
                    <a:pt x="4005" y="5663"/>
                  </a:cubicBezTo>
                  <a:cubicBezTo>
                    <a:pt x="4413" y="5663"/>
                    <a:pt x="4818" y="5517"/>
                    <a:pt x="5140" y="5228"/>
                  </a:cubicBezTo>
                  <a:cubicBezTo>
                    <a:pt x="5457" y="5513"/>
                    <a:pt x="5863" y="5662"/>
                    <a:pt x="6274" y="5662"/>
                  </a:cubicBezTo>
                  <a:cubicBezTo>
                    <a:pt x="6507" y="5662"/>
                    <a:pt x="6742" y="5614"/>
                    <a:pt x="6963" y="5515"/>
                  </a:cubicBezTo>
                  <a:cubicBezTo>
                    <a:pt x="7576" y="5241"/>
                    <a:pt x="7969" y="4634"/>
                    <a:pt x="7972" y="3966"/>
                  </a:cubicBezTo>
                  <a:cubicBezTo>
                    <a:pt x="7972" y="2565"/>
                    <a:pt x="7232" y="1267"/>
                    <a:pt x="6027" y="554"/>
                  </a:cubicBezTo>
                  <a:cubicBezTo>
                    <a:pt x="5405" y="186"/>
                    <a:pt x="4705" y="1"/>
                    <a:pt x="4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318" name="Google Shape;3318;p70"/>
          <p:cNvGrpSpPr/>
          <p:nvPr/>
        </p:nvGrpSpPr>
        <p:grpSpPr>
          <a:xfrm>
            <a:off x="8143900" y="714362"/>
            <a:ext cx="480273" cy="608988"/>
            <a:chOff x="7013494" y="648011"/>
            <a:chExt cx="480273" cy="608988"/>
          </a:xfrm>
        </p:grpSpPr>
        <p:sp>
          <p:nvSpPr>
            <p:cNvPr id="3319" name="Google Shape;3319;p70"/>
            <p:cNvSpPr/>
            <p:nvPr/>
          </p:nvSpPr>
          <p:spPr>
            <a:xfrm>
              <a:off x="7194667" y="648011"/>
              <a:ext cx="299100" cy="2991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70"/>
            <p:cNvSpPr/>
            <p:nvPr/>
          </p:nvSpPr>
          <p:spPr>
            <a:xfrm flipH="1">
              <a:off x="7013494" y="780524"/>
              <a:ext cx="343500" cy="476475"/>
            </a:xfrm>
            <a:custGeom>
              <a:avLst/>
              <a:gdLst/>
              <a:ahLst/>
              <a:cxnLst/>
              <a:rect l="l" t="t" r="r" b="b"/>
              <a:pathLst>
                <a:path w="13740" h="19059" extrusionOk="0">
                  <a:moveTo>
                    <a:pt x="0" y="0"/>
                  </a:moveTo>
                  <a:lnTo>
                    <a:pt x="1945" y="16414"/>
                  </a:lnTo>
                  <a:lnTo>
                    <a:pt x="5350" y="11885"/>
                  </a:lnTo>
                  <a:lnTo>
                    <a:pt x="9149" y="19058"/>
                  </a:lnTo>
                  <a:lnTo>
                    <a:pt x="12949" y="16444"/>
                  </a:lnTo>
                  <a:lnTo>
                    <a:pt x="7812" y="10213"/>
                  </a:lnTo>
                  <a:lnTo>
                    <a:pt x="13739" y="9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Chevron 51"/>
          <p:cNvSpPr/>
          <p:nvPr/>
        </p:nvSpPr>
        <p:spPr>
          <a:xfrm>
            <a:off x="428596" y="1857370"/>
            <a:ext cx="1857388" cy="1214446"/>
          </a:xfrm>
          <a:prstGeom prst="chevron">
            <a:avLst>
              <a:gd name="adj" fmla="val 359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solidFill>
                <a:schemeClr val="tx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85786" y="2000246"/>
            <a:ext cx="1285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1600" dirty="0">
                <a:latin typeface="Garamond" pitchFamily="18" charset="0"/>
              </a:rPr>
              <a:t>Редовно ажурирање на софтвер</a:t>
            </a:r>
          </a:p>
        </p:txBody>
      </p:sp>
      <p:sp>
        <p:nvSpPr>
          <p:cNvPr id="57" name="Chevron 56"/>
          <p:cNvSpPr/>
          <p:nvPr/>
        </p:nvSpPr>
        <p:spPr>
          <a:xfrm>
            <a:off x="2071670" y="1857370"/>
            <a:ext cx="1857388" cy="1214446"/>
          </a:xfrm>
          <a:prstGeom prst="chevron">
            <a:avLst>
              <a:gd name="adj" fmla="val 35988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solidFill>
                <a:schemeClr val="tx1"/>
              </a:solidFill>
            </a:endParaRPr>
          </a:p>
        </p:txBody>
      </p:sp>
      <p:sp>
        <p:nvSpPr>
          <p:cNvPr id="58" name="Chevron 57"/>
          <p:cNvSpPr/>
          <p:nvPr/>
        </p:nvSpPr>
        <p:spPr>
          <a:xfrm>
            <a:off x="3714744" y="1857370"/>
            <a:ext cx="1857388" cy="1214446"/>
          </a:xfrm>
          <a:prstGeom prst="chevron">
            <a:avLst>
              <a:gd name="adj" fmla="val 359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solidFill>
                <a:schemeClr val="tx1"/>
              </a:solidFill>
            </a:endParaRPr>
          </a:p>
        </p:txBody>
      </p:sp>
      <p:sp>
        <p:nvSpPr>
          <p:cNvPr id="59" name="Chevron 58"/>
          <p:cNvSpPr/>
          <p:nvPr/>
        </p:nvSpPr>
        <p:spPr>
          <a:xfrm>
            <a:off x="5357818" y="1857370"/>
            <a:ext cx="1857388" cy="1214446"/>
          </a:xfrm>
          <a:prstGeom prst="chevron">
            <a:avLst>
              <a:gd name="adj" fmla="val 35988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solidFill>
                <a:schemeClr val="tx1"/>
              </a:solidFill>
            </a:endParaRPr>
          </a:p>
        </p:txBody>
      </p:sp>
      <p:sp>
        <p:nvSpPr>
          <p:cNvPr id="60" name="Chevron 59"/>
          <p:cNvSpPr/>
          <p:nvPr/>
        </p:nvSpPr>
        <p:spPr>
          <a:xfrm>
            <a:off x="7000892" y="1857370"/>
            <a:ext cx="1857388" cy="1214446"/>
          </a:xfrm>
          <a:prstGeom prst="chevron">
            <a:avLst>
              <a:gd name="adj" fmla="val 359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solidFill>
                <a:schemeClr val="tx1"/>
              </a:solidFill>
            </a:endParaRPr>
          </a:p>
        </p:txBody>
      </p:sp>
      <p:sp>
        <p:nvSpPr>
          <p:cNvPr id="61" name="Chevron 60"/>
          <p:cNvSpPr/>
          <p:nvPr/>
        </p:nvSpPr>
        <p:spPr>
          <a:xfrm rot="10800000">
            <a:off x="214282" y="3500444"/>
            <a:ext cx="1928826" cy="1214446"/>
          </a:xfrm>
          <a:prstGeom prst="chevron">
            <a:avLst>
              <a:gd name="adj" fmla="val 35988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solidFill>
                <a:schemeClr val="tx1"/>
              </a:solidFill>
            </a:endParaRPr>
          </a:p>
        </p:txBody>
      </p:sp>
      <p:sp>
        <p:nvSpPr>
          <p:cNvPr id="62" name="Chevron 61"/>
          <p:cNvSpPr/>
          <p:nvPr/>
        </p:nvSpPr>
        <p:spPr>
          <a:xfrm rot="10800000">
            <a:off x="1928794" y="3500444"/>
            <a:ext cx="1857388" cy="1214446"/>
          </a:xfrm>
          <a:prstGeom prst="chevron">
            <a:avLst>
              <a:gd name="adj" fmla="val 359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solidFill>
                <a:schemeClr val="tx1"/>
              </a:solidFill>
            </a:endParaRPr>
          </a:p>
        </p:txBody>
      </p:sp>
      <p:sp>
        <p:nvSpPr>
          <p:cNvPr id="63" name="Chevron 62"/>
          <p:cNvSpPr/>
          <p:nvPr/>
        </p:nvSpPr>
        <p:spPr>
          <a:xfrm rot="10800000">
            <a:off x="3571868" y="3500444"/>
            <a:ext cx="1857388" cy="1214446"/>
          </a:xfrm>
          <a:prstGeom prst="chevron">
            <a:avLst>
              <a:gd name="adj" fmla="val 35988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solidFill>
                <a:schemeClr val="tx1"/>
              </a:solidFill>
            </a:endParaRPr>
          </a:p>
        </p:txBody>
      </p:sp>
      <p:sp>
        <p:nvSpPr>
          <p:cNvPr id="64" name="Chevron 63"/>
          <p:cNvSpPr/>
          <p:nvPr/>
        </p:nvSpPr>
        <p:spPr>
          <a:xfrm rot="10800000">
            <a:off x="5214942" y="3500444"/>
            <a:ext cx="1857388" cy="1214446"/>
          </a:xfrm>
          <a:prstGeom prst="chevron">
            <a:avLst>
              <a:gd name="adj" fmla="val 359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solidFill>
                <a:schemeClr val="tx1"/>
              </a:solidFill>
            </a:endParaRPr>
          </a:p>
        </p:txBody>
      </p:sp>
      <p:sp>
        <p:nvSpPr>
          <p:cNvPr id="65" name="Chevron 64"/>
          <p:cNvSpPr/>
          <p:nvPr/>
        </p:nvSpPr>
        <p:spPr>
          <a:xfrm rot="10800000">
            <a:off x="6858016" y="3500444"/>
            <a:ext cx="1857388" cy="1214446"/>
          </a:xfrm>
          <a:prstGeom prst="chevron">
            <a:avLst>
              <a:gd name="adj" fmla="val 35988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solidFill>
                <a:schemeClr val="tx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285984" y="1928808"/>
            <a:ext cx="15001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1600" dirty="0">
                <a:latin typeface="Garamond" pitchFamily="18" charset="0"/>
              </a:rPr>
              <a:t>Користење на антивирусна заштита и заштитен ѕид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929058" y="1785932"/>
            <a:ext cx="15001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1600" dirty="0">
                <a:latin typeface="Garamond" pitchFamily="18" charset="0"/>
              </a:rPr>
              <a:t>Користење силни лозинки и алатка</a:t>
            </a:r>
          </a:p>
          <a:p>
            <a:pPr algn="ctr"/>
            <a:r>
              <a:rPr lang="mk-MK" sz="1600" dirty="0">
                <a:latin typeface="Garamond" pitchFamily="18" charset="0"/>
              </a:rPr>
              <a:t> за управување со лозинки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572132" y="1928808"/>
            <a:ext cx="1428760" cy="959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k-MK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Garamond" pitchFamily="18" charset="0"/>
                <a:cs typeface="Arial" pitchFamily="34" charset="0"/>
              </a:rPr>
              <a:t>Користење    автентикација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k-MK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Garamond" pitchFamily="18" charset="0"/>
                <a:cs typeface="Arial" pitchFamily="34" charset="0"/>
              </a:rPr>
              <a:t>со два или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k-MK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Garamond" pitchFamily="18" charset="0"/>
                <a:cs typeface="Arial" pitchFamily="34" charset="0"/>
              </a:rPr>
              <a:t>повеќе фактори</a:t>
            </a:r>
            <a:r>
              <a:rPr kumimoji="0" lang="mk-MK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cs typeface="Arial" pitchFamily="34" charset="0"/>
              </a:rPr>
              <a:t> </a:t>
            </a:r>
            <a:endParaRPr kumimoji="0" lang="mk-MK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072330" y="2000246"/>
            <a:ext cx="17859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k-MK" sz="1800" dirty="0">
                <a:latin typeface="Garamond" pitchFamily="18" charset="0"/>
              </a:rPr>
              <a:t>Дознавање за </a:t>
            </a:r>
            <a:r>
              <a:rPr lang="en-US" sz="1800" dirty="0">
                <a:latin typeface="Garamond" pitchFamily="18" charset="0"/>
              </a:rPr>
              <a:t>Phishing </a:t>
            </a:r>
            <a:endParaRPr lang="mk-MK" sz="1800" dirty="0">
              <a:latin typeface="Garamond" pitchFamily="18" charset="0"/>
            </a:endParaRPr>
          </a:p>
          <a:p>
            <a:pPr algn="ctr"/>
            <a:r>
              <a:rPr lang="en-US" sz="1800" dirty="0">
                <a:latin typeface="Garamond" pitchFamily="18" charset="0"/>
              </a:rPr>
              <a:t>Scams</a:t>
            </a:r>
            <a:endParaRPr lang="mk-MK" sz="1800" dirty="0">
              <a:latin typeface="Garamond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28596" y="3429006"/>
            <a:ext cx="1571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1600" dirty="0">
                <a:latin typeface="Garamond" pitchFamily="18" charset="0"/>
              </a:rPr>
              <a:t>Зачувување на личните ин-формации </a:t>
            </a:r>
          </a:p>
          <a:p>
            <a:pPr algn="ctr"/>
            <a:r>
              <a:rPr lang="mk-MK" sz="1600" dirty="0">
                <a:latin typeface="Garamond" pitchFamily="18" charset="0"/>
              </a:rPr>
              <a:t>за идентифи-кација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071670" y="3571882"/>
            <a:ext cx="1357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1600" dirty="0">
                <a:latin typeface="Garamond" pitchFamily="18" charset="0"/>
              </a:rPr>
              <a:t>Безбедно користење на мобилните уреди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929058" y="3429006"/>
            <a:ext cx="12144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1600" dirty="0">
                <a:latin typeface="Garamond" pitchFamily="18" charset="0"/>
              </a:rPr>
              <a:t>Редовно правење резервни копии на податоците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357818" y="3571882"/>
            <a:ext cx="1357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1600" dirty="0">
                <a:latin typeface="Garamond" pitchFamily="18" charset="0"/>
              </a:rPr>
              <a:t>Не користење на јавна </a:t>
            </a:r>
            <a:r>
              <a:rPr lang="en-US" sz="1600" dirty="0">
                <a:latin typeface="Garamond" pitchFamily="18" charset="0"/>
              </a:rPr>
              <a:t>Wi-Fi</a:t>
            </a:r>
            <a:r>
              <a:rPr lang="mk-MK" sz="1600" dirty="0">
                <a:latin typeface="Garamond" pitchFamily="18" charset="0"/>
              </a:rPr>
              <a:t> мрежа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072330" y="3429006"/>
            <a:ext cx="15001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1600" dirty="0">
                <a:latin typeface="Garamond" pitchFamily="18" charset="0"/>
              </a:rPr>
              <a:t>Редовно прегледување на онлајн сметките и извештаите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971600" y="1779662"/>
            <a:ext cx="8064896" cy="1051800"/>
          </a:xfrm>
        </p:spPr>
        <p:txBody>
          <a:bodyPr/>
          <a:lstStyle/>
          <a:p>
            <a:pPr marL="0" lvl="0" indent="0" algn="l">
              <a:spcAft>
                <a:spcPts val="1600"/>
              </a:spcAft>
            </a:pPr>
            <a:r>
              <a:rPr lang="mk-MK" dirty="0"/>
              <a:t>Дали сите имате профили на некоја од социјалните мрежи: </a:t>
            </a:r>
            <a:r>
              <a:rPr lang="en-US" dirty="0" err="1"/>
              <a:t>facebook</a:t>
            </a:r>
            <a:r>
              <a:rPr lang="en-US" dirty="0"/>
              <a:t>, twitter, Instagram</a:t>
            </a:r>
            <a:r>
              <a:rPr lang="mk-MK" dirty="0"/>
              <a:t>?</a:t>
            </a:r>
          </a:p>
          <a:p>
            <a:pPr marL="0" lvl="0" indent="0" algn="l">
              <a:spcAft>
                <a:spcPts val="1600"/>
              </a:spcAft>
            </a:pPr>
            <a:r>
              <a:rPr lang="mk-MK" dirty="0"/>
              <a:t>Дали имате објавено ваши лични податоци?</a:t>
            </a:r>
          </a:p>
          <a:p>
            <a:pPr marL="0" lvl="0" indent="0" algn="l">
              <a:spcAft>
                <a:spcPts val="1600"/>
              </a:spcAft>
            </a:pPr>
            <a:r>
              <a:rPr lang="mk-MK" dirty="0"/>
              <a:t>Дали се тагирате?</a:t>
            </a:r>
          </a:p>
          <a:p>
            <a:pPr marL="0" lvl="0" indent="0" algn="l">
              <a:spcAft>
                <a:spcPts val="1600"/>
              </a:spcAft>
            </a:pPr>
            <a:r>
              <a:rPr lang="mk-MK" dirty="0"/>
              <a:t>Што мислите, дали вашите лични податоци се безбедни на интернет?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6200" y="411510"/>
            <a:ext cx="4837800" cy="472200"/>
          </a:xfrm>
        </p:spPr>
        <p:txBody>
          <a:bodyPr/>
          <a:lstStyle/>
          <a:p>
            <a:r>
              <a:rPr lang="mk-MK" dirty="0"/>
              <a:t>Дискусија: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951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760;p77"/>
          <p:cNvGrpSpPr/>
          <p:nvPr/>
        </p:nvGrpSpPr>
        <p:grpSpPr>
          <a:xfrm>
            <a:off x="7452320" y="499860"/>
            <a:ext cx="703464" cy="2575946"/>
            <a:chOff x="7645575" y="1495600"/>
            <a:chExt cx="775472" cy="2579430"/>
          </a:xfrm>
        </p:grpSpPr>
        <p:grpSp>
          <p:nvGrpSpPr>
            <p:cNvPr id="5" name="Google Shape;3761;p77"/>
            <p:cNvGrpSpPr/>
            <p:nvPr/>
          </p:nvGrpSpPr>
          <p:grpSpPr>
            <a:xfrm>
              <a:off x="7645575" y="1495600"/>
              <a:ext cx="708812" cy="2579430"/>
              <a:chOff x="7837751" y="1685076"/>
              <a:chExt cx="688769" cy="2506491"/>
            </a:xfrm>
          </p:grpSpPr>
          <p:sp>
            <p:nvSpPr>
              <p:cNvPr id="7" name="Google Shape;3762;p77"/>
              <p:cNvSpPr/>
              <p:nvPr/>
            </p:nvSpPr>
            <p:spPr>
              <a:xfrm>
                <a:off x="7837751" y="1837467"/>
                <a:ext cx="551100" cy="23541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3763;p77"/>
              <p:cNvSpPr/>
              <p:nvPr/>
            </p:nvSpPr>
            <p:spPr>
              <a:xfrm>
                <a:off x="7899237" y="1761282"/>
                <a:ext cx="551100" cy="23541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3764;p77"/>
              <p:cNvSpPr/>
              <p:nvPr/>
            </p:nvSpPr>
            <p:spPr>
              <a:xfrm>
                <a:off x="7975420" y="1685076"/>
                <a:ext cx="551100" cy="23541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" name="Google Shape;3765;p77"/>
            <p:cNvSpPr/>
            <p:nvPr/>
          </p:nvSpPr>
          <p:spPr>
            <a:xfrm>
              <a:off x="8077547" y="1706996"/>
              <a:ext cx="343500" cy="476475"/>
            </a:xfrm>
            <a:custGeom>
              <a:avLst/>
              <a:gdLst/>
              <a:ahLst/>
              <a:cxnLst/>
              <a:rect l="l" t="t" r="r" b="b"/>
              <a:pathLst>
                <a:path w="13740" h="19059" extrusionOk="0">
                  <a:moveTo>
                    <a:pt x="0" y="0"/>
                  </a:moveTo>
                  <a:lnTo>
                    <a:pt x="1945" y="16414"/>
                  </a:lnTo>
                  <a:lnTo>
                    <a:pt x="5350" y="11885"/>
                  </a:lnTo>
                  <a:lnTo>
                    <a:pt x="9149" y="19058"/>
                  </a:lnTo>
                  <a:lnTo>
                    <a:pt x="12949" y="16444"/>
                  </a:lnTo>
                  <a:lnTo>
                    <a:pt x="7812" y="10213"/>
                  </a:lnTo>
                  <a:lnTo>
                    <a:pt x="13739" y="9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3212;p68"/>
          <p:cNvGrpSpPr/>
          <p:nvPr/>
        </p:nvGrpSpPr>
        <p:grpSpPr>
          <a:xfrm>
            <a:off x="259641" y="4155926"/>
            <a:ext cx="554700" cy="554700"/>
            <a:chOff x="1809825" y="635639"/>
            <a:chExt cx="554700" cy="554700"/>
          </a:xfrm>
        </p:grpSpPr>
        <p:grpSp>
          <p:nvGrpSpPr>
            <p:cNvPr id="11" name="Google Shape;3213;p68"/>
            <p:cNvGrpSpPr/>
            <p:nvPr/>
          </p:nvGrpSpPr>
          <p:grpSpPr>
            <a:xfrm>
              <a:off x="1809825" y="635639"/>
              <a:ext cx="554700" cy="554700"/>
              <a:chOff x="-388475" y="881425"/>
              <a:chExt cx="554700" cy="554700"/>
            </a:xfrm>
          </p:grpSpPr>
          <p:sp>
            <p:nvSpPr>
              <p:cNvPr id="17" name="Google Shape;3214;p68"/>
              <p:cNvSpPr/>
              <p:nvPr/>
            </p:nvSpPr>
            <p:spPr>
              <a:xfrm>
                <a:off x="-312275" y="881425"/>
                <a:ext cx="478500" cy="478500"/>
              </a:xfrm>
              <a:prstGeom prst="wedgeRectCallout">
                <a:avLst>
                  <a:gd name="adj1" fmla="val -20833"/>
                  <a:gd name="adj2" fmla="val 62500"/>
                </a:avLst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3215;p68"/>
              <p:cNvSpPr/>
              <p:nvPr/>
            </p:nvSpPr>
            <p:spPr>
              <a:xfrm>
                <a:off x="-388475" y="957625"/>
                <a:ext cx="478500" cy="478500"/>
              </a:xfrm>
              <a:prstGeom prst="wedgeRectCallout">
                <a:avLst>
                  <a:gd name="adj1" fmla="val -20833"/>
                  <a:gd name="adj2" fmla="val 62500"/>
                </a:avLst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3216;p68"/>
            <p:cNvGrpSpPr/>
            <p:nvPr/>
          </p:nvGrpSpPr>
          <p:grpSpPr>
            <a:xfrm>
              <a:off x="1872991" y="772940"/>
              <a:ext cx="353587" cy="354103"/>
              <a:chOff x="-35134875" y="2272675"/>
              <a:chExt cx="291450" cy="291875"/>
            </a:xfrm>
          </p:grpSpPr>
          <p:sp>
            <p:nvSpPr>
              <p:cNvPr id="13" name="Google Shape;3217;p68"/>
              <p:cNvSpPr/>
              <p:nvPr/>
            </p:nvSpPr>
            <p:spPr>
              <a:xfrm>
                <a:off x="-35134875" y="2272675"/>
                <a:ext cx="291450" cy="291875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75" extrusionOk="0">
                    <a:moveTo>
                      <a:pt x="9925" y="662"/>
                    </a:moveTo>
                    <a:cubicBezTo>
                      <a:pt x="10460" y="662"/>
                      <a:pt x="10933" y="1135"/>
                      <a:pt x="10933" y="1733"/>
                    </a:cubicBezTo>
                    <a:lnTo>
                      <a:pt x="10933" y="5136"/>
                    </a:lnTo>
                    <a:cubicBezTo>
                      <a:pt x="10933" y="5703"/>
                      <a:pt x="10460" y="6176"/>
                      <a:pt x="9925" y="6176"/>
                    </a:cubicBezTo>
                    <a:cubicBezTo>
                      <a:pt x="9704" y="6176"/>
                      <a:pt x="9547" y="6333"/>
                      <a:pt x="9547" y="6522"/>
                    </a:cubicBezTo>
                    <a:lnTo>
                      <a:pt x="9547" y="7751"/>
                    </a:lnTo>
                    <a:lnTo>
                      <a:pt x="8192" y="6365"/>
                    </a:lnTo>
                    <a:lnTo>
                      <a:pt x="8192" y="4474"/>
                    </a:lnTo>
                    <a:cubicBezTo>
                      <a:pt x="8192" y="3529"/>
                      <a:pt x="7404" y="2742"/>
                      <a:pt x="6459" y="2742"/>
                    </a:cubicBezTo>
                    <a:lnTo>
                      <a:pt x="3372" y="2742"/>
                    </a:lnTo>
                    <a:lnTo>
                      <a:pt x="3372" y="1733"/>
                    </a:lnTo>
                    <a:cubicBezTo>
                      <a:pt x="3372" y="1166"/>
                      <a:pt x="3844" y="662"/>
                      <a:pt x="4411" y="662"/>
                    </a:cubicBezTo>
                    <a:close/>
                    <a:moveTo>
                      <a:pt x="6459" y="3403"/>
                    </a:moveTo>
                    <a:cubicBezTo>
                      <a:pt x="6995" y="3403"/>
                      <a:pt x="7499" y="3876"/>
                      <a:pt x="7499" y="4474"/>
                    </a:cubicBezTo>
                    <a:lnTo>
                      <a:pt x="7499" y="7908"/>
                    </a:lnTo>
                    <a:lnTo>
                      <a:pt x="7467" y="7908"/>
                    </a:lnTo>
                    <a:cubicBezTo>
                      <a:pt x="7467" y="8444"/>
                      <a:pt x="6995" y="8917"/>
                      <a:pt x="6396" y="8917"/>
                    </a:cubicBezTo>
                    <a:lnTo>
                      <a:pt x="3687" y="8917"/>
                    </a:lnTo>
                    <a:cubicBezTo>
                      <a:pt x="3624" y="8917"/>
                      <a:pt x="3498" y="8948"/>
                      <a:pt x="3466" y="9043"/>
                    </a:cubicBezTo>
                    <a:lnTo>
                      <a:pt x="1986" y="10492"/>
                    </a:lnTo>
                    <a:lnTo>
                      <a:pt x="1986" y="9295"/>
                    </a:lnTo>
                    <a:cubicBezTo>
                      <a:pt x="1986" y="9074"/>
                      <a:pt x="1828" y="8917"/>
                      <a:pt x="1639" y="8917"/>
                    </a:cubicBezTo>
                    <a:cubicBezTo>
                      <a:pt x="1103" y="8917"/>
                      <a:pt x="631" y="8444"/>
                      <a:pt x="631" y="7908"/>
                    </a:cubicBezTo>
                    <a:lnTo>
                      <a:pt x="631" y="4474"/>
                    </a:lnTo>
                    <a:cubicBezTo>
                      <a:pt x="631" y="3939"/>
                      <a:pt x="1103" y="3403"/>
                      <a:pt x="1639" y="3403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88"/>
                      <a:pt x="2710" y="1733"/>
                    </a:cubicBezTo>
                    <a:lnTo>
                      <a:pt x="2710" y="2742"/>
                    </a:lnTo>
                    <a:lnTo>
                      <a:pt x="1671" y="2742"/>
                    </a:lnTo>
                    <a:cubicBezTo>
                      <a:pt x="725" y="2742"/>
                      <a:pt x="1" y="3529"/>
                      <a:pt x="1" y="4474"/>
                    </a:cubicBezTo>
                    <a:lnTo>
                      <a:pt x="1" y="7908"/>
                    </a:lnTo>
                    <a:cubicBezTo>
                      <a:pt x="1" y="8728"/>
                      <a:pt x="568" y="9452"/>
                      <a:pt x="1355" y="9610"/>
                    </a:cubicBezTo>
                    <a:lnTo>
                      <a:pt x="1355" y="11342"/>
                    </a:lnTo>
                    <a:cubicBezTo>
                      <a:pt x="1355" y="11500"/>
                      <a:pt x="1450" y="11594"/>
                      <a:pt x="1576" y="11657"/>
                    </a:cubicBezTo>
                    <a:cubicBezTo>
                      <a:pt x="1607" y="11668"/>
                      <a:pt x="1646" y="11675"/>
                      <a:pt x="1687" y="11675"/>
                    </a:cubicBezTo>
                    <a:cubicBezTo>
                      <a:pt x="1769" y="11675"/>
                      <a:pt x="1860" y="11647"/>
                      <a:pt x="1923" y="11563"/>
                    </a:cubicBezTo>
                    <a:lnTo>
                      <a:pt x="3876" y="9610"/>
                    </a:lnTo>
                    <a:lnTo>
                      <a:pt x="6491" y="9610"/>
                    </a:lnTo>
                    <a:cubicBezTo>
                      <a:pt x="7436" y="9610"/>
                      <a:pt x="8224" y="8854"/>
                      <a:pt x="8224" y="7908"/>
                    </a:cubicBezTo>
                    <a:lnTo>
                      <a:pt x="8224" y="7341"/>
                    </a:lnTo>
                    <a:lnTo>
                      <a:pt x="9704" y="8822"/>
                    </a:lnTo>
                    <a:cubicBezTo>
                      <a:pt x="9773" y="8868"/>
                      <a:pt x="9876" y="8897"/>
                      <a:pt x="9976" y="8897"/>
                    </a:cubicBezTo>
                    <a:cubicBezTo>
                      <a:pt x="10013" y="8897"/>
                      <a:pt x="10049" y="8893"/>
                      <a:pt x="10082" y="8885"/>
                    </a:cubicBezTo>
                    <a:cubicBezTo>
                      <a:pt x="10208" y="8854"/>
                      <a:pt x="10271" y="8696"/>
                      <a:pt x="10271" y="8570"/>
                    </a:cubicBezTo>
                    <a:lnTo>
                      <a:pt x="10271" y="6837"/>
                    </a:lnTo>
                    <a:cubicBezTo>
                      <a:pt x="11059" y="6680"/>
                      <a:pt x="11658" y="5987"/>
                      <a:pt x="11658" y="5136"/>
                    </a:cubicBezTo>
                    <a:lnTo>
                      <a:pt x="11658" y="1733"/>
                    </a:lnTo>
                    <a:cubicBezTo>
                      <a:pt x="11595" y="788"/>
                      <a:pt x="10870" y="1"/>
                      <a:pt x="99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3218;p68"/>
              <p:cNvSpPr/>
              <p:nvPr/>
            </p:nvSpPr>
            <p:spPr>
              <a:xfrm>
                <a:off x="-35093925" y="2419175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8" y="1"/>
                    </a:moveTo>
                    <a:cubicBezTo>
                      <a:pt x="159" y="1"/>
                      <a:pt x="1" y="158"/>
                      <a:pt x="1" y="347"/>
                    </a:cubicBezTo>
                    <a:cubicBezTo>
                      <a:pt x="1" y="536"/>
                      <a:pt x="159" y="694"/>
                      <a:pt x="348" y="694"/>
                    </a:cubicBezTo>
                    <a:cubicBezTo>
                      <a:pt x="568" y="694"/>
                      <a:pt x="726" y="536"/>
                      <a:pt x="726" y="347"/>
                    </a:cubicBezTo>
                    <a:cubicBezTo>
                      <a:pt x="726" y="158"/>
                      <a:pt x="568" y="1"/>
                      <a:pt x="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3219;p68"/>
              <p:cNvSpPr/>
              <p:nvPr/>
            </p:nvSpPr>
            <p:spPr>
              <a:xfrm>
                <a:off x="-35042725" y="2419175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47" y="694"/>
                    </a:cubicBezTo>
                    <a:cubicBezTo>
                      <a:pt x="568" y="694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3220;p68"/>
              <p:cNvSpPr/>
              <p:nvPr/>
            </p:nvSpPr>
            <p:spPr>
              <a:xfrm>
                <a:off x="-34991525" y="2419175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47" y="694"/>
                    </a:cubicBezTo>
                    <a:cubicBezTo>
                      <a:pt x="568" y="694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" name="Google Shape;3779;p78"/>
          <p:cNvGrpSpPr/>
          <p:nvPr/>
        </p:nvGrpSpPr>
        <p:grpSpPr>
          <a:xfrm>
            <a:off x="2014332" y="3881547"/>
            <a:ext cx="1800200" cy="1027258"/>
            <a:chOff x="-301428" y="2321596"/>
            <a:chExt cx="687308" cy="2523600"/>
          </a:xfrm>
        </p:grpSpPr>
        <p:sp>
          <p:nvSpPr>
            <p:cNvPr id="20" name="Google Shape;3780;p78"/>
            <p:cNvSpPr/>
            <p:nvPr/>
          </p:nvSpPr>
          <p:spPr>
            <a:xfrm flipH="1">
              <a:off x="-301425" y="2321596"/>
              <a:ext cx="687300" cy="25236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" name="Google Shape;3781;p78"/>
            <p:cNvGrpSpPr/>
            <p:nvPr/>
          </p:nvGrpSpPr>
          <p:grpSpPr>
            <a:xfrm flipH="1">
              <a:off x="-301428" y="2321596"/>
              <a:ext cx="687308" cy="270554"/>
              <a:chOff x="5719213" y="1147725"/>
              <a:chExt cx="687308" cy="270554"/>
            </a:xfrm>
          </p:grpSpPr>
          <p:sp>
            <p:nvSpPr>
              <p:cNvPr id="22" name="Google Shape;3782;p78"/>
              <p:cNvSpPr/>
              <p:nvPr/>
            </p:nvSpPr>
            <p:spPr>
              <a:xfrm>
                <a:off x="5719213" y="1147725"/>
                <a:ext cx="687308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3" name="Google Shape;3783;p78"/>
              <p:cNvGrpSpPr/>
              <p:nvPr/>
            </p:nvGrpSpPr>
            <p:grpSpPr>
              <a:xfrm>
                <a:off x="6202848" y="1213287"/>
                <a:ext cx="139356" cy="139356"/>
                <a:chOff x="3300229" y="786025"/>
                <a:chExt cx="116275" cy="116275"/>
              </a:xfrm>
            </p:grpSpPr>
            <p:sp>
              <p:nvSpPr>
                <p:cNvPr id="24" name="Google Shape;3784;p78"/>
                <p:cNvSpPr/>
                <p:nvPr/>
              </p:nvSpPr>
              <p:spPr>
                <a:xfrm>
                  <a:off x="3300229" y="786025"/>
                  <a:ext cx="116275" cy="11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1" h="4651" extrusionOk="0">
                      <a:moveTo>
                        <a:pt x="0" y="0"/>
                      </a:moveTo>
                      <a:lnTo>
                        <a:pt x="0" y="4651"/>
                      </a:lnTo>
                      <a:lnTo>
                        <a:pt x="4651" y="4651"/>
                      </a:lnTo>
                      <a:lnTo>
                        <a:pt x="465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3785;p78"/>
                <p:cNvSpPr/>
                <p:nvPr/>
              </p:nvSpPr>
              <p:spPr>
                <a:xfrm>
                  <a:off x="3335179" y="820975"/>
                  <a:ext cx="45625" cy="4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824" y="0"/>
                      </a:moveTo>
                      <a:lnTo>
                        <a:pt x="1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3786;p78"/>
                <p:cNvSpPr/>
                <p:nvPr/>
              </p:nvSpPr>
              <p:spPr>
                <a:xfrm>
                  <a:off x="3335179" y="820975"/>
                  <a:ext cx="45625" cy="4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" y="0"/>
                      </a:moveTo>
                      <a:lnTo>
                        <a:pt x="1824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7" name="Google Shape;3848;p78"/>
          <p:cNvGrpSpPr/>
          <p:nvPr/>
        </p:nvGrpSpPr>
        <p:grpSpPr>
          <a:xfrm>
            <a:off x="2664396" y="4231452"/>
            <a:ext cx="500066" cy="500066"/>
            <a:chOff x="6276025" y="3812400"/>
            <a:chExt cx="416800" cy="468025"/>
          </a:xfrm>
        </p:grpSpPr>
        <p:sp>
          <p:nvSpPr>
            <p:cNvPr id="28" name="Google Shape;3849;p78"/>
            <p:cNvSpPr/>
            <p:nvPr/>
          </p:nvSpPr>
          <p:spPr>
            <a:xfrm>
              <a:off x="6276025" y="3812400"/>
              <a:ext cx="416800" cy="468025"/>
            </a:xfrm>
            <a:custGeom>
              <a:avLst/>
              <a:gdLst/>
              <a:ahLst/>
              <a:cxnLst/>
              <a:rect l="l" t="t" r="r" b="b"/>
              <a:pathLst>
                <a:path w="16672" h="18721" extrusionOk="0">
                  <a:moveTo>
                    <a:pt x="8334" y="1132"/>
                  </a:moveTo>
                  <a:cubicBezTo>
                    <a:pt x="12311" y="1132"/>
                    <a:pt x="15536" y="4354"/>
                    <a:pt x="15536" y="8334"/>
                  </a:cubicBezTo>
                  <a:lnTo>
                    <a:pt x="15536" y="8346"/>
                  </a:lnTo>
                  <a:lnTo>
                    <a:pt x="15536" y="11652"/>
                  </a:lnTo>
                  <a:cubicBezTo>
                    <a:pt x="15536" y="12332"/>
                    <a:pt x="15240" y="12981"/>
                    <a:pt x="14724" y="13425"/>
                  </a:cubicBezTo>
                  <a:lnTo>
                    <a:pt x="12849" y="15034"/>
                  </a:lnTo>
                  <a:cubicBezTo>
                    <a:pt x="12725" y="15143"/>
                    <a:pt x="12652" y="15300"/>
                    <a:pt x="12652" y="15466"/>
                  </a:cubicBezTo>
                  <a:lnTo>
                    <a:pt x="12652" y="17588"/>
                  </a:lnTo>
                  <a:lnTo>
                    <a:pt x="11197" y="17588"/>
                  </a:lnTo>
                  <a:lnTo>
                    <a:pt x="11197" y="16254"/>
                  </a:lnTo>
                  <a:cubicBezTo>
                    <a:pt x="11197" y="15943"/>
                    <a:pt x="10943" y="15689"/>
                    <a:pt x="10629" y="15689"/>
                  </a:cubicBezTo>
                  <a:cubicBezTo>
                    <a:pt x="10318" y="15689"/>
                    <a:pt x="10065" y="15943"/>
                    <a:pt x="10065" y="16254"/>
                  </a:cubicBezTo>
                  <a:lnTo>
                    <a:pt x="10065" y="17588"/>
                  </a:lnTo>
                  <a:lnTo>
                    <a:pt x="8902" y="17588"/>
                  </a:lnTo>
                  <a:lnTo>
                    <a:pt x="8902" y="16254"/>
                  </a:lnTo>
                  <a:cubicBezTo>
                    <a:pt x="8902" y="15943"/>
                    <a:pt x="8648" y="15689"/>
                    <a:pt x="8334" y="15689"/>
                  </a:cubicBezTo>
                  <a:cubicBezTo>
                    <a:pt x="8020" y="15689"/>
                    <a:pt x="7770" y="15943"/>
                    <a:pt x="7770" y="16254"/>
                  </a:cubicBezTo>
                  <a:lnTo>
                    <a:pt x="7770" y="17588"/>
                  </a:lnTo>
                  <a:lnTo>
                    <a:pt x="6604" y="17588"/>
                  </a:lnTo>
                  <a:lnTo>
                    <a:pt x="6604" y="16254"/>
                  </a:lnTo>
                  <a:cubicBezTo>
                    <a:pt x="6604" y="15943"/>
                    <a:pt x="6351" y="15689"/>
                    <a:pt x="6040" y="15689"/>
                  </a:cubicBezTo>
                  <a:cubicBezTo>
                    <a:pt x="5726" y="15689"/>
                    <a:pt x="5472" y="15943"/>
                    <a:pt x="5472" y="16254"/>
                  </a:cubicBezTo>
                  <a:lnTo>
                    <a:pt x="5472" y="17588"/>
                  </a:lnTo>
                  <a:lnTo>
                    <a:pt x="4017" y="17588"/>
                  </a:lnTo>
                  <a:lnTo>
                    <a:pt x="4017" y="15466"/>
                  </a:lnTo>
                  <a:cubicBezTo>
                    <a:pt x="4017" y="15300"/>
                    <a:pt x="3944" y="15143"/>
                    <a:pt x="3820" y="15037"/>
                  </a:cubicBezTo>
                  <a:lnTo>
                    <a:pt x="1945" y="13425"/>
                  </a:lnTo>
                  <a:cubicBezTo>
                    <a:pt x="1429" y="12981"/>
                    <a:pt x="1133" y="12335"/>
                    <a:pt x="1133" y="11652"/>
                  </a:cubicBezTo>
                  <a:lnTo>
                    <a:pt x="1133" y="8406"/>
                  </a:lnTo>
                  <a:cubicBezTo>
                    <a:pt x="1133" y="4396"/>
                    <a:pt x="4361" y="1132"/>
                    <a:pt x="8331" y="1132"/>
                  </a:cubicBezTo>
                  <a:close/>
                  <a:moveTo>
                    <a:pt x="8331" y="0"/>
                  </a:moveTo>
                  <a:cubicBezTo>
                    <a:pt x="3736" y="3"/>
                    <a:pt x="1" y="3774"/>
                    <a:pt x="1" y="8409"/>
                  </a:cubicBezTo>
                  <a:lnTo>
                    <a:pt x="1" y="11655"/>
                  </a:lnTo>
                  <a:cubicBezTo>
                    <a:pt x="1" y="12664"/>
                    <a:pt x="442" y="13627"/>
                    <a:pt x="1209" y="14285"/>
                  </a:cubicBezTo>
                  <a:lnTo>
                    <a:pt x="2884" y="15725"/>
                  </a:lnTo>
                  <a:lnTo>
                    <a:pt x="2884" y="18156"/>
                  </a:lnTo>
                  <a:cubicBezTo>
                    <a:pt x="2884" y="18467"/>
                    <a:pt x="3138" y="18721"/>
                    <a:pt x="3449" y="18721"/>
                  </a:cubicBezTo>
                  <a:lnTo>
                    <a:pt x="13220" y="18721"/>
                  </a:lnTo>
                  <a:cubicBezTo>
                    <a:pt x="13531" y="18721"/>
                    <a:pt x="13785" y="18467"/>
                    <a:pt x="13785" y="18156"/>
                  </a:cubicBezTo>
                  <a:lnTo>
                    <a:pt x="13785" y="15725"/>
                  </a:lnTo>
                  <a:lnTo>
                    <a:pt x="15463" y="14282"/>
                  </a:lnTo>
                  <a:cubicBezTo>
                    <a:pt x="16227" y="13624"/>
                    <a:pt x="16671" y="12664"/>
                    <a:pt x="16671" y="11652"/>
                  </a:cubicBezTo>
                  <a:lnTo>
                    <a:pt x="16671" y="8334"/>
                  </a:lnTo>
                  <a:lnTo>
                    <a:pt x="16671" y="8322"/>
                  </a:lnTo>
                  <a:cubicBezTo>
                    <a:pt x="16662" y="3723"/>
                    <a:pt x="12933" y="0"/>
                    <a:pt x="8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" name="Google Shape;3850;p78"/>
            <p:cNvSpPr/>
            <p:nvPr/>
          </p:nvSpPr>
          <p:spPr>
            <a:xfrm>
              <a:off x="6436375" y="4078825"/>
              <a:ext cx="96025" cy="80400"/>
            </a:xfrm>
            <a:custGeom>
              <a:avLst/>
              <a:gdLst/>
              <a:ahLst/>
              <a:cxnLst/>
              <a:rect l="l" t="t" r="r" b="b"/>
              <a:pathLst>
                <a:path w="3841" h="3216" extrusionOk="0">
                  <a:moveTo>
                    <a:pt x="1922" y="1"/>
                  </a:moveTo>
                  <a:cubicBezTo>
                    <a:pt x="1736" y="1"/>
                    <a:pt x="1551" y="91"/>
                    <a:pt x="1440" y="270"/>
                  </a:cubicBezTo>
                  <a:lnTo>
                    <a:pt x="166" y="2354"/>
                  </a:lnTo>
                  <a:cubicBezTo>
                    <a:pt x="0" y="2623"/>
                    <a:pt x="85" y="2970"/>
                    <a:pt x="350" y="3133"/>
                  </a:cubicBezTo>
                  <a:cubicBezTo>
                    <a:pt x="443" y="3189"/>
                    <a:pt x="545" y="3216"/>
                    <a:pt x="646" y="3216"/>
                  </a:cubicBezTo>
                  <a:cubicBezTo>
                    <a:pt x="837" y="3216"/>
                    <a:pt x="1023" y="3120"/>
                    <a:pt x="1129" y="2946"/>
                  </a:cubicBezTo>
                  <a:lnTo>
                    <a:pt x="1923" y="1653"/>
                  </a:lnTo>
                  <a:lnTo>
                    <a:pt x="2712" y="2946"/>
                  </a:lnTo>
                  <a:cubicBezTo>
                    <a:pt x="2818" y="3120"/>
                    <a:pt x="3005" y="3216"/>
                    <a:pt x="3196" y="3216"/>
                  </a:cubicBezTo>
                  <a:cubicBezTo>
                    <a:pt x="3297" y="3216"/>
                    <a:pt x="3399" y="3189"/>
                    <a:pt x="3491" y="3133"/>
                  </a:cubicBezTo>
                  <a:cubicBezTo>
                    <a:pt x="3759" y="2970"/>
                    <a:pt x="3841" y="2623"/>
                    <a:pt x="3678" y="2354"/>
                  </a:cubicBezTo>
                  <a:lnTo>
                    <a:pt x="2407" y="270"/>
                  </a:lnTo>
                  <a:cubicBezTo>
                    <a:pt x="2295" y="91"/>
                    <a:pt x="2108" y="1"/>
                    <a:pt x="19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" name="Google Shape;3851;p78"/>
            <p:cNvSpPr/>
            <p:nvPr/>
          </p:nvSpPr>
          <p:spPr>
            <a:xfrm>
              <a:off x="6327450" y="3974775"/>
              <a:ext cx="125550" cy="118300"/>
            </a:xfrm>
            <a:custGeom>
              <a:avLst/>
              <a:gdLst/>
              <a:ahLst/>
              <a:cxnLst/>
              <a:rect l="l" t="t" r="r" b="b"/>
              <a:pathLst>
                <a:path w="5022" h="4732" extrusionOk="0">
                  <a:moveTo>
                    <a:pt x="2505" y="1115"/>
                  </a:moveTo>
                  <a:cubicBezTo>
                    <a:pt x="2806" y="1115"/>
                    <a:pt x="3107" y="1230"/>
                    <a:pt x="3337" y="1461"/>
                  </a:cubicBezTo>
                  <a:cubicBezTo>
                    <a:pt x="3795" y="1920"/>
                    <a:pt x="3795" y="2663"/>
                    <a:pt x="3337" y="3125"/>
                  </a:cubicBezTo>
                  <a:cubicBezTo>
                    <a:pt x="3049" y="3413"/>
                    <a:pt x="2565" y="3600"/>
                    <a:pt x="2133" y="3600"/>
                  </a:cubicBezTo>
                  <a:cubicBezTo>
                    <a:pt x="1861" y="3600"/>
                    <a:pt x="1610" y="3526"/>
                    <a:pt x="1440" y="3358"/>
                  </a:cubicBezTo>
                  <a:cubicBezTo>
                    <a:pt x="1253" y="3167"/>
                    <a:pt x="1166" y="2844"/>
                    <a:pt x="1208" y="2473"/>
                  </a:cubicBezTo>
                  <a:cubicBezTo>
                    <a:pt x="1253" y="2089"/>
                    <a:pt x="1431" y="1703"/>
                    <a:pt x="1673" y="1461"/>
                  </a:cubicBezTo>
                  <a:cubicBezTo>
                    <a:pt x="1902" y="1230"/>
                    <a:pt x="2203" y="1115"/>
                    <a:pt x="2505" y="1115"/>
                  </a:cubicBezTo>
                  <a:close/>
                  <a:moveTo>
                    <a:pt x="2486" y="0"/>
                  </a:moveTo>
                  <a:cubicBezTo>
                    <a:pt x="1903" y="0"/>
                    <a:pt x="1321" y="219"/>
                    <a:pt x="873" y="658"/>
                  </a:cubicBezTo>
                  <a:cubicBezTo>
                    <a:pt x="444" y="1084"/>
                    <a:pt x="157" y="1697"/>
                    <a:pt x="85" y="2340"/>
                  </a:cubicBezTo>
                  <a:cubicBezTo>
                    <a:pt x="0" y="3059"/>
                    <a:pt x="202" y="3717"/>
                    <a:pt x="640" y="4155"/>
                  </a:cubicBezTo>
                  <a:cubicBezTo>
                    <a:pt x="1042" y="4556"/>
                    <a:pt x="1582" y="4731"/>
                    <a:pt x="2138" y="4731"/>
                  </a:cubicBezTo>
                  <a:cubicBezTo>
                    <a:pt x="2141" y="4731"/>
                    <a:pt x="2145" y="4731"/>
                    <a:pt x="2149" y="4731"/>
                  </a:cubicBezTo>
                  <a:cubicBezTo>
                    <a:pt x="2882" y="4731"/>
                    <a:pt x="3638" y="4424"/>
                    <a:pt x="4137" y="3922"/>
                  </a:cubicBezTo>
                  <a:cubicBezTo>
                    <a:pt x="5021" y="3016"/>
                    <a:pt x="5012" y="1570"/>
                    <a:pt x="4119" y="676"/>
                  </a:cubicBezTo>
                  <a:cubicBezTo>
                    <a:pt x="3668" y="226"/>
                    <a:pt x="3077" y="0"/>
                    <a:pt x="24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1" name="Google Shape;3852;p78"/>
            <p:cNvSpPr/>
            <p:nvPr/>
          </p:nvSpPr>
          <p:spPr>
            <a:xfrm>
              <a:off x="6515325" y="3974300"/>
              <a:ext cx="126000" cy="118775"/>
            </a:xfrm>
            <a:custGeom>
              <a:avLst/>
              <a:gdLst/>
              <a:ahLst/>
              <a:cxnLst/>
              <a:rect l="l" t="t" r="r" b="b"/>
              <a:pathLst>
                <a:path w="5040" h="4751" extrusionOk="0">
                  <a:moveTo>
                    <a:pt x="2535" y="1133"/>
                  </a:moveTo>
                  <a:cubicBezTo>
                    <a:pt x="2836" y="1133"/>
                    <a:pt x="3138" y="1248"/>
                    <a:pt x="3367" y="1477"/>
                  </a:cubicBezTo>
                  <a:cubicBezTo>
                    <a:pt x="3609" y="1722"/>
                    <a:pt x="3787" y="2108"/>
                    <a:pt x="3832" y="2492"/>
                  </a:cubicBezTo>
                  <a:cubicBezTo>
                    <a:pt x="3874" y="2860"/>
                    <a:pt x="3790" y="3183"/>
                    <a:pt x="3600" y="3374"/>
                  </a:cubicBezTo>
                  <a:cubicBezTo>
                    <a:pt x="3429" y="3544"/>
                    <a:pt x="3178" y="3618"/>
                    <a:pt x="2906" y="3618"/>
                  </a:cubicBezTo>
                  <a:cubicBezTo>
                    <a:pt x="2474" y="3618"/>
                    <a:pt x="1991" y="3430"/>
                    <a:pt x="1703" y="3141"/>
                  </a:cubicBezTo>
                  <a:cubicBezTo>
                    <a:pt x="1244" y="2682"/>
                    <a:pt x="1244" y="1936"/>
                    <a:pt x="1703" y="1477"/>
                  </a:cubicBezTo>
                  <a:cubicBezTo>
                    <a:pt x="1933" y="1248"/>
                    <a:pt x="2234" y="1133"/>
                    <a:pt x="2535" y="1133"/>
                  </a:cubicBezTo>
                  <a:close/>
                  <a:moveTo>
                    <a:pt x="2535" y="0"/>
                  </a:moveTo>
                  <a:cubicBezTo>
                    <a:pt x="1944" y="0"/>
                    <a:pt x="1353" y="226"/>
                    <a:pt x="903" y="677"/>
                  </a:cubicBezTo>
                  <a:cubicBezTo>
                    <a:pt x="0" y="1580"/>
                    <a:pt x="0" y="3041"/>
                    <a:pt x="903" y="3941"/>
                  </a:cubicBezTo>
                  <a:cubicBezTo>
                    <a:pt x="1329" y="4370"/>
                    <a:pt x="1945" y="4660"/>
                    <a:pt x="2588" y="4732"/>
                  </a:cubicBezTo>
                  <a:cubicBezTo>
                    <a:pt x="2691" y="4744"/>
                    <a:pt x="2793" y="4750"/>
                    <a:pt x="2899" y="4750"/>
                  </a:cubicBezTo>
                  <a:cubicBezTo>
                    <a:pt x="3491" y="4750"/>
                    <a:pt x="4028" y="4548"/>
                    <a:pt x="4400" y="4174"/>
                  </a:cubicBezTo>
                  <a:cubicBezTo>
                    <a:pt x="4838" y="3739"/>
                    <a:pt x="5040" y="3078"/>
                    <a:pt x="4958" y="2362"/>
                  </a:cubicBezTo>
                  <a:cubicBezTo>
                    <a:pt x="4883" y="1719"/>
                    <a:pt x="4596" y="1103"/>
                    <a:pt x="4167" y="677"/>
                  </a:cubicBezTo>
                  <a:cubicBezTo>
                    <a:pt x="3717" y="226"/>
                    <a:pt x="3126" y="0"/>
                    <a:pt x="25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1293925" y="578178"/>
            <a:ext cx="4473620" cy="1399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Дигиталниот отпечаток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од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прст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компјутерски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процес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кој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користи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идентификување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следење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интернет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корисниците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уредите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интернет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mk-MK" sz="18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662" y="802321"/>
            <a:ext cx="1598501" cy="1065667"/>
          </a:xfrm>
          <a:prstGeom prst="rect">
            <a:avLst/>
          </a:prstGeom>
        </p:spPr>
      </p:pic>
      <p:sp>
        <p:nvSpPr>
          <p:cNvPr id="38" name="Folded Corner 37"/>
          <p:cNvSpPr/>
          <p:nvPr/>
        </p:nvSpPr>
        <p:spPr>
          <a:xfrm>
            <a:off x="4130035" y="2377990"/>
            <a:ext cx="2479898" cy="13595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sp>
        <p:nvSpPr>
          <p:cNvPr id="39" name="Rectangle 38"/>
          <p:cNvSpPr/>
          <p:nvPr/>
        </p:nvSpPr>
        <p:spPr>
          <a:xfrm>
            <a:off x="4166637" y="2394802"/>
            <a:ext cx="2346470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Дигиталниот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отпечаток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од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прст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е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единствен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дигитален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18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идентификатор.</a:t>
            </a:r>
            <a:endParaRPr lang="mk-MK" sz="16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0" name="Google Shape;4000;p80"/>
          <p:cNvGrpSpPr/>
          <p:nvPr/>
        </p:nvGrpSpPr>
        <p:grpSpPr>
          <a:xfrm>
            <a:off x="8357590" y="602251"/>
            <a:ext cx="576064" cy="400140"/>
            <a:chOff x="7735475" y="3205150"/>
            <a:chExt cx="451400" cy="307050"/>
          </a:xfrm>
        </p:grpSpPr>
        <p:sp>
          <p:nvSpPr>
            <p:cNvPr id="41" name="Google Shape;4001;p80"/>
            <p:cNvSpPr/>
            <p:nvPr/>
          </p:nvSpPr>
          <p:spPr>
            <a:xfrm>
              <a:off x="7735475" y="3210500"/>
              <a:ext cx="360975" cy="301700"/>
            </a:xfrm>
            <a:custGeom>
              <a:avLst/>
              <a:gdLst/>
              <a:ahLst/>
              <a:cxnLst/>
              <a:rect l="l" t="t" r="r" b="b"/>
              <a:pathLst>
                <a:path w="14439" h="12068" extrusionOk="0">
                  <a:moveTo>
                    <a:pt x="548" y="0"/>
                  </a:moveTo>
                  <a:cubicBezTo>
                    <a:pt x="244" y="0"/>
                    <a:pt x="0" y="243"/>
                    <a:pt x="0" y="547"/>
                  </a:cubicBezTo>
                  <a:lnTo>
                    <a:pt x="760" y="12067"/>
                  </a:lnTo>
                  <a:lnTo>
                    <a:pt x="14438" y="12067"/>
                  </a:lnTo>
                  <a:lnTo>
                    <a:pt x="12706" y="2310"/>
                  </a:lnTo>
                  <a:cubicBezTo>
                    <a:pt x="12645" y="1854"/>
                    <a:pt x="12250" y="1520"/>
                    <a:pt x="11794" y="1520"/>
                  </a:cubicBezTo>
                  <a:lnTo>
                    <a:pt x="8025" y="1520"/>
                  </a:lnTo>
                  <a:lnTo>
                    <a:pt x="8025" y="547"/>
                  </a:lnTo>
                  <a:cubicBezTo>
                    <a:pt x="8025" y="243"/>
                    <a:pt x="7782" y="0"/>
                    <a:pt x="7508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002;p80"/>
            <p:cNvSpPr/>
            <p:nvPr/>
          </p:nvSpPr>
          <p:spPr>
            <a:xfrm>
              <a:off x="7758275" y="3287225"/>
              <a:ext cx="386800" cy="224975"/>
            </a:xfrm>
            <a:custGeom>
              <a:avLst/>
              <a:gdLst/>
              <a:ahLst/>
              <a:cxnLst/>
              <a:rect l="l" t="t" r="r" b="b"/>
              <a:pathLst>
                <a:path w="15472" h="8999" extrusionOk="0">
                  <a:moveTo>
                    <a:pt x="2645" y="1"/>
                  </a:moveTo>
                  <a:cubicBezTo>
                    <a:pt x="2189" y="1"/>
                    <a:pt x="1794" y="305"/>
                    <a:pt x="1733" y="761"/>
                  </a:cubicBezTo>
                  <a:lnTo>
                    <a:pt x="0" y="8998"/>
                  </a:lnTo>
                  <a:lnTo>
                    <a:pt x="13709" y="8998"/>
                  </a:lnTo>
                  <a:lnTo>
                    <a:pt x="15350" y="1126"/>
                  </a:lnTo>
                  <a:cubicBezTo>
                    <a:pt x="15472" y="548"/>
                    <a:pt x="15016" y="1"/>
                    <a:pt x="14438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3" name="Google Shape;4003;p80"/>
            <p:cNvGrpSpPr/>
            <p:nvPr/>
          </p:nvGrpSpPr>
          <p:grpSpPr>
            <a:xfrm>
              <a:off x="8006000" y="3205150"/>
              <a:ext cx="180875" cy="163425"/>
              <a:chOff x="8006000" y="3205150"/>
              <a:chExt cx="180875" cy="163425"/>
            </a:xfrm>
          </p:grpSpPr>
          <p:sp>
            <p:nvSpPr>
              <p:cNvPr id="44" name="Google Shape;4004;p80"/>
              <p:cNvSpPr/>
              <p:nvPr/>
            </p:nvSpPr>
            <p:spPr>
              <a:xfrm>
                <a:off x="8006000" y="3205150"/>
                <a:ext cx="180875" cy="163425"/>
              </a:xfrm>
              <a:custGeom>
                <a:avLst/>
                <a:gdLst/>
                <a:ahLst/>
                <a:cxnLst/>
                <a:rect l="l" t="t" r="r" b="b"/>
                <a:pathLst>
                  <a:path w="7235" h="6537" extrusionOk="0">
                    <a:moveTo>
                      <a:pt x="3609" y="1"/>
                    </a:moveTo>
                    <a:cubicBezTo>
                      <a:pt x="2128" y="1"/>
                      <a:pt x="789" y="1018"/>
                      <a:pt x="426" y="2524"/>
                    </a:cubicBezTo>
                    <a:cubicBezTo>
                      <a:pt x="0" y="4287"/>
                      <a:pt x="1095" y="6050"/>
                      <a:pt x="2858" y="6445"/>
                    </a:cubicBezTo>
                    <a:cubicBezTo>
                      <a:pt x="3115" y="6507"/>
                      <a:pt x="3372" y="6537"/>
                      <a:pt x="3625" y="6537"/>
                    </a:cubicBezTo>
                    <a:cubicBezTo>
                      <a:pt x="5107" y="6537"/>
                      <a:pt x="6446" y="5519"/>
                      <a:pt x="6809" y="4013"/>
                    </a:cubicBezTo>
                    <a:cubicBezTo>
                      <a:pt x="7235" y="2251"/>
                      <a:pt x="6140" y="488"/>
                      <a:pt x="4377" y="92"/>
                    </a:cubicBezTo>
                    <a:cubicBezTo>
                      <a:pt x="4120" y="30"/>
                      <a:pt x="3863" y="1"/>
                      <a:pt x="360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5" name="Google Shape;4005;p80"/>
              <p:cNvGrpSpPr/>
              <p:nvPr/>
            </p:nvGrpSpPr>
            <p:grpSpPr>
              <a:xfrm>
                <a:off x="8063000" y="3253366"/>
                <a:ext cx="67650" cy="67675"/>
                <a:chOff x="8063000" y="3258350"/>
                <a:chExt cx="67650" cy="67675"/>
              </a:xfrm>
            </p:grpSpPr>
            <p:sp>
              <p:nvSpPr>
                <p:cNvPr id="46" name="Google Shape;4006;p80"/>
                <p:cNvSpPr/>
                <p:nvPr/>
              </p:nvSpPr>
              <p:spPr>
                <a:xfrm>
                  <a:off x="8096425" y="3258350"/>
                  <a:ext cx="25" cy="6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707" fill="none" extrusionOk="0">
                      <a:moveTo>
                        <a:pt x="0" y="1"/>
                      </a:moveTo>
                      <a:lnTo>
                        <a:pt x="0" y="2706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4007;p80"/>
                <p:cNvSpPr/>
                <p:nvPr/>
              </p:nvSpPr>
              <p:spPr>
                <a:xfrm>
                  <a:off x="8063000" y="3291800"/>
                  <a:ext cx="6765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1" fill="none" extrusionOk="0">
                      <a:moveTo>
                        <a:pt x="2705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48" name="Google Shape;3318;p70"/>
          <p:cNvGrpSpPr/>
          <p:nvPr/>
        </p:nvGrpSpPr>
        <p:grpSpPr>
          <a:xfrm>
            <a:off x="4272110" y="3802443"/>
            <a:ext cx="571504" cy="751864"/>
            <a:chOff x="7013494" y="648011"/>
            <a:chExt cx="480273" cy="608988"/>
          </a:xfrm>
        </p:grpSpPr>
        <p:sp>
          <p:nvSpPr>
            <p:cNvPr id="49" name="Google Shape;3319;p70"/>
            <p:cNvSpPr/>
            <p:nvPr/>
          </p:nvSpPr>
          <p:spPr>
            <a:xfrm>
              <a:off x="7194667" y="648011"/>
              <a:ext cx="299100" cy="2991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320;p70"/>
            <p:cNvSpPr/>
            <p:nvPr/>
          </p:nvSpPr>
          <p:spPr>
            <a:xfrm flipH="1">
              <a:off x="7013494" y="780524"/>
              <a:ext cx="343500" cy="476475"/>
            </a:xfrm>
            <a:custGeom>
              <a:avLst/>
              <a:gdLst/>
              <a:ahLst/>
              <a:cxnLst/>
              <a:rect l="l" t="t" r="r" b="b"/>
              <a:pathLst>
                <a:path w="13740" h="19059" extrusionOk="0">
                  <a:moveTo>
                    <a:pt x="0" y="0"/>
                  </a:moveTo>
                  <a:lnTo>
                    <a:pt x="1945" y="16414"/>
                  </a:lnTo>
                  <a:lnTo>
                    <a:pt x="5350" y="11885"/>
                  </a:lnTo>
                  <a:lnTo>
                    <a:pt x="9149" y="19058"/>
                  </a:lnTo>
                  <a:lnTo>
                    <a:pt x="12949" y="16444"/>
                  </a:lnTo>
                  <a:lnTo>
                    <a:pt x="7812" y="10213"/>
                  </a:lnTo>
                  <a:lnTo>
                    <a:pt x="13739" y="9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19321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3" name="Google Shape;3053;p63"/>
          <p:cNvGrpSpPr/>
          <p:nvPr/>
        </p:nvGrpSpPr>
        <p:grpSpPr>
          <a:xfrm>
            <a:off x="7503214" y="706981"/>
            <a:ext cx="1023225" cy="291050"/>
            <a:chOff x="7503214" y="706981"/>
            <a:chExt cx="1023225" cy="291050"/>
          </a:xfrm>
        </p:grpSpPr>
        <p:sp>
          <p:nvSpPr>
            <p:cNvPr id="3054" name="Google Shape;3054;p63"/>
            <p:cNvSpPr/>
            <p:nvPr/>
          </p:nvSpPr>
          <p:spPr>
            <a:xfrm rot="5400000">
              <a:off x="8235001" y="706593"/>
              <a:ext cx="291050" cy="291825"/>
            </a:xfrm>
            <a:custGeom>
              <a:avLst/>
              <a:gdLst/>
              <a:ahLst/>
              <a:cxnLst/>
              <a:rect l="l" t="t" r="r" b="b"/>
              <a:pathLst>
                <a:path w="11642" h="11673" extrusionOk="0">
                  <a:moveTo>
                    <a:pt x="3283" y="0"/>
                  </a:moveTo>
                  <a:lnTo>
                    <a:pt x="0" y="3283"/>
                  </a:lnTo>
                  <a:lnTo>
                    <a:pt x="2554" y="5836"/>
                  </a:lnTo>
                  <a:lnTo>
                    <a:pt x="0" y="8389"/>
                  </a:lnTo>
                  <a:lnTo>
                    <a:pt x="3283" y="11672"/>
                  </a:lnTo>
                  <a:lnTo>
                    <a:pt x="5836" y="9119"/>
                  </a:lnTo>
                  <a:lnTo>
                    <a:pt x="8359" y="11672"/>
                  </a:lnTo>
                  <a:lnTo>
                    <a:pt x="11642" y="8389"/>
                  </a:lnTo>
                  <a:lnTo>
                    <a:pt x="9089" y="5836"/>
                  </a:lnTo>
                  <a:lnTo>
                    <a:pt x="11642" y="3283"/>
                  </a:lnTo>
                  <a:lnTo>
                    <a:pt x="8359" y="0"/>
                  </a:lnTo>
                  <a:lnTo>
                    <a:pt x="5836" y="2554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63"/>
            <p:cNvSpPr/>
            <p:nvPr/>
          </p:nvSpPr>
          <p:spPr>
            <a:xfrm rot="5400000">
              <a:off x="7869301" y="706593"/>
              <a:ext cx="291050" cy="291825"/>
            </a:xfrm>
            <a:custGeom>
              <a:avLst/>
              <a:gdLst/>
              <a:ahLst/>
              <a:cxnLst/>
              <a:rect l="l" t="t" r="r" b="b"/>
              <a:pathLst>
                <a:path w="11642" h="11673" extrusionOk="0">
                  <a:moveTo>
                    <a:pt x="3283" y="0"/>
                  </a:moveTo>
                  <a:lnTo>
                    <a:pt x="0" y="3283"/>
                  </a:lnTo>
                  <a:lnTo>
                    <a:pt x="2554" y="5836"/>
                  </a:lnTo>
                  <a:lnTo>
                    <a:pt x="0" y="8389"/>
                  </a:lnTo>
                  <a:lnTo>
                    <a:pt x="3283" y="11672"/>
                  </a:lnTo>
                  <a:lnTo>
                    <a:pt x="5836" y="9119"/>
                  </a:lnTo>
                  <a:lnTo>
                    <a:pt x="8359" y="11672"/>
                  </a:lnTo>
                  <a:lnTo>
                    <a:pt x="11642" y="8389"/>
                  </a:lnTo>
                  <a:lnTo>
                    <a:pt x="9089" y="5836"/>
                  </a:lnTo>
                  <a:lnTo>
                    <a:pt x="11642" y="3283"/>
                  </a:lnTo>
                  <a:lnTo>
                    <a:pt x="8359" y="0"/>
                  </a:lnTo>
                  <a:lnTo>
                    <a:pt x="5836" y="2554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63"/>
            <p:cNvSpPr/>
            <p:nvPr/>
          </p:nvSpPr>
          <p:spPr>
            <a:xfrm rot="5400000">
              <a:off x="7503601" y="706593"/>
              <a:ext cx="291050" cy="291825"/>
            </a:xfrm>
            <a:custGeom>
              <a:avLst/>
              <a:gdLst/>
              <a:ahLst/>
              <a:cxnLst/>
              <a:rect l="l" t="t" r="r" b="b"/>
              <a:pathLst>
                <a:path w="11642" h="11673" extrusionOk="0">
                  <a:moveTo>
                    <a:pt x="3283" y="0"/>
                  </a:moveTo>
                  <a:lnTo>
                    <a:pt x="0" y="3283"/>
                  </a:lnTo>
                  <a:lnTo>
                    <a:pt x="2554" y="5836"/>
                  </a:lnTo>
                  <a:lnTo>
                    <a:pt x="0" y="8389"/>
                  </a:lnTo>
                  <a:lnTo>
                    <a:pt x="3283" y="11672"/>
                  </a:lnTo>
                  <a:lnTo>
                    <a:pt x="5836" y="9119"/>
                  </a:lnTo>
                  <a:lnTo>
                    <a:pt x="8359" y="11672"/>
                  </a:lnTo>
                  <a:lnTo>
                    <a:pt x="11642" y="8389"/>
                  </a:lnTo>
                  <a:lnTo>
                    <a:pt x="9089" y="5836"/>
                  </a:lnTo>
                  <a:lnTo>
                    <a:pt x="11642" y="3283"/>
                  </a:lnTo>
                  <a:lnTo>
                    <a:pt x="8359" y="0"/>
                  </a:lnTo>
                  <a:lnTo>
                    <a:pt x="5836" y="2554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5841" name="Picture 1" descr="C:\Users\user\Desktop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714362"/>
            <a:ext cx="4000528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/>
          <a:srcRect l="11029" r="13143"/>
          <a:stretch>
            <a:fillRect/>
          </a:stretch>
        </p:blipFill>
        <p:spPr bwMode="auto">
          <a:xfrm>
            <a:off x="4857752" y="1857370"/>
            <a:ext cx="3286148" cy="28396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5357818" y="785800"/>
            <a:ext cx="2000264" cy="70788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mk-MK" sz="4000" b="1" dirty="0">
                <a:latin typeface="Garamond" pitchFamily="18" charset="0"/>
              </a:rPr>
              <a:t>Сајбер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4348" y="3571882"/>
            <a:ext cx="3143272" cy="769441"/>
          </a:xfrm>
          <a:prstGeom prst="rect">
            <a:avLst/>
          </a:prstGeom>
          <a:noFill/>
          <a:ln w="38100">
            <a:solidFill>
              <a:schemeClr val="accent1">
                <a:lumMod val="9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mk-MK" sz="4400" b="1" dirty="0">
                <a:latin typeface="Garamond" pitchFamily="18" charset="0"/>
              </a:rPr>
              <a:t>Безбедност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547664" y="1148592"/>
            <a:ext cx="7129295" cy="2330400"/>
          </a:xfrm>
        </p:spPr>
        <p:txBody>
          <a:bodyPr/>
          <a:lstStyle/>
          <a:p>
            <a:r>
              <a:rPr lang="mk-MK" dirty="0"/>
              <a:t>Што мислиш дали информациите на интернет се вистинити?</a:t>
            </a:r>
          </a:p>
          <a:p>
            <a:r>
              <a:rPr lang="mk-MK" dirty="0"/>
              <a:t>Од мноштвото информации на интернет како проценуваш која е точна, а која лажна?</a:t>
            </a:r>
          </a:p>
          <a:p>
            <a:r>
              <a:rPr lang="mk-MK"/>
              <a:t>Дали постои некој онлајн механизам за проценка на точноста на информацијата?</a:t>
            </a:r>
            <a:endParaRPr lang="mk-M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01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9542"/>
            <a:ext cx="1296144" cy="4083918"/>
          </a:xfrm>
        </p:spPr>
        <p:txBody>
          <a:bodyPr vert="vert"/>
          <a:lstStyle/>
          <a:p>
            <a:pPr algn="ctr"/>
            <a:r>
              <a:rPr lang="mk-MK" sz="4000" dirty="0">
                <a:latin typeface="Garamond" panose="02020404030301010803" pitchFamily="18" charset="0"/>
              </a:rPr>
              <a:t>Медиумска писменост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987824" y="2355726"/>
            <a:ext cx="5112568" cy="1486433"/>
          </a:xfrm>
        </p:spPr>
        <p:txBody>
          <a:bodyPr/>
          <a:lstStyle/>
          <a:p>
            <a:pPr algn="r">
              <a:buFont typeface="Wingdings" panose="05000000000000000000" pitchFamily="2" charset="2"/>
              <a:buChar char="§"/>
            </a:pPr>
            <a:r>
              <a:rPr lang="mk-MK" sz="2400" dirty="0">
                <a:solidFill>
                  <a:srgbClr val="000000"/>
                </a:solidFill>
                <a:latin typeface="Garamond" panose="02020404030301010803" pitchFamily="18" charset="0"/>
              </a:rPr>
              <a:t>Медиумската писменост е способност за пристап, анализирање, оценување, креирање и дејствување.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33075" r="10100" b="27600"/>
          <a:stretch/>
        </p:blipFill>
        <p:spPr>
          <a:xfrm>
            <a:off x="2339751" y="339502"/>
            <a:ext cx="4995249" cy="175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74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ard 1"/>
          <p:cNvSpPr/>
          <p:nvPr/>
        </p:nvSpPr>
        <p:spPr>
          <a:xfrm>
            <a:off x="1043608" y="1131590"/>
            <a:ext cx="2520280" cy="1728192"/>
          </a:xfrm>
          <a:prstGeom prst="flowChartPunchedCar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sp>
        <p:nvSpPr>
          <p:cNvPr id="5" name="Rectangle 4"/>
          <p:cNvSpPr/>
          <p:nvPr/>
        </p:nvSpPr>
        <p:spPr>
          <a:xfrm>
            <a:off x="1115616" y="1333966"/>
            <a:ext cx="2520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k-MK" sz="2000" b="1" dirty="0">
                <a:latin typeface="Garamond" panose="02020404030301010803" pitchFamily="18" charset="0"/>
                <a:ea typeface="Calibri" panose="020F0502020204030204" pitchFamily="34" charset="0"/>
              </a:rPr>
              <a:t>Пристап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</a:rPr>
              <a:t> – да знаеме како да дојдеме до информациите кои ни се потребни</a:t>
            </a:r>
            <a:endParaRPr lang="mk-MK" sz="2000" dirty="0">
              <a:latin typeface="Garamond" panose="02020404030301010803" pitchFamily="18" charset="0"/>
            </a:endParaRPr>
          </a:p>
        </p:txBody>
      </p:sp>
      <p:sp>
        <p:nvSpPr>
          <p:cNvPr id="6" name="Flowchart: Card 5"/>
          <p:cNvSpPr/>
          <p:nvPr/>
        </p:nvSpPr>
        <p:spPr>
          <a:xfrm>
            <a:off x="2915816" y="2139702"/>
            <a:ext cx="2592288" cy="1833374"/>
          </a:xfrm>
          <a:prstGeom prst="flowChartPunchedCard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sp>
        <p:nvSpPr>
          <p:cNvPr id="7" name="Rectangle 6"/>
          <p:cNvSpPr/>
          <p:nvPr/>
        </p:nvSpPr>
        <p:spPr>
          <a:xfrm>
            <a:off x="2987824" y="2341860"/>
            <a:ext cx="26330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k-MK" sz="2000" b="1" dirty="0">
                <a:latin typeface="Garamond" panose="02020404030301010803" pitchFamily="18" charset="0"/>
                <a:ea typeface="Calibri" panose="020F0502020204030204" pitchFamily="34" charset="0"/>
              </a:rPr>
              <a:t>Анализа и проценка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</a:rPr>
              <a:t> – да знаеме како критички да ја восприемаме одредена информација </a:t>
            </a:r>
            <a:endParaRPr lang="mk-MK" sz="2000" dirty="0">
              <a:latin typeface="Garamond" panose="02020404030301010803" pitchFamily="18" charset="0"/>
            </a:endParaRPr>
          </a:p>
        </p:txBody>
      </p:sp>
      <p:sp>
        <p:nvSpPr>
          <p:cNvPr id="8" name="Flowchart: Card 7"/>
          <p:cNvSpPr/>
          <p:nvPr/>
        </p:nvSpPr>
        <p:spPr>
          <a:xfrm>
            <a:off x="4175956" y="627535"/>
            <a:ext cx="2556284" cy="1723204"/>
          </a:xfrm>
          <a:prstGeom prst="flowChartPunchedCar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sp>
        <p:nvSpPr>
          <p:cNvPr id="10" name="Flowchart: Card 9"/>
          <p:cNvSpPr/>
          <p:nvPr/>
        </p:nvSpPr>
        <p:spPr>
          <a:xfrm>
            <a:off x="396900" y="3073400"/>
            <a:ext cx="2543324" cy="1763772"/>
          </a:xfrm>
          <a:prstGeom prst="flowChartPunchedCar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sp>
        <p:nvSpPr>
          <p:cNvPr id="11" name="Rectangle 10"/>
          <p:cNvSpPr/>
          <p:nvPr/>
        </p:nvSpPr>
        <p:spPr>
          <a:xfrm>
            <a:off x="556500" y="3205956"/>
            <a:ext cx="24985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k-MK" sz="2000" b="1" dirty="0">
                <a:latin typeface="Garamond" panose="02020404030301010803" pitchFamily="18" charset="0"/>
                <a:ea typeface="Calibri" panose="020F0502020204030204" pitchFamily="34" charset="0"/>
              </a:rPr>
              <a:t>Продукција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</a:rPr>
              <a:t> – да умееме да креираме медиумска содржина во најразлични форми </a:t>
            </a:r>
            <a:endParaRPr lang="mk-MK" sz="2000" dirty="0">
              <a:latin typeface="Garamond" panose="02020404030301010803" pitchFamily="18" charset="0"/>
            </a:endParaRPr>
          </a:p>
        </p:txBody>
      </p:sp>
      <p:sp>
        <p:nvSpPr>
          <p:cNvPr id="12" name="Flowchart: Card 11"/>
          <p:cNvSpPr/>
          <p:nvPr/>
        </p:nvSpPr>
        <p:spPr>
          <a:xfrm>
            <a:off x="5692931" y="2205484"/>
            <a:ext cx="3127542" cy="2382490"/>
          </a:xfrm>
          <a:prstGeom prst="flowChartPunchedCar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sp>
        <p:nvSpPr>
          <p:cNvPr id="13" name="Rectangle 12"/>
          <p:cNvSpPr/>
          <p:nvPr/>
        </p:nvSpPr>
        <p:spPr>
          <a:xfrm>
            <a:off x="5946729" y="2501358"/>
            <a:ext cx="28671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k-MK" sz="2000" b="1" dirty="0">
                <a:latin typeface="Garamond" panose="02020404030301010803" pitchFamily="18" charset="0"/>
                <a:ea typeface="Calibri" panose="020F0502020204030204" pitchFamily="34" charset="0"/>
              </a:rPr>
              <a:t>Примена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</a:rPr>
              <a:t> – да знаеме како да делуваме во најшироко медиумско опкружување, да бидеме етични и безбедни при комуницирањето </a:t>
            </a:r>
            <a:endParaRPr lang="mk-MK" sz="2000" dirty="0">
              <a:latin typeface="Garamond" panose="02020404030301010803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69604" y="707289"/>
            <a:ext cx="22723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k-MK" sz="2000" b="1" dirty="0">
                <a:latin typeface="Garamond" panose="02020404030301010803" pitchFamily="18" charset="0"/>
                <a:ea typeface="Calibri" panose="020F0502020204030204" pitchFamily="34" charset="0"/>
              </a:rPr>
              <a:t>Проактивност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</a:rPr>
              <a:t> – ова е највисокото ниво на медиумската писменост</a:t>
            </a:r>
            <a:endParaRPr lang="mk-MK" sz="2000" dirty="0"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528" y="0"/>
            <a:ext cx="8490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2000" dirty="0">
                <a:latin typeface="Garamond" panose="02020404030301010803" pitchFamily="18" charset="0"/>
              </a:rPr>
              <a:t>Ставки кои треба да ги знаеме за медиумската писменост</a:t>
            </a:r>
          </a:p>
        </p:txBody>
      </p:sp>
    </p:spTree>
    <p:extLst>
      <p:ext uri="{BB962C8B-B14F-4D97-AF65-F5344CB8AC3E}">
        <p14:creationId xmlns:p14="http://schemas.microsoft.com/office/powerpoint/2010/main" val="2206252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2802;p58"/>
          <p:cNvGrpSpPr/>
          <p:nvPr/>
        </p:nvGrpSpPr>
        <p:grpSpPr>
          <a:xfrm>
            <a:off x="1331640" y="771550"/>
            <a:ext cx="5645400" cy="2500330"/>
            <a:chOff x="465150" y="1354950"/>
            <a:chExt cx="5645400" cy="2586000"/>
          </a:xfrm>
        </p:grpSpPr>
        <p:grpSp>
          <p:nvGrpSpPr>
            <p:cNvPr id="4" name="Google Shape;2803;p58"/>
            <p:cNvGrpSpPr/>
            <p:nvPr/>
          </p:nvGrpSpPr>
          <p:grpSpPr>
            <a:xfrm>
              <a:off x="465150" y="1507350"/>
              <a:ext cx="5493000" cy="2433600"/>
              <a:chOff x="617550" y="1354950"/>
              <a:chExt cx="5493000" cy="2433600"/>
            </a:xfrm>
          </p:grpSpPr>
          <p:sp>
            <p:nvSpPr>
              <p:cNvPr id="21" name="Google Shape;2804;p58"/>
              <p:cNvSpPr/>
              <p:nvPr/>
            </p:nvSpPr>
            <p:spPr>
              <a:xfrm>
                <a:off x="617550" y="1354950"/>
                <a:ext cx="5493000" cy="2433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" name="Google Shape;2805;p58"/>
              <p:cNvGrpSpPr/>
              <p:nvPr/>
            </p:nvGrpSpPr>
            <p:grpSpPr>
              <a:xfrm>
                <a:off x="617550" y="1354950"/>
                <a:ext cx="5492962" cy="270554"/>
                <a:chOff x="913402" y="1147729"/>
                <a:chExt cx="5492962" cy="270554"/>
              </a:xfrm>
            </p:grpSpPr>
            <p:sp>
              <p:nvSpPr>
                <p:cNvPr id="23" name="Google Shape;2806;p58"/>
                <p:cNvSpPr/>
                <p:nvPr/>
              </p:nvSpPr>
              <p:spPr>
                <a:xfrm>
                  <a:off x="913402" y="1147729"/>
                  <a:ext cx="5492962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4" name="Google Shape;2807;p58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25" name="Google Shape;2808;p58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" name="Google Shape;2809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" name="Google Shape;2810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5" name="Google Shape;2811;p58"/>
            <p:cNvGrpSpPr/>
            <p:nvPr/>
          </p:nvGrpSpPr>
          <p:grpSpPr>
            <a:xfrm>
              <a:off x="541350" y="1431150"/>
              <a:ext cx="5493000" cy="2433600"/>
              <a:chOff x="617550" y="1354950"/>
              <a:chExt cx="5493000" cy="2433600"/>
            </a:xfrm>
          </p:grpSpPr>
          <p:sp>
            <p:nvSpPr>
              <p:cNvPr id="14" name="Google Shape;2812;p58"/>
              <p:cNvSpPr/>
              <p:nvPr/>
            </p:nvSpPr>
            <p:spPr>
              <a:xfrm>
                <a:off x="617550" y="1354950"/>
                <a:ext cx="5493000" cy="2433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5" name="Google Shape;2813;p58"/>
              <p:cNvGrpSpPr/>
              <p:nvPr/>
            </p:nvGrpSpPr>
            <p:grpSpPr>
              <a:xfrm>
                <a:off x="617550" y="1354950"/>
                <a:ext cx="5492962" cy="270554"/>
                <a:chOff x="913402" y="1147729"/>
                <a:chExt cx="5492962" cy="270554"/>
              </a:xfrm>
            </p:grpSpPr>
            <p:sp>
              <p:nvSpPr>
                <p:cNvPr id="16" name="Google Shape;2814;p58"/>
                <p:cNvSpPr/>
                <p:nvPr/>
              </p:nvSpPr>
              <p:spPr>
                <a:xfrm>
                  <a:off x="913402" y="1147729"/>
                  <a:ext cx="5492962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7" name="Google Shape;2815;p58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18" name="Google Shape;2816;p58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" name="Google Shape;2817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" name="Google Shape;2818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6" name="Google Shape;2819;p58"/>
            <p:cNvGrpSpPr/>
            <p:nvPr/>
          </p:nvGrpSpPr>
          <p:grpSpPr>
            <a:xfrm>
              <a:off x="617550" y="1354950"/>
              <a:ext cx="5493000" cy="2433600"/>
              <a:chOff x="617550" y="1354950"/>
              <a:chExt cx="5493000" cy="2433600"/>
            </a:xfrm>
          </p:grpSpPr>
          <p:sp>
            <p:nvSpPr>
              <p:cNvPr id="7" name="Google Shape;2820;p58"/>
              <p:cNvSpPr/>
              <p:nvPr/>
            </p:nvSpPr>
            <p:spPr>
              <a:xfrm>
                <a:off x="617550" y="1354950"/>
                <a:ext cx="5493000" cy="2433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" name="Google Shape;2821;p58"/>
              <p:cNvGrpSpPr/>
              <p:nvPr/>
            </p:nvGrpSpPr>
            <p:grpSpPr>
              <a:xfrm>
                <a:off x="617550" y="1354950"/>
                <a:ext cx="5492962" cy="270554"/>
                <a:chOff x="913402" y="1147729"/>
                <a:chExt cx="5492962" cy="270554"/>
              </a:xfrm>
            </p:grpSpPr>
            <p:sp>
              <p:nvSpPr>
                <p:cNvPr id="9" name="Google Shape;2822;p58"/>
                <p:cNvSpPr/>
                <p:nvPr/>
              </p:nvSpPr>
              <p:spPr>
                <a:xfrm>
                  <a:off x="913402" y="1147729"/>
                  <a:ext cx="5492962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0" name="Google Shape;2823;p58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11" name="Google Shape;2824;p58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" name="Google Shape;2825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" name="Google Shape;2826;p58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28" name="TextBox 27"/>
          <p:cNvSpPr txBox="1"/>
          <p:nvPr/>
        </p:nvSpPr>
        <p:spPr>
          <a:xfrm>
            <a:off x="2250301" y="1343440"/>
            <a:ext cx="3960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4000" b="1" dirty="0">
                <a:latin typeface="Garamond" panose="02020404030301010803" pitchFamily="18" charset="0"/>
              </a:rPr>
              <a:t>Справување со дезинформации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2878164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65258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8449" y="931639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4358" y="1168667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63" y="1489387"/>
            <a:ext cx="249690" cy="461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6871" y="1790647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7968" y="2070463"/>
            <a:ext cx="46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1630" y="2337136"/>
            <a:ext cx="54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582" y="2620726"/>
            <a:ext cx="46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6405" y="286658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3430" y="314563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6481" y="3465010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04040" y="4065554"/>
            <a:ext cx="54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64340" y="3784387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dirty="0">
                <a:latin typeface="Garamond" panose="02020404030301010803" pitchFamily="18" charset="0"/>
              </a:rPr>
              <a:t>И</a:t>
            </a:r>
          </a:p>
        </p:txBody>
      </p:sp>
      <p:grpSp>
        <p:nvGrpSpPr>
          <p:cNvPr id="18" name="Google Shape;3203;p68"/>
          <p:cNvGrpSpPr/>
          <p:nvPr/>
        </p:nvGrpSpPr>
        <p:grpSpPr>
          <a:xfrm>
            <a:off x="2391440" y="1543774"/>
            <a:ext cx="5514256" cy="1968252"/>
            <a:chOff x="-597150" y="1354950"/>
            <a:chExt cx="6707825" cy="3220500"/>
          </a:xfrm>
        </p:grpSpPr>
        <p:sp>
          <p:nvSpPr>
            <p:cNvPr id="19" name="Google Shape;3204;p68"/>
            <p:cNvSpPr/>
            <p:nvPr/>
          </p:nvSpPr>
          <p:spPr>
            <a:xfrm>
              <a:off x="-597025" y="1354950"/>
              <a:ext cx="6707700" cy="322050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0" name="Google Shape;3205;p68"/>
            <p:cNvGrpSpPr/>
            <p:nvPr/>
          </p:nvGrpSpPr>
          <p:grpSpPr>
            <a:xfrm>
              <a:off x="-597150" y="1354950"/>
              <a:ext cx="6707621" cy="270554"/>
              <a:chOff x="-301298" y="1147729"/>
              <a:chExt cx="6707621" cy="270554"/>
            </a:xfrm>
          </p:grpSpPr>
          <p:sp>
            <p:nvSpPr>
              <p:cNvPr id="21" name="Google Shape;3206;p68"/>
              <p:cNvSpPr/>
              <p:nvPr/>
            </p:nvSpPr>
            <p:spPr>
              <a:xfrm>
                <a:off x="-301298" y="1147729"/>
                <a:ext cx="6707621" cy="270554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9029" extrusionOk="0">
                    <a:moveTo>
                      <a:pt x="0" y="1"/>
                    </a:moveTo>
                    <a:lnTo>
                      <a:pt x="0" y="9028"/>
                    </a:lnTo>
                    <a:lnTo>
                      <a:pt x="99972" y="9028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" name="Google Shape;3207;p68"/>
              <p:cNvGrpSpPr/>
              <p:nvPr/>
            </p:nvGrpSpPr>
            <p:grpSpPr>
              <a:xfrm>
                <a:off x="6202848" y="1213287"/>
                <a:ext cx="139356" cy="139356"/>
                <a:chOff x="3300229" y="786025"/>
                <a:chExt cx="116275" cy="116275"/>
              </a:xfrm>
            </p:grpSpPr>
            <p:sp>
              <p:nvSpPr>
                <p:cNvPr id="23" name="Google Shape;3208;p68"/>
                <p:cNvSpPr/>
                <p:nvPr/>
              </p:nvSpPr>
              <p:spPr>
                <a:xfrm>
                  <a:off x="3300229" y="786025"/>
                  <a:ext cx="116275" cy="11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1" h="4651" extrusionOk="0">
                      <a:moveTo>
                        <a:pt x="0" y="0"/>
                      </a:moveTo>
                      <a:lnTo>
                        <a:pt x="0" y="4651"/>
                      </a:lnTo>
                      <a:lnTo>
                        <a:pt x="4651" y="4651"/>
                      </a:lnTo>
                      <a:lnTo>
                        <a:pt x="465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3209;p68"/>
                <p:cNvSpPr/>
                <p:nvPr/>
              </p:nvSpPr>
              <p:spPr>
                <a:xfrm>
                  <a:off x="3335179" y="820975"/>
                  <a:ext cx="45625" cy="4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824" y="0"/>
                      </a:moveTo>
                      <a:lnTo>
                        <a:pt x="1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3210;p68"/>
                <p:cNvSpPr/>
                <p:nvPr/>
              </p:nvSpPr>
              <p:spPr>
                <a:xfrm>
                  <a:off x="3335179" y="820975"/>
                  <a:ext cx="45625" cy="4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1825" fill="none" extrusionOk="0">
                      <a:moveTo>
                        <a:pt x="1" y="0"/>
                      </a:moveTo>
                      <a:lnTo>
                        <a:pt x="1824" y="1824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lt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34" name="Rectangle 33"/>
          <p:cNvSpPr/>
          <p:nvPr/>
        </p:nvSpPr>
        <p:spPr>
          <a:xfrm>
            <a:off x="2455569" y="1961201"/>
            <a:ext cx="5385829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Дезинформации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 н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еточни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лоши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информации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особено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што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е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намерно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наменето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измами</a:t>
            </a:r>
            <a:r>
              <a:rPr lang="mk-MK" sz="24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mk-MK" sz="20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072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790;p78"/>
          <p:cNvGrpSpPr/>
          <p:nvPr/>
        </p:nvGrpSpPr>
        <p:grpSpPr>
          <a:xfrm>
            <a:off x="4427984" y="699542"/>
            <a:ext cx="3888432" cy="3456384"/>
            <a:chOff x="4216031" y="1184063"/>
            <a:chExt cx="3793987" cy="3184113"/>
          </a:xfrm>
        </p:grpSpPr>
        <p:grpSp>
          <p:nvGrpSpPr>
            <p:cNvPr id="3" name="Google Shape;3791;p78"/>
            <p:cNvGrpSpPr/>
            <p:nvPr/>
          </p:nvGrpSpPr>
          <p:grpSpPr>
            <a:xfrm>
              <a:off x="4368431" y="1330700"/>
              <a:ext cx="3641587" cy="3037475"/>
              <a:chOff x="76168" y="76200"/>
              <a:chExt cx="3641587" cy="3037475"/>
            </a:xfrm>
          </p:grpSpPr>
          <p:sp>
            <p:nvSpPr>
              <p:cNvPr id="34" name="Google Shape;3792;p78"/>
              <p:cNvSpPr/>
              <p:nvPr/>
            </p:nvSpPr>
            <p:spPr>
              <a:xfrm>
                <a:off x="76275" y="76200"/>
                <a:ext cx="3641480" cy="3037475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49424" extrusionOk="0">
                    <a:moveTo>
                      <a:pt x="0" y="1"/>
                    </a:moveTo>
                    <a:lnTo>
                      <a:pt x="0" y="49424"/>
                    </a:lnTo>
                    <a:lnTo>
                      <a:pt x="99972" y="49424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5" name="Google Shape;3793;p78"/>
              <p:cNvGrpSpPr/>
              <p:nvPr/>
            </p:nvGrpSpPr>
            <p:grpSpPr>
              <a:xfrm>
                <a:off x="76168" y="76200"/>
                <a:ext cx="3641480" cy="270554"/>
                <a:chOff x="494961" y="1057247"/>
                <a:chExt cx="3641480" cy="270554"/>
              </a:xfrm>
            </p:grpSpPr>
            <p:sp>
              <p:nvSpPr>
                <p:cNvPr id="36" name="Google Shape;3794;p78"/>
                <p:cNvSpPr/>
                <p:nvPr/>
              </p:nvSpPr>
              <p:spPr>
                <a:xfrm flipH="1">
                  <a:off x="494961" y="1057247"/>
                  <a:ext cx="3641480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7" name="Google Shape;3795;p78"/>
                <p:cNvGrpSpPr/>
                <p:nvPr/>
              </p:nvGrpSpPr>
              <p:grpSpPr>
                <a:xfrm flipH="1">
                  <a:off x="559172" y="1122848"/>
                  <a:ext cx="560767" cy="139276"/>
                  <a:chOff x="4771000" y="1122848"/>
                  <a:chExt cx="560767" cy="139276"/>
                </a:xfrm>
              </p:grpSpPr>
              <p:grpSp>
                <p:nvGrpSpPr>
                  <p:cNvPr id="38" name="Google Shape;3796;p78"/>
                  <p:cNvGrpSpPr/>
                  <p:nvPr/>
                </p:nvGrpSpPr>
                <p:grpSpPr>
                  <a:xfrm>
                    <a:off x="5192567" y="1122848"/>
                    <a:ext cx="139200" cy="139200"/>
                    <a:chOff x="5192567" y="1122848"/>
                    <a:chExt cx="139200" cy="139200"/>
                  </a:xfrm>
                </p:grpSpPr>
                <p:sp>
                  <p:nvSpPr>
                    <p:cNvPr id="45" name="Google Shape;3797;p78"/>
                    <p:cNvSpPr/>
                    <p:nvPr/>
                  </p:nvSpPr>
                  <p:spPr>
                    <a:xfrm>
                      <a:off x="5192567" y="1122848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" name="Google Shape;3798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" name="Google Shape;3799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" y="0"/>
                          </a:moveTo>
                          <a:lnTo>
                            <a:pt x="1824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9" name="Google Shape;3800;p78"/>
                  <p:cNvGrpSpPr/>
                  <p:nvPr/>
                </p:nvGrpSpPr>
                <p:grpSpPr>
                  <a:xfrm>
                    <a:off x="4771000" y="1122849"/>
                    <a:ext cx="139200" cy="139200"/>
                    <a:chOff x="5192500" y="1122925"/>
                    <a:chExt cx="139200" cy="139200"/>
                  </a:xfrm>
                </p:grpSpPr>
                <p:sp>
                  <p:nvSpPr>
                    <p:cNvPr id="43" name="Google Shape;3801;p78"/>
                    <p:cNvSpPr/>
                    <p:nvPr/>
                  </p:nvSpPr>
                  <p:spPr>
                    <a:xfrm>
                      <a:off x="5192500" y="1122925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4" name="Google Shape;3802;p78"/>
                    <p:cNvSpPr/>
                    <p:nvPr/>
                  </p:nvSpPr>
                  <p:spPr>
                    <a:xfrm rot="2700000">
                      <a:off x="5234299" y="1164701"/>
                      <a:ext cx="54684" cy="546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40" name="Google Shape;3803;p78"/>
                  <p:cNvGrpSpPr/>
                  <p:nvPr/>
                </p:nvGrpSpPr>
                <p:grpSpPr>
                  <a:xfrm>
                    <a:off x="4981783" y="1122924"/>
                    <a:ext cx="139200" cy="139200"/>
                    <a:chOff x="4981783" y="1122924"/>
                    <a:chExt cx="139200" cy="139200"/>
                  </a:xfrm>
                </p:grpSpPr>
                <p:sp>
                  <p:nvSpPr>
                    <p:cNvPr id="41" name="Google Shape;3804;p78"/>
                    <p:cNvSpPr/>
                    <p:nvPr/>
                  </p:nvSpPr>
                  <p:spPr>
                    <a:xfrm>
                      <a:off x="4981783" y="1122924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2" name="Google Shape;3805;p78"/>
                    <p:cNvSpPr/>
                    <p:nvPr/>
                  </p:nvSpPr>
                  <p:spPr>
                    <a:xfrm>
                      <a:off x="5026333" y="1167474"/>
                      <a:ext cx="50100" cy="50100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  <p:grpSp>
          <p:nvGrpSpPr>
            <p:cNvPr id="4" name="Google Shape;3806;p78"/>
            <p:cNvGrpSpPr/>
            <p:nvPr/>
          </p:nvGrpSpPr>
          <p:grpSpPr>
            <a:xfrm>
              <a:off x="4292231" y="1254500"/>
              <a:ext cx="3641587" cy="3037475"/>
              <a:chOff x="76168" y="76200"/>
              <a:chExt cx="3641587" cy="3037475"/>
            </a:xfrm>
          </p:grpSpPr>
          <p:sp>
            <p:nvSpPr>
              <p:cNvPr id="20" name="Google Shape;3807;p78"/>
              <p:cNvSpPr/>
              <p:nvPr/>
            </p:nvSpPr>
            <p:spPr>
              <a:xfrm>
                <a:off x="76275" y="76200"/>
                <a:ext cx="3641480" cy="3037475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49424" extrusionOk="0">
                    <a:moveTo>
                      <a:pt x="0" y="1"/>
                    </a:moveTo>
                    <a:lnTo>
                      <a:pt x="0" y="49424"/>
                    </a:lnTo>
                    <a:lnTo>
                      <a:pt x="99972" y="49424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" name="Google Shape;3808;p78"/>
              <p:cNvGrpSpPr/>
              <p:nvPr/>
            </p:nvGrpSpPr>
            <p:grpSpPr>
              <a:xfrm>
                <a:off x="76168" y="76200"/>
                <a:ext cx="3641480" cy="270554"/>
                <a:chOff x="494961" y="1057247"/>
                <a:chExt cx="3641480" cy="270554"/>
              </a:xfrm>
            </p:grpSpPr>
            <p:sp>
              <p:nvSpPr>
                <p:cNvPr id="22" name="Google Shape;3809;p78"/>
                <p:cNvSpPr/>
                <p:nvPr/>
              </p:nvSpPr>
              <p:spPr>
                <a:xfrm flipH="1">
                  <a:off x="494961" y="1057247"/>
                  <a:ext cx="3641480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3" name="Google Shape;3810;p78"/>
                <p:cNvGrpSpPr/>
                <p:nvPr/>
              </p:nvGrpSpPr>
              <p:grpSpPr>
                <a:xfrm flipH="1">
                  <a:off x="559172" y="1122848"/>
                  <a:ext cx="560767" cy="139276"/>
                  <a:chOff x="4771000" y="1122848"/>
                  <a:chExt cx="560767" cy="139276"/>
                </a:xfrm>
              </p:grpSpPr>
              <p:grpSp>
                <p:nvGrpSpPr>
                  <p:cNvPr id="24" name="Google Shape;3811;p78"/>
                  <p:cNvGrpSpPr/>
                  <p:nvPr/>
                </p:nvGrpSpPr>
                <p:grpSpPr>
                  <a:xfrm>
                    <a:off x="5192567" y="1122848"/>
                    <a:ext cx="139200" cy="139200"/>
                    <a:chOff x="5192567" y="1122848"/>
                    <a:chExt cx="139200" cy="139200"/>
                  </a:xfrm>
                </p:grpSpPr>
                <p:sp>
                  <p:nvSpPr>
                    <p:cNvPr id="31" name="Google Shape;3812;p78"/>
                    <p:cNvSpPr/>
                    <p:nvPr/>
                  </p:nvSpPr>
                  <p:spPr>
                    <a:xfrm>
                      <a:off x="5192567" y="1122848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" name="Google Shape;3813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3" name="Google Shape;3814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" y="0"/>
                          </a:moveTo>
                          <a:lnTo>
                            <a:pt x="1824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5" name="Google Shape;3815;p78"/>
                  <p:cNvGrpSpPr/>
                  <p:nvPr/>
                </p:nvGrpSpPr>
                <p:grpSpPr>
                  <a:xfrm>
                    <a:off x="4771000" y="1122849"/>
                    <a:ext cx="139200" cy="139200"/>
                    <a:chOff x="5192500" y="1122925"/>
                    <a:chExt cx="139200" cy="139200"/>
                  </a:xfrm>
                </p:grpSpPr>
                <p:sp>
                  <p:nvSpPr>
                    <p:cNvPr id="29" name="Google Shape;3816;p78"/>
                    <p:cNvSpPr/>
                    <p:nvPr/>
                  </p:nvSpPr>
                  <p:spPr>
                    <a:xfrm>
                      <a:off x="5192500" y="1122925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" name="Google Shape;3817;p78"/>
                    <p:cNvSpPr/>
                    <p:nvPr/>
                  </p:nvSpPr>
                  <p:spPr>
                    <a:xfrm rot="2700000">
                      <a:off x="5234299" y="1164701"/>
                      <a:ext cx="54684" cy="546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6" name="Google Shape;3818;p78"/>
                  <p:cNvGrpSpPr/>
                  <p:nvPr/>
                </p:nvGrpSpPr>
                <p:grpSpPr>
                  <a:xfrm>
                    <a:off x="4981783" y="1122924"/>
                    <a:ext cx="139200" cy="139200"/>
                    <a:chOff x="4981783" y="1122924"/>
                    <a:chExt cx="139200" cy="139200"/>
                  </a:xfrm>
                </p:grpSpPr>
                <p:sp>
                  <p:nvSpPr>
                    <p:cNvPr id="27" name="Google Shape;3819;p78"/>
                    <p:cNvSpPr/>
                    <p:nvPr/>
                  </p:nvSpPr>
                  <p:spPr>
                    <a:xfrm>
                      <a:off x="4981783" y="1122924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" name="Google Shape;3820;p78"/>
                    <p:cNvSpPr/>
                    <p:nvPr/>
                  </p:nvSpPr>
                  <p:spPr>
                    <a:xfrm>
                      <a:off x="5026333" y="1167474"/>
                      <a:ext cx="50100" cy="50100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  <p:grpSp>
          <p:nvGrpSpPr>
            <p:cNvPr id="5" name="Google Shape;3821;p78"/>
            <p:cNvGrpSpPr/>
            <p:nvPr/>
          </p:nvGrpSpPr>
          <p:grpSpPr>
            <a:xfrm>
              <a:off x="4216031" y="1184063"/>
              <a:ext cx="3641587" cy="3037475"/>
              <a:chOff x="76168" y="76200"/>
              <a:chExt cx="3641587" cy="3037475"/>
            </a:xfrm>
          </p:grpSpPr>
          <p:sp>
            <p:nvSpPr>
              <p:cNvPr id="6" name="Google Shape;3822;p78"/>
              <p:cNvSpPr/>
              <p:nvPr/>
            </p:nvSpPr>
            <p:spPr>
              <a:xfrm>
                <a:off x="76275" y="76200"/>
                <a:ext cx="3641480" cy="3037475"/>
              </a:xfrm>
              <a:custGeom>
                <a:avLst/>
                <a:gdLst/>
                <a:ahLst/>
                <a:cxnLst/>
                <a:rect l="l" t="t" r="r" b="b"/>
                <a:pathLst>
                  <a:path w="99972" h="49424" extrusionOk="0">
                    <a:moveTo>
                      <a:pt x="0" y="1"/>
                    </a:moveTo>
                    <a:lnTo>
                      <a:pt x="0" y="49424"/>
                    </a:lnTo>
                    <a:lnTo>
                      <a:pt x="99972" y="49424"/>
                    </a:lnTo>
                    <a:lnTo>
                      <a:pt x="999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" name="Google Shape;3823;p78"/>
              <p:cNvGrpSpPr/>
              <p:nvPr/>
            </p:nvGrpSpPr>
            <p:grpSpPr>
              <a:xfrm>
                <a:off x="76168" y="76200"/>
                <a:ext cx="3641480" cy="270554"/>
                <a:chOff x="494961" y="1057247"/>
                <a:chExt cx="3641480" cy="270554"/>
              </a:xfrm>
            </p:grpSpPr>
            <p:sp>
              <p:nvSpPr>
                <p:cNvPr id="8" name="Google Shape;3824;p78"/>
                <p:cNvSpPr/>
                <p:nvPr/>
              </p:nvSpPr>
              <p:spPr>
                <a:xfrm flipH="1">
                  <a:off x="494961" y="1057247"/>
                  <a:ext cx="3641480" cy="270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9" name="Google Shape;3825;p78"/>
                <p:cNvGrpSpPr/>
                <p:nvPr/>
              </p:nvGrpSpPr>
              <p:grpSpPr>
                <a:xfrm flipH="1">
                  <a:off x="559172" y="1122848"/>
                  <a:ext cx="560767" cy="139276"/>
                  <a:chOff x="4771000" y="1122848"/>
                  <a:chExt cx="560767" cy="139276"/>
                </a:xfrm>
              </p:grpSpPr>
              <p:grpSp>
                <p:nvGrpSpPr>
                  <p:cNvPr id="10" name="Google Shape;3826;p78"/>
                  <p:cNvGrpSpPr/>
                  <p:nvPr/>
                </p:nvGrpSpPr>
                <p:grpSpPr>
                  <a:xfrm>
                    <a:off x="5192567" y="1122848"/>
                    <a:ext cx="139200" cy="139200"/>
                    <a:chOff x="5192567" y="1122848"/>
                    <a:chExt cx="139200" cy="139200"/>
                  </a:xfrm>
                </p:grpSpPr>
                <p:sp>
                  <p:nvSpPr>
                    <p:cNvPr id="17" name="Google Shape;3827;p78"/>
                    <p:cNvSpPr/>
                    <p:nvPr/>
                  </p:nvSpPr>
                  <p:spPr>
                    <a:xfrm>
                      <a:off x="5192567" y="1122848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8" name="Google Shape;3828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" name="Google Shape;3829;p78"/>
                    <p:cNvSpPr/>
                    <p:nvPr/>
                  </p:nvSpPr>
                  <p:spPr>
                    <a:xfrm rot="5400000">
                      <a:off x="5234842" y="1164441"/>
                      <a:ext cx="54682" cy="546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" y="0"/>
                          </a:moveTo>
                          <a:lnTo>
                            <a:pt x="1824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1" name="Google Shape;3830;p78"/>
                  <p:cNvGrpSpPr/>
                  <p:nvPr/>
                </p:nvGrpSpPr>
                <p:grpSpPr>
                  <a:xfrm>
                    <a:off x="4771000" y="1122849"/>
                    <a:ext cx="139200" cy="139200"/>
                    <a:chOff x="5192500" y="1122925"/>
                    <a:chExt cx="139200" cy="139200"/>
                  </a:xfrm>
                </p:grpSpPr>
                <p:sp>
                  <p:nvSpPr>
                    <p:cNvPr id="15" name="Google Shape;3831;p78"/>
                    <p:cNvSpPr/>
                    <p:nvPr/>
                  </p:nvSpPr>
                  <p:spPr>
                    <a:xfrm>
                      <a:off x="5192500" y="1122925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" name="Google Shape;3832;p78"/>
                    <p:cNvSpPr/>
                    <p:nvPr/>
                  </p:nvSpPr>
                  <p:spPr>
                    <a:xfrm rot="2700000">
                      <a:off x="5234299" y="1164701"/>
                      <a:ext cx="54684" cy="546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25" h="1825" fill="none" extrusionOk="0">
                          <a:moveTo>
                            <a:pt x="1824" y="0"/>
                          </a:moveTo>
                          <a:lnTo>
                            <a:pt x="1" y="1824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chemeClr val="dk1"/>
                      </a:solidFill>
                      <a:prstDash val="solid"/>
                      <a:miter lim="30395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" name="Google Shape;3833;p78"/>
                  <p:cNvGrpSpPr/>
                  <p:nvPr/>
                </p:nvGrpSpPr>
                <p:grpSpPr>
                  <a:xfrm>
                    <a:off x="4981783" y="1122924"/>
                    <a:ext cx="139200" cy="139200"/>
                    <a:chOff x="4981783" y="1122924"/>
                    <a:chExt cx="139200" cy="139200"/>
                  </a:xfrm>
                </p:grpSpPr>
                <p:sp>
                  <p:nvSpPr>
                    <p:cNvPr id="13" name="Google Shape;3834;p78"/>
                    <p:cNvSpPr/>
                    <p:nvPr/>
                  </p:nvSpPr>
                  <p:spPr>
                    <a:xfrm>
                      <a:off x="4981783" y="1122924"/>
                      <a:ext cx="139200" cy="139200"/>
                    </a:xfrm>
                    <a:prstGeom prst="ellipse">
                      <a:avLst/>
                    </a:prstGeom>
                    <a:solidFill>
                      <a:schemeClr val="lt2"/>
                    </a:solidFill>
                    <a:ln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4" name="Google Shape;3835;p78"/>
                    <p:cNvSpPr/>
                    <p:nvPr/>
                  </p:nvSpPr>
                  <p:spPr>
                    <a:xfrm>
                      <a:off x="5026333" y="1167474"/>
                      <a:ext cx="50100" cy="50100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  <p:sp>
        <p:nvSpPr>
          <p:cNvPr id="48" name="Google Shape;2797;p58"/>
          <p:cNvSpPr/>
          <p:nvPr/>
        </p:nvSpPr>
        <p:spPr>
          <a:xfrm>
            <a:off x="755576" y="1419622"/>
            <a:ext cx="2808312" cy="2387974"/>
          </a:xfrm>
          <a:prstGeom prst="roundRect">
            <a:avLst>
              <a:gd name="adj" fmla="val 4677"/>
            </a:avLst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2829;p58"/>
          <p:cNvGrpSpPr/>
          <p:nvPr/>
        </p:nvGrpSpPr>
        <p:grpSpPr>
          <a:xfrm>
            <a:off x="3163831" y="699542"/>
            <a:ext cx="554700" cy="554700"/>
            <a:chOff x="961483" y="917764"/>
            <a:chExt cx="554700" cy="554700"/>
          </a:xfrm>
        </p:grpSpPr>
        <p:grpSp>
          <p:nvGrpSpPr>
            <p:cNvPr id="50" name="Google Shape;2830;p58"/>
            <p:cNvGrpSpPr/>
            <p:nvPr/>
          </p:nvGrpSpPr>
          <p:grpSpPr>
            <a:xfrm>
              <a:off x="961483" y="917764"/>
              <a:ext cx="554700" cy="554700"/>
              <a:chOff x="-388475" y="881425"/>
              <a:chExt cx="554700" cy="554700"/>
            </a:xfrm>
          </p:grpSpPr>
          <p:sp>
            <p:nvSpPr>
              <p:cNvPr id="56" name="Google Shape;2831;p58"/>
              <p:cNvSpPr/>
              <p:nvPr/>
            </p:nvSpPr>
            <p:spPr>
              <a:xfrm>
                <a:off x="-312275" y="881425"/>
                <a:ext cx="478500" cy="478500"/>
              </a:xfrm>
              <a:prstGeom prst="wedgeRectCallout">
                <a:avLst>
                  <a:gd name="adj1" fmla="val -20833"/>
                  <a:gd name="adj2" fmla="val 62500"/>
                </a:avLst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832;p58"/>
              <p:cNvSpPr/>
              <p:nvPr/>
            </p:nvSpPr>
            <p:spPr>
              <a:xfrm>
                <a:off x="-388475" y="957625"/>
                <a:ext cx="478500" cy="478500"/>
              </a:xfrm>
              <a:prstGeom prst="wedgeRectCallout">
                <a:avLst>
                  <a:gd name="adj1" fmla="val -20833"/>
                  <a:gd name="adj2" fmla="val 62500"/>
                </a:avLst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" name="Google Shape;2833;p58"/>
            <p:cNvGrpSpPr/>
            <p:nvPr/>
          </p:nvGrpSpPr>
          <p:grpSpPr>
            <a:xfrm>
              <a:off x="1031347" y="1062052"/>
              <a:ext cx="340186" cy="340168"/>
              <a:chOff x="5053900" y="3804850"/>
              <a:chExt cx="483150" cy="483125"/>
            </a:xfrm>
          </p:grpSpPr>
          <p:sp>
            <p:nvSpPr>
              <p:cNvPr id="52" name="Google Shape;2834;p58"/>
              <p:cNvSpPr/>
              <p:nvPr/>
            </p:nvSpPr>
            <p:spPr>
              <a:xfrm>
                <a:off x="5053900" y="3804850"/>
                <a:ext cx="483150" cy="483125"/>
              </a:xfrm>
              <a:custGeom>
                <a:avLst/>
                <a:gdLst/>
                <a:ahLst/>
                <a:cxnLst/>
                <a:rect l="l" t="t" r="r" b="b"/>
                <a:pathLst>
                  <a:path w="19326" h="19325" extrusionOk="0">
                    <a:moveTo>
                      <a:pt x="9663" y="1132"/>
                    </a:moveTo>
                    <a:cubicBezTo>
                      <a:pt x="14367" y="1132"/>
                      <a:pt x="18193" y="4958"/>
                      <a:pt x="18193" y="9662"/>
                    </a:cubicBezTo>
                    <a:cubicBezTo>
                      <a:pt x="18193" y="14367"/>
                      <a:pt x="14367" y="18192"/>
                      <a:pt x="9663" y="18192"/>
                    </a:cubicBezTo>
                    <a:cubicBezTo>
                      <a:pt x="4959" y="18192"/>
                      <a:pt x="1133" y="14367"/>
                      <a:pt x="1133" y="9662"/>
                    </a:cubicBezTo>
                    <a:cubicBezTo>
                      <a:pt x="1133" y="4958"/>
                      <a:pt x="4959" y="1132"/>
                      <a:pt x="9663" y="1132"/>
                    </a:cubicBezTo>
                    <a:close/>
                    <a:moveTo>
                      <a:pt x="9663" y="0"/>
                    </a:moveTo>
                    <a:cubicBezTo>
                      <a:pt x="7094" y="0"/>
                      <a:pt x="4669" y="1009"/>
                      <a:pt x="2839" y="2838"/>
                    </a:cubicBezTo>
                    <a:cubicBezTo>
                      <a:pt x="1009" y="4668"/>
                      <a:pt x="1" y="7093"/>
                      <a:pt x="1" y="9662"/>
                    </a:cubicBezTo>
                    <a:cubicBezTo>
                      <a:pt x="1" y="12232"/>
                      <a:pt x="1009" y="14657"/>
                      <a:pt x="2839" y="16486"/>
                    </a:cubicBezTo>
                    <a:cubicBezTo>
                      <a:pt x="4669" y="18316"/>
                      <a:pt x="7094" y="19325"/>
                      <a:pt x="9663" y="19325"/>
                    </a:cubicBezTo>
                    <a:cubicBezTo>
                      <a:pt x="12233" y="19325"/>
                      <a:pt x="14657" y="18316"/>
                      <a:pt x="16487" y="16486"/>
                    </a:cubicBezTo>
                    <a:cubicBezTo>
                      <a:pt x="18317" y="14657"/>
                      <a:pt x="19325" y="12232"/>
                      <a:pt x="19325" y="9662"/>
                    </a:cubicBezTo>
                    <a:cubicBezTo>
                      <a:pt x="19325" y="7093"/>
                      <a:pt x="18317" y="4668"/>
                      <a:pt x="16487" y="2838"/>
                    </a:cubicBezTo>
                    <a:cubicBezTo>
                      <a:pt x="14657" y="1009"/>
                      <a:pt x="12233" y="0"/>
                      <a:pt x="96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3" name="Google Shape;2835;p58"/>
              <p:cNvSpPr/>
              <p:nvPr/>
            </p:nvSpPr>
            <p:spPr>
              <a:xfrm>
                <a:off x="5168125" y="3947300"/>
                <a:ext cx="88275" cy="85000"/>
              </a:xfrm>
              <a:custGeom>
                <a:avLst/>
                <a:gdLst/>
                <a:ahLst/>
                <a:cxnLst/>
                <a:rect l="l" t="t" r="r" b="b"/>
                <a:pathLst>
                  <a:path w="3531" h="3400" extrusionOk="0">
                    <a:moveTo>
                      <a:pt x="1697" y="1135"/>
                    </a:moveTo>
                    <a:cubicBezTo>
                      <a:pt x="2202" y="1135"/>
                      <a:pt x="2455" y="1742"/>
                      <a:pt x="2099" y="2101"/>
                    </a:cubicBezTo>
                    <a:cubicBezTo>
                      <a:pt x="1983" y="2216"/>
                      <a:pt x="1841" y="2268"/>
                      <a:pt x="1702" y="2268"/>
                    </a:cubicBezTo>
                    <a:cubicBezTo>
                      <a:pt x="1411" y="2268"/>
                      <a:pt x="1133" y="2041"/>
                      <a:pt x="1133" y="1700"/>
                    </a:cubicBezTo>
                    <a:cubicBezTo>
                      <a:pt x="1133" y="1386"/>
                      <a:pt x="1383" y="1135"/>
                      <a:pt x="1697" y="1135"/>
                    </a:cubicBezTo>
                    <a:close/>
                    <a:moveTo>
                      <a:pt x="1697" y="0"/>
                    </a:moveTo>
                    <a:cubicBezTo>
                      <a:pt x="1479" y="0"/>
                      <a:pt x="1258" y="43"/>
                      <a:pt x="1048" y="130"/>
                    </a:cubicBezTo>
                    <a:cubicBezTo>
                      <a:pt x="414" y="392"/>
                      <a:pt x="0" y="1011"/>
                      <a:pt x="0" y="1700"/>
                    </a:cubicBezTo>
                    <a:cubicBezTo>
                      <a:pt x="0" y="2639"/>
                      <a:pt x="758" y="3397"/>
                      <a:pt x="1697" y="3400"/>
                    </a:cubicBezTo>
                    <a:cubicBezTo>
                      <a:pt x="2386" y="3400"/>
                      <a:pt x="3005" y="2983"/>
                      <a:pt x="3267" y="2349"/>
                    </a:cubicBezTo>
                    <a:cubicBezTo>
                      <a:pt x="3530" y="1715"/>
                      <a:pt x="3385" y="984"/>
                      <a:pt x="2899" y="498"/>
                    </a:cubicBezTo>
                    <a:cubicBezTo>
                      <a:pt x="2574" y="173"/>
                      <a:pt x="2139" y="0"/>
                      <a:pt x="1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4" name="Google Shape;2836;p58"/>
              <p:cNvSpPr/>
              <p:nvPr/>
            </p:nvSpPr>
            <p:spPr>
              <a:xfrm>
                <a:off x="5334575" y="3947350"/>
                <a:ext cx="88325" cy="8495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398" extrusionOk="0">
                    <a:moveTo>
                      <a:pt x="1829" y="1130"/>
                    </a:moveTo>
                    <a:cubicBezTo>
                      <a:pt x="2121" y="1130"/>
                      <a:pt x="2401" y="1356"/>
                      <a:pt x="2401" y="1698"/>
                    </a:cubicBezTo>
                    <a:cubicBezTo>
                      <a:pt x="2401" y="2012"/>
                      <a:pt x="2147" y="2265"/>
                      <a:pt x="1833" y="2265"/>
                    </a:cubicBezTo>
                    <a:cubicBezTo>
                      <a:pt x="1329" y="2265"/>
                      <a:pt x="1075" y="1656"/>
                      <a:pt x="1431" y="1296"/>
                    </a:cubicBezTo>
                    <a:cubicBezTo>
                      <a:pt x="1547" y="1181"/>
                      <a:pt x="1690" y="1130"/>
                      <a:pt x="1829" y="1130"/>
                    </a:cubicBezTo>
                    <a:close/>
                    <a:moveTo>
                      <a:pt x="1833" y="1"/>
                    </a:moveTo>
                    <a:cubicBezTo>
                      <a:pt x="1145" y="1"/>
                      <a:pt x="526" y="415"/>
                      <a:pt x="263" y="1049"/>
                    </a:cubicBezTo>
                    <a:cubicBezTo>
                      <a:pt x="0" y="1683"/>
                      <a:pt x="145" y="2413"/>
                      <a:pt x="631" y="2900"/>
                    </a:cubicBezTo>
                    <a:cubicBezTo>
                      <a:pt x="956" y="3225"/>
                      <a:pt x="1391" y="3397"/>
                      <a:pt x="1833" y="3397"/>
                    </a:cubicBezTo>
                    <a:cubicBezTo>
                      <a:pt x="2052" y="3397"/>
                      <a:pt x="2272" y="3355"/>
                      <a:pt x="2482" y="3268"/>
                    </a:cubicBezTo>
                    <a:cubicBezTo>
                      <a:pt x="3116" y="3005"/>
                      <a:pt x="3533" y="2386"/>
                      <a:pt x="3533" y="1698"/>
                    </a:cubicBezTo>
                    <a:cubicBezTo>
                      <a:pt x="3530" y="759"/>
                      <a:pt x="2772" y="1"/>
                      <a:pt x="18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5" name="Google Shape;2837;p58"/>
              <p:cNvSpPr/>
              <p:nvPr/>
            </p:nvSpPr>
            <p:spPr>
              <a:xfrm>
                <a:off x="5170150" y="4060600"/>
                <a:ext cx="250650" cy="113225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4529" extrusionOk="0">
                    <a:moveTo>
                      <a:pt x="5006" y="0"/>
                    </a:moveTo>
                    <a:cubicBezTo>
                      <a:pt x="2684" y="0"/>
                      <a:pt x="659" y="1572"/>
                      <a:pt x="79" y="3820"/>
                    </a:cubicBezTo>
                    <a:cubicBezTo>
                      <a:pt x="1" y="4125"/>
                      <a:pt x="182" y="4433"/>
                      <a:pt x="487" y="4511"/>
                    </a:cubicBezTo>
                    <a:cubicBezTo>
                      <a:pt x="533" y="4523"/>
                      <a:pt x="580" y="4528"/>
                      <a:pt x="625" y="4528"/>
                    </a:cubicBezTo>
                    <a:cubicBezTo>
                      <a:pt x="878" y="4528"/>
                      <a:pt x="1109" y="4359"/>
                      <a:pt x="1175" y="4103"/>
                    </a:cubicBezTo>
                    <a:cubicBezTo>
                      <a:pt x="1625" y="2352"/>
                      <a:pt x="3205" y="1126"/>
                      <a:pt x="5013" y="1126"/>
                    </a:cubicBezTo>
                    <a:cubicBezTo>
                      <a:pt x="6822" y="1126"/>
                      <a:pt x="8401" y="2352"/>
                      <a:pt x="8851" y="4103"/>
                    </a:cubicBezTo>
                    <a:cubicBezTo>
                      <a:pt x="8917" y="4359"/>
                      <a:pt x="9148" y="4528"/>
                      <a:pt x="9401" y="4528"/>
                    </a:cubicBezTo>
                    <a:cubicBezTo>
                      <a:pt x="9447" y="4528"/>
                      <a:pt x="9493" y="4523"/>
                      <a:pt x="9539" y="4511"/>
                    </a:cubicBezTo>
                    <a:cubicBezTo>
                      <a:pt x="9844" y="4433"/>
                      <a:pt x="10025" y="4125"/>
                      <a:pt x="9947" y="3820"/>
                    </a:cubicBezTo>
                    <a:cubicBezTo>
                      <a:pt x="9368" y="1572"/>
                      <a:pt x="7342" y="0"/>
                      <a:pt x="5020" y="0"/>
                    </a:cubicBezTo>
                    <a:cubicBezTo>
                      <a:pt x="5018" y="0"/>
                      <a:pt x="5015" y="0"/>
                      <a:pt x="5013" y="0"/>
                    </a:cubicBezTo>
                    <a:cubicBezTo>
                      <a:pt x="5011" y="0"/>
                      <a:pt x="5009" y="0"/>
                      <a:pt x="50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58" name="Google Shape;2718;p55"/>
          <p:cNvGrpSpPr/>
          <p:nvPr/>
        </p:nvGrpSpPr>
        <p:grpSpPr>
          <a:xfrm>
            <a:off x="2299735" y="4083342"/>
            <a:ext cx="864096" cy="863371"/>
            <a:chOff x="7884700" y="3763925"/>
            <a:chExt cx="992915" cy="1146064"/>
          </a:xfrm>
        </p:grpSpPr>
        <p:grpSp>
          <p:nvGrpSpPr>
            <p:cNvPr id="59" name="Google Shape;2719;p55"/>
            <p:cNvGrpSpPr/>
            <p:nvPr/>
          </p:nvGrpSpPr>
          <p:grpSpPr>
            <a:xfrm>
              <a:off x="7884700" y="3763925"/>
              <a:ext cx="992915" cy="1146064"/>
              <a:chOff x="7884700" y="3763925"/>
              <a:chExt cx="992915" cy="1146064"/>
            </a:xfrm>
          </p:grpSpPr>
          <p:grpSp>
            <p:nvGrpSpPr>
              <p:cNvPr id="64" name="Google Shape;2720;p55"/>
              <p:cNvGrpSpPr/>
              <p:nvPr/>
            </p:nvGrpSpPr>
            <p:grpSpPr>
              <a:xfrm>
                <a:off x="7884700" y="3916325"/>
                <a:ext cx="840515" cy="993664"/>
                <a:chOff x="5565852" y="1147720"/>
                <a:chExt cx="840515" cy="993664"/>
              </a:xfrm>
            </p:grpSpPr>
            <p:sp>
              <p:nvSpPr>
                <p:cNvPr id="77" name="Google Shape;2721;p55"/>
                <p:cNvSpPr/>
                <p:nvPr/>
              </p:nvSpPr>
              <p:spPr>
                <a:xfrm>
                  <a:off x="5565852" y="1147720"/>
                  <a:ext cx="840515" cy="993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78" name="Google Shape;2722;p55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79" name="Google Shape;2723;p55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" name="Google Shape;2724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1" name="Google Shape;2725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65" name="Google Shape;2726;p55"/>
              <p:cNvGrpSpPr/>
              <p:nvPr/>
            </p:nvGrpSpPr>
            <p:grpSpPr>
              <a:xfrm>
                <a:off x="7960900" y="3840125"/>
                <a:ext cx="840515" cy="993664"/>
                <a:chOff x="5565852" y="1147720"/>
                <a:chExt cx="840515" cy="993664"/>
              </a:xfrm>
            </p:grpSpPr>
            <p:sp>
              <p:nvSpPr>
                <p:cNvPr id="72" name="Google Shape;2727;p55"/>
                <p:cNvSpPr/>
                <p:nvPr/>
              </p:nvSpPr>
              <p:spPr>
                <a:xfrm>
                  <a:off x="5565852" y="1147720"/>
                  <a:ext cx="840515" cy="993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73" name="Google Shape;2728;p55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74" name="Google Shape;2729;p55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5" name="Google Shape;2730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6" name="Google Shape;2731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66" name="Google Shape;2732;p55"/>
              <p:cNvGrpSpPr/>
              <p:nvPr/>
            </p:nvGrpSpPr>
            <p:grpSpPr>
              <a:xfrm>
                <a:off x="8037100" y="3763925"/>
                <a:ext cx="840515" cy="993664"/>
                <a:chOff x="5565852" y="1147720"/>
                <a:chExt cx="840515" cy="993664"/>
              </a:xfrm>
            </p:grpSpPr>
            <p:sp>
              <p:nvSpPr>
                <p:cNvPr id="67" name="Google Shape;2733;p55"/>
                <p:cNvSpPr/>
                <p:nvPr/>
              </p:nvSpPr>
              <p:spPr>
                <a:xfrm>
                  <a:off x="5565852" y="1147720"/>
                  <a:ext cx="840515" cy="993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72" h="9029" extrusionOk="0">
                      <a:moveTo>
                        <a:pt x="0" y="1"/>
                      </a:moveTo>
                      <a:lnTo>
                        <a:pt x="0" y="9028"/>
                      </a:lnTo>
                      <a:lnTo>
                        <a:pt x="99972" y="9028"/>
                      </a:lnTo>
                      <a:lnTo>
                        <a:pt x="9997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68" name="Google Shape;2734;p55"/>
                <p:cNvGrpSpPr/>
                <p:nvPr/>
              </p:nvGrpSpPr>
              <p:grpSpPr>
                <a:xfrm>
                  <a:off x="6202848" y="1213287"/>
                  <a:ext cx="139356" cy="139356"/>
                  <a:chOff x="3300229" y="786025"/>
                  <a:chExt cx="116275" cy="116275"/>
                </a:xfrm>
              </p:grpSpPr>
              <p:sp>
                <p:nvSpPr>
                  <p:cNvPr id="69" name="Google Shape;2735;p55"/>
                  <p:cNvSpPr/>
                  <p:nvPr/>
                </p:nvSpPr>
                <p:spPr>
                  <a:xfrm>
                    <a:off x="3300229" y="786025"/>
                    <a:ext cx="116275" cy="11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1" h="4651" extrusionOk="0">
                        <a:moveTo>
                          <a:pt x="0" y="0"/>
                        </a:moveTo>
                        <a:lnTo>
                          <a:pt x="0" y="4651"/>
                        </a:lnTo>
                        <a:lnTo>
                          <a:pt x="4651" y="4651"/>
                        </a:lnTo>
                        <a:lnTo>
                          <a:pt x="465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 w="19050" cap="flat" cmpd="sng">
                    <a:solidFill>
                      <a:schemeClr val="dk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" name="Google Shape;2736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824" y="0"/>
                        </a:moveTo>
                        <a:lnTo>
                          <a:pt x="1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" name="Google Shape;2737;p55"/>
                  <p:cNvSpPr/>
                  <p:nvPr/>
                </p:nvSpPr>
                <p:spPr>
                  <a:xfrm>
                    <a:off x="3335179" y="820975"/>
                    <a:ext cx="45625" cy="45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5" h="1825" fill="none" extrusionOk="0">
                        <a:moveTo>
                          <a:pt x="1" y="0"/>
                        </a:moveTo>
                        <a:lnTo>
                          <a:pt x="1824" y="1824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chemeClr val="lt1"/>
                    </a:solidFill>
                    <a:prstDash val="solid"/>
                    <a:miter lim="30395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60" name="Google Shape;2738;p55"/>
            <p:cNvGrpSpPr/>
            <p:nvPr/>
          </p:nvGrpSpPr>
          <p:grpSpPr>
            <a:xfrm>
              <a:off x="8234732" y="4162651"/>
              <a:ext cx="445265" cy="408435"/>
              <a:chOff x="6239575" y="4416275"/>
              <a:chExt cx="489625" cy="449175"/>
            </a:xfrm>
          </p:grpSpPr>
          <p:sp>
            <p:nvSpPr>
              <p:cNvPr id="61" name="Google Shape;2739;p55"/>
              <p:cNvSpPr/>
              <p:nvPr/>
            </p:nvSpPr>
            <p:spPr>
              <a:xfrm>
                <a:off x="6239575" y="4416275"/>
                <a:ext cx="489625" cy="449175"/>
              </a:xfrm>
              <a:custGeom>
                <a:avLst/>
                <a:gdLst/>
                <a:ahLst/>
                <a:cxnLst/>
                <a:rect l="l" t="t" r="r" b="b"/>
                <a:pathLst>
                  <a:path w="19585" h="17967" extrusionOk="0">
                    <a:moveTo>
                      <a:pt x="9792" y="1132"/>
                    </a:moveTo>
                    <a:cubicBezTo>
                      <a:pt x="10374" y="1132"/>
                      <a:pt x="10955" y="1424"/>
                      <a:pt x="11278" y="2009"/>
                    </a:cubicBezTo>
                    <a:lnTo>
                      <a:pt x="18111" y="14313"/>
                    </a:lnTo>
                    <a:cubicBezTo>
                      <a:pt x="18404" y="14838"/>
                      <a:pt x="18395" y="15481"/>
                      <a:pt x="18087" y="15998"/>
                    </a:cubicBezTo>
                    <a:cubicBezTo>
                      <a:pt x="17786" y="16518"/>
                      <a:pt x="17232" y="16834"/>
                      <a:pt x="16634" y="16834"/>
                    </a:cubicBezTo>
                    <a:cubicBezTo>
                      <a:pt x="16631" y="16834"/>
                      <a:pt x="16628" y="16834"/>
                      <a:pt x="16625" y="16834"/>
                    </a:cubicBezTo>
                    <a:lnTo>
                      <a:pt x="2962" y="16834"/>
                    </a:lnTo>
                    <a:cubicBezTo>
                      <a:pt x="1667" y="16834"/>
                      <a:pt x="849" y="15445"/>
                      <a:pt x="1474" y="14313"/>
                    </a:cubicBezTo>
                    <a:lnTo>
                      <a:pt x="8307" y="2009"/>
                    </a:lnTo>
                    <a:cubicBezTo>
                      <a:pt x="8630" y="1424"/>
                      <a:pt x="9211" y="1132"/>
                      <a:pt x="9792" y="1132"/>
                    </a:cubicBezTo>
                    <a:close/>
                    <a:moveTo>
                      <a:pt x="9792" y="1"/>
                    </a:moveTo>
                    <a:cubicBezTo>
                      <a:pt x="8763" y="1"/>
                      <a:pt x="7815" y="559"/>
                      <a:pt x="7317" y="1462"/>
                    </a:cubicBezTo>
                    <a:lnTo>
                      <a:pt x="483" y="13766"/>
                    </a:lnTo>
                    <a:cubicBezTo>
                      <a:pt x="0" y="14642"/>
                      <a:pt x="15" y="15711"/>
                      <a:pt x="523" y="16574"/>
                    </a:cubicBezTo>
                    <a:cubicBezTo>
                      <a:pt x="1033" y="17435"/>
                      <a:pt x="1960" y="17966"/>
                      <a:pt x="2962" y="17966"/>
                    </a:cubicBezTo>
                    <a:lnTo>
                      <a:pt x="16625" y="17966"/>
                    </a:lnTo>
                    <a:cubicBezTo>
                      <a:pt x="17625" y="17966"/>
                      <a:pt x="18555" y="17435"/>
                      <a:pt x="19062" y="16574"/>
                    </a:cubicBezTo>
                    <a:cubicBezTo>
                      <a:pt x="19572" y="15711"/>
                      <a:pt x="19585" y="14642"/>
                      <a:pt x="19101" y="13766"/>
                    </a:cubicBezTo>
                    <a:lnTo>
                      <a:pt x="12271" y="1462"/>
                    </a:lnTo>
                    <a:cubicBezTo>
                      <a:pt x="11770" y="559"/>
                      <a:pt x="10822" y="1"/>
                      <a:pt x="97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2" name="Google Shape;2740;p55"/>
              <p:cNvSpPr/>
              <p:nvPr/>
            </p:nvSpPr>
            <p:spPr>
              <a:xfrm>
                <a:off x="6438550" y="4723875"/>
                <a:ext cx="88350" cy="84950"/>
              </a:xfrm>
              <a:custGeom>
                <a:avLst/>
                <a:gdLst/>
                <a:ahLst/>
                <a:cxnLst/>
                <a:rect l="l" t="t" r="r" b="b"/>
                <a:pathLst>
                  <a:path w="3534" h="3398" extrusionOk="0">
                    <a:moveTo>
                      <a:pt x="1830" y="1132"/>
                    </a:moveTo>
                    <a:cubicBezTo>
                      <a:pt x="2122" y="1132"/>
                      <a:pt x="2401" y="1358"/>
                      <a:pt x="2401" y="1701"/>
                    </a:cubicBezTo>
                    <a:cubicBezTo>
                      <a:pt x="2401" y="2012"/>
                      <a:pt x="2147" y="2266"/>
                      <a:pt x="1833" y="2266"/>
                    </a:cubicBezTo>
                    <a:cubicBezTo>
                      <a:pt x="1329" y="2266"/>
                      <a:pt x="1076" y="1656"/>
                      <a:pt x="1432" y="1299"/>
                    </a:cubicBezTo>
                    <a:cubicBezTo>
                      <a:pt x="1548" y="1184"/>
                      <a:pt x="1691" y="1132"/>
                      <a:pt x="1830" y="1132"/>
                    </a:cubicBezTo>
                    <a:close/>
                    <a:moveTo>
                      <a:pt x="1833" y="1"/>
                    </a:moveTo>
                    <a:cubicBezTo>
                      <a:pt x="1145" y="1"/>
                      <a:pt x="526" y="415"/>
                      <a:pt x="263" y="1049"/>
                    </a:cubicBezTo>
                    <a:cubicBezTo>
                      <a:pt x="1" y="1683"/>
                      <a:pt x="146" y="2414"/>
                      <a:pt x="632" y="2900"/>
                    </a:cubicBezTo>
                    <a:cubicBezTo>
                      <a:pt x="957" y="3225"/>
                      <a:pt x="1391" y="3397"/>
                      <a:pt x="1833" y="3397"/>
                    </a:cubicBezTo>
                    <a:cubicBezTo>
                      <a:pt x="2052" y="3397"/>
                      <a:pt x="2273" y="3355"/>
                      <a:pt x="2483" y="3268"/>
                    </a:cubicBezTo>
                    <a:cubicBezTo>
                      <a:pt x="3117" y="3005"/>
                      <a:pt x="3533" y="2386"/>
                      <a:pt x="3533" y="1701"/>
                    </a:cubicBezTo>
                    <a:cubicBezTo>
                      <a:pt x="3530" y="762"/>
                      <a:pt x="2772" y="1"/>
                      <a:pt x="18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3" name="Google Shape;2741;p55"/>
              <p:cNvSpPr/>
              <p:nvPr/>
            </p:nvSpPr>
            <p:spPr>
              <a:xfrm>
                <a:off x="6441950" y="4497425"/>
                <a:ext cx="84950" cy="198250"/>
              </a:xfrm>
              <a:custGeom>
                <a:avLst/>
                <a:gdLst/>
                <a:ahLst/>
                <a:cxnLst/>
                <a:rect l="l" t="t" r="r" b="b"/>
                <a:pathLst>
                  <a:path w="3398" h="7930" extrusionOk="0">
                    <a:moveTo>
                      <a:pt x="1697" y="1133"/>
                    </a:moveTo>
                    <a:cubicBezTo>
                      <a:pt x="2011" y="1133"/>
                      <a:pt x="2265" y="1387"/>
                      <a:pt x="2265" y="1701"/>
                    </a:cubicBezTo>
                    <a:lnTo>
                      <a:pt x="2265" y="6230"/>
                    </a:lnTo>
                    <a:cubicBezTo>
                      <a:pt x="2265" y="6544"/>
                      <a:pt x="2011" y="6797"/>
                      <a:pt x="1697" y="6797"/>
                    </a:cubicBezTo>
                    <a:cubicBezTo>
                      <a:pt x="1383" y="6797"/>
                      <a:pt x="1133" y="6544"/>
                      <a:pt x="1133" y="6230"/>
                    </a:cubicBezTo>
                    <a:lnTo>
                      <a:pt x="1133" y="1701"/>
                    </a:lnTo>
                    <a:cubicBezTo>
                      <a:pt x="1133" y="1387"/>
                      <a:pt x="1383" y="1133"/>
                      <a:pt x="1697" y="1133"/>
                    </a:cubicBezTo>
                    <a:close/>
                    <a:moveTo>
                      <a:pt x="1697" y="1"/>
                    </a:moveTo>
                    <a:cubicBezTo>
                      <a:pt x="758" y="1"/>
                      <a:pt x="1" y="762"/>
                      <a:pt x="1" y="1701"/>
                    </a:cubicBezTo>
                    <a:lnTo>
                      <a:pt x="1" y="6233"/>
                    </a:lnTo>
                    <a:cubicBezTo>
                      <a:pt x="1" y="7169"/>
                      <a:pt x="758" y="7930"/>
                      <a:pt x="1697" y="7930"/>
                    </a:cubicBezTo>
                    <a:cubicBezTo>
                      <a:pt x="2636" y="7930"/>
                      <a:pt x="3397" y="7169"/>
                      <a:pt x="3397" y="6233"/>
                    </a:cubicBezTo>
                    <a:lnTo>
                      <a:pt x="3397" y="1701"/>
                    </a:lnTo>
                    <a:cubicBezTo>
                      <a:pt x="3397" y="762"/>
                      <a:pt x="2636" y="1"/>
                      <a:pt x="16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sp>
        <p:nvSpPr>
          <p:cNvPr id="82" name="Rectangle 81"/>
          <p:cNvSpPr/>
          <p:nvPr/>
        </p:nvSpPr>
        <p:spPr>
          <a:xfrm>
            <a:off x="4504294" y="1129391"/>
            <a:ext cx="3510136" cy="2716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Сајтовите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лажни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користат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измислени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приказни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привлечат внимание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поттикнат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кликови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мамка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кликнување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влијаат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добијат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профит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користат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намерно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измамнички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многу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интригантни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информации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mk-MK" sz="18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85193" y="1744140"/>
            <a:ext cx="2706837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Сајтовите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измама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споделуваат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лажни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информации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намера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ги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измамат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читателите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mk-MK" sz="2000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гледачите.</a:t>
            </a:r>
            <a:endParaRPr lang="mk-MK" sz="18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597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57D0BF-1B81-4850-8355-655B64409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7624" y="1563638"/>
            <a:ext cx="7812863" cy="2330400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>
                <a:ea typeface="+mn-lt"/>
                <a:cs typeface="+mn-lt"/>
              </a:rPr>
              <a:t>1. </a:t>
            </a:r>
            <a:r>
              <a:rPr lang="mk-MK" sz="1600" dirty="0">
                <a:ea typeface="+mn-lt"/>
                <a:cs typeface="+mn-lt"/>
              </a:rPr>
              <a:t>Не ги споелувајте личните податоци со непознати лица на интернет;</a:t>
            </a:r>
            <a:endParaRPr lang="en-GB" sz="1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1600" dirty="0">
                <a:ea typeface="+mn-lt"/>
                <a:cs typeface="+mn-lt"/>
              </a:rPr>
              <a:t>2. </a:t>
            </a:r>
            <a:r>
              <a:rPr lang="mk-MK" sz="1600" dirty="0">
                <a:ea typeface="+mn-lt"/>
                <a:cs typeface="+mn-lt"/>
              </a:rPr>
              <a:t>Користи ги поставките за приватност на социјалните мрежи;</a:t>
            </a:r>
            <a:endParaRPr lang="en-GB" sz="1600" dirty="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</a:pPr>
            <a:r>
              <a:rPr lang="en-GB" sz="1600" dirty="0">
                <a:ea typeface="+mn-lt"/>
                <a:cs typeface="+mn-lt"/>
              </a:rPr>
              <a:t>3. </a:t>
            </a:r>
            <a:r>
              <a:rPr lang="en-GB" sz="1600" dirty="0" err="1">
                <a:ea typeface="+mn-lt"/>
                <a:cs typeface="+mn-lt"/>
              </a:rPr>
              <a:t>Лозинките</a:t>
            </a:r>
            <a:r>
              <a:rPr lang="en-GB" sz="1600" dirty="0">
                <a:ea typeface="+mn-lt"/>
                <a:cs typeface="+mn-lt"/>
              </a:rPr>
              <a:t> и </a:t>
            </a:r>
            <a:r>
              <a:rPr lang="en-GB" sz="1600" dirty="0" err="1">
                <a:ea typeface="+mn-lt"/>
                <a:cs typeface="+mn-lt"/>
              </a:rPr>
              <a:t>корисничките</a:t>
            </a:r>
            <a:r>
              <a:rPr lang="en-GB" sz="1600" dirty="0">
                <a:ea typeface="+mn-lt"/>
                <a:cs typeface="+mn-lt"/>
              </a:rPr>
              <a:t> </a:t>
            </a:r>
            <a:r>
              <a:rPr lang="en-GB" sz="1600" dirty="0" err="1">
                <a:ea typeface="+mn-lt"/>
                <a:cs typeface="+mn-lt"/>
              </a:rPr>
              <a:t>имиња</a:t>
            </a:r>
            <a:r>
              <a:rPr lang="en-GB" sz="1600" dirty="0">
                <a:ea typeface="+mn-lt"/>
                <a:cs typeface="+mn-lt"/>
              </a:rPr>
              <a:t> </a:t>
            </a:r>
            <a:r>
              <a:rPr lang="en-GB" sz="1600" dirty="0" err="1">
                <a:ea typeface="+mn-lt"/>
                <a:cs typeface="+mn-lt"/>
              </a:rPr>
              <a:t>да</a:t>
            </a:r>
            <a:r>
              <a:rPr lang="en-GB" sz="1600" dirty="0">
                <a:ea typeface="+mn-lt"/>
                <a:cs typeface="+mn-lt"/>
              </a:rPr>
              <a:t> </a:t>
            </a:r>
            <a:r>
              <a:rPr lang="en-GB" sz="1600" dirty="0" err="1">
                <a:ea typeface="+mn-lt"/>
                <a:cs typeface="+mn-lt"/>
              </a:rPr>
              <a:t>не</a:t>
            </a:r>
            <a:r>
              <a:rPr lang="en-GB" sz="1600" dirty="0">
                <a:ea typeface="+mn-lt"/>
                <a:cs typeface="+mn-lt"/>
              </a:rPr>
              <a:t> </a:t>
            </a:r>
            <a:r>
              <a:rPr lang="en-GB" sz="1600" dirty="0" err="1">
                <a:ea typeface="+mn-lt"/>
                <a:cs typeface="+mn-lt"/>
              </a:rPr>
              <a:t>се</a:t>
            </a:r>
            <a:r>
              <a:rPr lang="en-GB" sz="1600" dirty="0">
                <a:ea typeface="+mn-lt"/>
                <a:cs typeface="+mn-lt"/>
              </a:rPr>
              <a:t> </a:t>
            </a:r>
            <a:r>
              <a:rPr lang="en-GB" sz="1600" dirty="0" err="1">
                <a:ea typeface="+mn-lt"/>
                <a:cs typeface="+mn-lt"/>
              </a:rPr>
              <a:t>споделуваат</a:t>
            </a:r>
            <a:r>
              <a:rPr lang="en-GB" sz="1600" dirty="0">
                <a:ea typeface="+mn-lt"/>
                <a:cs typeface="+mn-lt"/>
              </a:rPr>
              <a:t> </a:t>
            </a:r>
            <a:r>
              <a:rPr lang="en-GB" sz="1600" dirty="0" err="1">
                <a:ea typeface="+mn-lt"/>
                <a:cs typeface="+mn-lt"/>
              </a:rPr>
              <a:t>јавно</a:t>
            </a:r>
            <a:r>
              <a:rPr lang="en-GB" sz="1600" dirty="0">
                <a:ea typeface="+mn-lt"/>
                <a:cs typeface="+mn-lt"/>
              </a:rPr>
              <a:t>;</a:t>
            </a:r>
            <a:endParaRPr lang="en-US" sz="1600" dirty="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</a:pPr>
            <a:r>
              <a:rPr lang="en-GB" sz="1600" dirty="0">
                <a:ea typeface="+mn-lt"/>
                <a:cs typeface="+mn-lt"/>
              </a:rPr>
              <a:t>4. </a:t>
            </a:r>
            <a:r>
              <a:rPr lang="mk-MK" dirty="0">
                <a:ea typeface="+mn-lt"/>
                <a:cs typeface="+mn-lt"/>
              </a:rPr>
              <a:t>Не се среќавајте со личностмкоја сте ја запознале онлајн;</a:t>
            </a:r>
            <a:endParaRPr lang="en-US" sz="1600" dirty="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</a:pPr>
            <a:r>
              <a:rPr lang="en-GB" sz="1600" dirty="0">
                <a:ea typeface="+mn-lt"/>
                <a:cs typeface="+mn-lt"/>
              </a:rPr>
              <a:t>5. </a:t>
            </a:r>
            <a:r>
              <a:rPr lang="mk-MK" sz="1600" dirty="0">
                <a:ea typeface="+mn-lt"/>
                <a:cs typeface="+mn-lt"/>
              </a:rPr>
              <a:t>Не го </a:t>
            </a:r>
            <a:r>
              <a:rPr lang="en-GB" sz="1600" dirty="0">
                <a:ea typeface="+mn-lt"/>
                <a:cs typeface="+mn-lt"/>
              </a:rPr>
              <a:t> </a:t>
            </a:r>
            <a:r>
              <a:rPr lang="en-GB" sz="1600" dirty="0" err="1">
                <a:ea typeface="+mn-lt"/>
                <a:cs typeface="+mn-lt"/>
              </a:rPr>
              <a:t>користи</a:t>
            </a:r>
            <a:r>
              <a:rPr lang="en-GB" sz="1600" dirty="0">
                <a:ea typeface="+mn-lt"/>
                <a:cs typeface="+mn-lt"/>
              </a:rPr>
              <a:t> </a:t>
            </a:r>
            <a:r>
              <a:rPr lang="en-GB" sz="1600" dirty="0" err="1">
                <a:ea typeface="+mn-lt"/>
                <a:cs typeface="+mn-lt"/>
              </a:rPr>
              <a:t>интернетот</a:t>
            </a:r>
            <a:r>
              <a:rPr lang="en-GB" sz="1600" dirty="0">
                <a:ea typeface="+mn-lt"/>
                <a:cs typeface="+mn-lt"/>
              </a:rPr>
              <a:t> и </a:t>
            </a:r>
            <a:r>
              <a:rPr lang="en-GB" sz="1600" dirty="0" err="1">
                <a:ea typeface="+mn-lt"/>
                <a:cs typeface="+mn-lt"/>
              </a:rPr>
              <a:t>социјалните</a:t>
            </a:r>
            <a:r>
              <a:rPr lang="en-GB" sz="1600" dirty="0">
                <a:ea typeface="+mn-lt"/>
                <a:cs typeface="+mn-lt"/>
              </a:rPr>
              <a:t> </a:t>
            </a:r>
            <a:r>
              <a:rPr lang="en-GB" sz="1600" dirty="0" err="1">
                <a:ea typeface="+mn-lt"/>
                <a:cs typeface="+mn-lt"/>
              </a:rPr>
              <a:t>мрежи</a:t>
            </a:r>
            <a:r>
              <a:rPr lang="en-GB" sz="1600" dirty="0">
                <a:ea typeface="+mn-lt"/>
                <a:cs typeface="+mn-lt"/>
              </a:rPr>
              <a:t> </a:t>
            </a:r>
            <a:r>
              <a:rPr lang="en-GB" sz="1600" dirty="0" err="1">
                <a:ea typeface="+mn-lt"/>
                <a:cs typeface="+mn-lt"/>
              </a:rPr>
              <a:t>за</a:t>
            </a:r>
            <a:r>
              <a:rPr lang="en-GB" sz="1600" dirty="0">
                <a:ea typeface="+mn-lt"/>
                <a:cs typeface="+mn-lt"/>
              </a:rPr>
              <a:t> </a:t>
            </a:r>
            <a:r>
              <a:rPr lang="en-GB" sz="1600" dirty="0" err="1">
                <a:ea typeface="+mn-lt"/>
                <a:cs typeface="+mn-lt"/>
              </a:rPr>
              <a:t>испраќање</a:t>
            </a:r>
            <a:r>
              <a:rPr lang="en-GB" sz="1600" dirty="0">
                <a:ea typeface="+mn-lt"/>
                <a:cs typeface="+mn-lt"/>
              </a:rPr>
              <a:t> </a:t>
            </a:r>
            <a:r>
              <a:rPr lang="en-GB" sz="1600" dirty="0" err="1">
                <a:ea typeface="+mn-lt"/>
                <a:cs typeface="+mn-lt"/>
              </a:rPr>
              <a:t>на</a:t>
            </a:r>
            <a:r>
              <a:rPr lang="en-GB" sz="1600" dirty="0">
                <a:ea typeface="+mn-lt"/>
                <a:cs typeface="+mn-lt"/>
              </a:rPr>
              <a:t> </a:t>
            </a:r>
            <a:r>
              <a:rPr lang="en-GB" sz="1600" dirty="0" err="1">
                <a:ea typeface="+mn-lt"/>
                <a:cs typeface="+mn-lt"/>
              </a:rPr>
              <a:t>непристојна</a:t>
            </a:r>
            <a:r>
              <a:rPr lang="en-GB" sz="1600" dirty="0">
                <a:ea typeface="+mn-lt"/>
                <a:cs typeface="+mn-lt"/>
              </a:rPr>
              <a:t> </a:t>
            </a:r>
            <a:endParaRPr lang="mk-MK" sz="1600" dirty="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</a:pPr>
            <a:r>
              <a:rPr lang="en-GB" sz="1600" dirty="0" err="1">
                <a:ea typeface="+mn-lt"/>
                <a:cs typeface="+mn-lt"/>
              </a:rPr>
              <a:t>содржина</a:t>
            </a:r>
            <a:r>
              <a:rPr lang="en-GB" sz="1600" dirty="0">
                <a:ea typeface="+mn-lt"/>
                <a:cs typeface="+mn-lt"/>
              </a:rPr>
              <a:t> </a:t>
            </a:r>
            <a:r>
              <a:rPr lang="en-GB" sz="1600" dirty="0" err="1">
                <a:ea typeface="+mn-lt"/>
                <a:cs typeface="+mn-lt"/>
              </a:rPr>
              <a:t>на</a:t>
            </a:r>
            <a:r>
              <a:rPr lang="en-GB" sz="1600" dirty="0">
                <a:ea typeface="+mn-lt"/>
                <a:cs typeface="+mn-lt"/>
              </a:rPr>
              <a:t> </a:t>
            </a:r>
            <a:r>
              <a:rPr lang="en-GB" sz="1600" dirty="0" err="1">
                <a:ea typeface="+mn-lt"/>
                <a:cs typeface="+mn-lt"/>
              </a:rPr>
              <a:t>други</a:t>
            </a:r>
            <a:r>
              <a:rPr lang="en-GB" sz="1600" dirty="0">
                <a:ea typeface="+mn-lt"/>
                <a:cs typeface="+mn-lt"/>
              </a:rPr>
              <a:t> </a:t>
            </a:r>
            <a:r>
              <a:rPr lang="en-GB" sz="1600" dirty="0" err="1">
                <a:ea typeface="+mn-lt"/>
                <a:cs typeface="+mn-lt"/>
              </a:rPr>
              <a:t>лица</a:t>
            </a:r>
            <a:r>
              <a:rPr lang="en-GB" sz="1600" dirty="0">
                <a:ea typeface="+mn-lt"/>
                <a:cs typeface="+mn-lt"/>
              </a:rPr>
              <a:t> ; </a:t>
            </a:r>
            <a:endParaRPr lang="en-US" sz="1600" dirty="0">
              <a:ea typeface="+mn-lt"/>
              <a:cs typeface="+mn-lt"/>
            </a:endParaRPr>
          </a:p>
          <a:p>
            <a:endParaRPr lang="mk-MK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F03A48-75C4-44BD-AAF6-D4E994CFE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556392"/>
            <a:ext cx="8346938" cy="592200"/>
          </a:xfrm>
        </p:spPr>
        <p:txBody>
          <a:bodyPr/>
          <a:lstStyle/>
          <a:p>
            <a:pPr algn="ctr">
              <a:buClr>
                <a:srgbClr val="000000"/>
              </a:buClr>
              <a:buFont typeface="Arial"/>
            </a:pPr>
            <a:r>
              <a:rPr lang="en-GB" sz="2000" b="0" dirty="0" err="1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Насоки</a:t>
            </a:r>
            <a:r>
              <a:rPr lang="en-GB" sz="2000" b="0" dirty="0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 </a:t>
            </a:r>
            <a:r>
              <a:rPr lang="en-GB" sz="2000" b="0" dirty="0" err="1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за</a:t>
            </a:r>
            <a:r>
              <a:rPr lang="en-GB" sz="2000" b="0" dirty="0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 </a:t>
            </a:r>
            <a:r>
              <a:rPr lang="en-GB" sz="2000" b="0" dirty="0" err="1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однесување</a:t>
            </a:r>
            <a:r>
              <a:rPr lang="en-GB" sz="2000" b="0" dirty="0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 </a:t>
            </a:r>
            <a:r>
              <a:rPr lang="en-GB" sz="2000" b="0" dirty="0" err="1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на</a:t>
            </a:r>
            <a:r>
              <a:rPr lang="en-GB" sz="2000" b="0" dirty="0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 </a:t>
            </a:r>
            <a:r>
              <a:rPr lang="en-GB" sz="2000" b="0" dirty="0" err="1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децата</a:t>
            </a:r>
            <a:r>
              <a:rPr lang="en-GB" sz="2000" b="0" dirty="0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 </a:t>
            </a:r>
            <a:r>
              <a:rPr lang="en-GB" sz="2000" b="0" dirty="0" err="1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на</a:t>
            </a:r>
            <a:r>
              <a:rPr lang="en-GB" sz="2000" b="0" dirty="0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 </a:t>
            </a:r>
            <a:r>
              <a:rPr lang="en-GB" sz="2000" b="0" dirty="0" err="1">
                <a:solidFill>
                  <a:srgbClr val="000000"/>
                </a:solidFill>
                <a:latin typeface="Garamond" panose="02020404030301010803" pitchFamily="18" charset="0"/>
                <a:cs typeface="Arial"/>
                <a:sym typeface="Arial"/>
              </a:rPr>
              <a:t>интернет</a:t>
            </a:r>
            <a:endParaRPr lang="mk-MK" sz="2000" b="0" dirty="0">
              <a:solidFill>
                <a:srgbClr val="000000"/>
              </a:solidFill>
              <a:latin typeface="Garamond" panose="02020404030301010803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9875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1C43D3-77A3-4167-BFD9-F085DBD2B335}"/>
              </a:ext>
            </a:extLst>
          </p:cNvPr>
          <p:cNvSpPr txBox="1"/>
          <p:nvPr/>
        </p:nvSpPr>
        <p:spPr>
          <a:xfrm>
            <a:off x="1115616" y="1491630"/>
            <a:ext cx="63367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dirty="0"/>
              <a:t>Изработиле:</a:t>
            </a:r>
          </a:p>
          <a:p>
            <a:r>
              <a:rPr lang="mk-MK" dirty="0"/>
              <a:t>Нина Мечева</a:t>
            </a:r>
          </a:p>
          <a:p>
            <a:r>
              <a:rPr lang="mk-MK" dirty="0"/>
              <a:t>Ивана Тимова</a:t>
            </a:r>
          </a:p>
          <a:p>
            <a:r>
              <a:rPr lang="mk-MK" dirty="0"/>
              <a:t>Христина Недева</a:t>
            </a:r>
          </a:p>
          <a:p>
            <a:r>
              <a:rPr lang="mk-MK" dirty="0"/>
              <a:t>Христина Ангелова</a:t>
            </a:r>
          </a:p>
          <a:p>
            <a:r>
              <a:rPr lang="mk-MK" dirty="0"/>
              <a:t>Ивана Иванова</a:t>
            </a:r>
          </a:p>
          <a:p>
            <a:r>
              <a:rPr lang="mk-MK" dirty="0"/>
              <a:t>Лидија Богоева</a:t>
            </a:r>
          </a:p>
          <a:p>
            <a:r>
              <a:rPr lang="mk-MK" dirty="0"/>
              <a:t>Маријана Николова</a:t>
            </a:r>
          </a:p>
          <a:p>
            <a:r>
              <a:rPr lang="mk-MK" dirty="0"/>
              <a:t>Ментори:</a:t>
            </a:r>
          </a:p>
          <a:p>
            <a:r>
              <a:rPr lang="mk-MK" dirty="0"/>
              <a:t>Ѓорѓина Димова и Трајанка Апостолова</a:t>
            </a:r>
          </a:p>
          <a:p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1728329827"/>
      </p:ext>
    </p:extLst>
  </p:cSld>
  <p:clrMapOvr>
    <a:masterClrMapping/>
  </p:clrMapOvr>
</p:sld>
</file>

<file path=ppt/theme/theme1.xml><?xml version="1.0" encoding="utf-8"?>
<a:theme xmlns:a="http://schemas.openxmlformats.org/drawingml/2006/main" name="Cyber Bullying Thesis Defense by Slidesgo">
  <a:themeElements>
    <a:clrScheme name="Simple Light">
      <a:dk1>
        <a:srgbClr val="0B37BA"/>
      </a:dk1>
      <a:lt1>
        <a:srgbClr val="FFFFFF"/>
      </a:lt1>
      <a:dk2>
        <a:srgbClr val="CF0011"/>
      </a:dk2>
      <a:lt2>
        <a:srgbClr val="FF97B1"/>
      </a:lt2>
      <a:accent1>
        <a:srgbClr val="B3DFFF"/>
      </a:accent1>
      <a:accent2>
        <a:srgbClr val="FFD4FF"/>
      </a:accent2>
      <a:accent3>
        <a:srgbClr val="FFBFCF"/>
      </a:accent3>
      <a:accent4>
        <a:srgbClr val="FFFFFF"/>
      </a:accent4>
      <a:accent5>
        <a:srgbClr val="FFFFFF"/>
      </a:accent5>
      <a:accent6>
        <a:srgbClr val="FFFFFF"/>
      </a:accent6>
      <a:hlink>
        <a:srgbClr val="0B37B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740</Words>
  <Application>Microsoft Office PowerPoint</Application>
  <PresentationFormat>On-screen Show (16:9)</PresentationFormat>
  <Paragraphs>99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Fredoka One</vt:lpstr>
      <vt:lpstr>Garamond</vt:lpstr>
      <vt:lpstr>Palanquin Dark</vt:lpstr>
      <vt:lpstr>Source Sans Pro</vt:lpstr>
      <vt:lpstr>Space Grotesk</vt:lpstr>
      <vt:lpstr>Wingdings</vt:lpstr>
      <vt:lpstr>Cyber Bullying Thesis Defense by Slidesgo</vt:lpstr>
      <vt:lpstr>Сајбер безбедност</vt:lpstr>
      <vt:lpstr>Содржина</vt:lpstr>
      <vt:lpstr>Ајде да поразговараме</vt:lpstr>
      <vt:lpstr>Што е сајбер безбедност?</vt:lpstr>
      <vt:lpstr>PowerPoint Presentation</vt:lpstr>
      <vt:lpstr>PowerPoint Presentation</vt:lpstr>
      <vt:lpstr>Каде се појавуваат сајбер нападите?</vt:lpstr>
      <vt:lpstr>Може да се користат различни методи за да се изврши сајбер напад, но целите најчесто се:</vt:lpstr>
      <vt:lpstr>PowerPoint Presentation</vt:lpstr>
      <vt:lpstr>PowerPoint Presentation</vt:lpstr>
      <vt:lpstr>Начини на кои можеме да создадеме сајбер безбефност</vt:lpstr>
      <vt:lpstr>Дискусија:</vt:lpstr>
      <vt:lpstr>PowerPoint Presentation</vt:lpstr>
      <vt:lpstr>PowerPoint Presentation</vt:lpstr>
      <vt:lpstr>PowerPoint Presentation</vt:lpstr>
      <vt:lpstr>Медиумска писменост</vt:lpstr>
      <vt:lpstr>PowerPoint Presentation</vt:lpstr>
      <vt:lpstr>PowerPoint Presentation</vt:lpstr>
      <vt:lpstr>PowerPoint Presentation</vt:lpstr>
      <vt:lpstr>PowerPoint Presentation</vt:lpstr>
      <vt:lpstr>Насоки за однесување на децата на интернет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Сајбер безбедност</dc:title>
  <dc:creator>user</dc:creator>
  <cp:lastModifiedBy>Ѓорѓина Димова</cp:lastModifiedBy>
  <cp:revision>35</cp:revision>
  <dcterms:modified xsi:type="dcterms:W3CDTF">2022-03-16T19:04:11Z</dcterms:modified>
</cp:coreProperties>
</file>