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320" r:id="rId3"/>
    <p:sldId id="321" r:id="rId4"/>
    <p:sldId id="265" r:id="rId5"/>
    <p:sldId id="322" r:id="rId6"/>
    <p:sldId id="328" r:id="rId7"/>
    <p:sldId id="323" r:id="rId8"/>
    <p:sldId id="319" r:id="rId9"/>
    <p:sldId id="324" r:id="rId10"/>
    <p:sldId id="261" r:id="rId11"/>
    <p:sldId id="331" r:id="rId12"/>
    <p:sldId id="337" r:id="rId13"/>
    <p:sldId id="332" r:id="rId14"/>
    <p:sldId id="334" r:id="rId15"/>
    <p:sldId id="333" r:id="rId16"/>
    <p:sldId id="336" r:id="rId17"/>
    <p:sldId id="316"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174D"/>
    <a:srgbClr val="E4DF0B"/>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0" d="100"/>
          <a:sy n="70" d="100"/>
        </p:scale>
        <p:origin x="1094" y="3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aska\Downloads\matematika-tabela-vrem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mk-MK" sz="2400" b="1" dirty="0"/>
              <a:t>Просечно</a:t>
            </a:r>
            <a:r>
              <a:rPr lang="mk-MK" sz="2400" b="1" baseline="0" dirty="0"/>
              <a:t> време поминато на интернет во времетраење на три дена по ученик </a:t>
            </a:r>
            <a:endParaRPr lang="en-US" sz="2400" b="1" dirty="0"/>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173663582861044"/>
          <c:y val="8.596467030926741E-2"/>
          <c:w val="0.84487182696042584"/>
          <c:h val="0.80035493655991241"/>
        </c:manualLayout>
      </c:layout>
      <c:barChart>
        <c:barDir val="bar"/>
        <c:grouping val="clustered"/>
        <c:varyColors val="0"/>
        <c:ser>
          <c:idx val="0"/>
          <c:order val="0"/>
          <c:spPr>
            <a:solidFill>
              <a:srgbClr val="0070C0"/>
            </a:solidFill>
            <a:ln w="19050">
              <a:solidFill>
                <a:schemeClr val="lt1"/>
              </a:solidFill>
            </a:ln>
            <a:effectLst/>
          </c:spPr>
          <c:invertIfNegative val="0"/>
          <c:cat>
            <c:strRef>
              <c:f>Sheet2!$T$5:$T$32</c:f>
              <c:strCache>
                <c:ptCount val="28"/>
                <c:pt idx="0">
                  <c:v>roblox</c:v>
                </c:pt>
                <c:pt idx="1">
                  <c:v>messinger</c:v>
                </c:pt>
                <c:pt idx="2">
                  <c:v>zoro</c:v>
                </c:pt>
                <c:pt idx="3">
                  <c:v>gcns</c:v>
                </c:pt>
                <c:pt idx="4">
                  <c:v>discord</c:v>
                </c:pt>
                <c:pt idx="5">
                  <c:v>YT music</c:v>
                </c:pt>
                <c:pt idx="6">
                  <c:v>YT</c:v>
                </c:pt>
                <c:pt idx="7">
                  <c:v>search</c:v>
                </c:pt>
                <c:pt idx="8">
                  <c:v>cs go</c:v>
                </c:pt>
                <c:pt idx="9">
                  <c:v>nootpad</c:v>
                </c:pt>
                <c:pt idx="10">
                  <c:v>excel</c:v>
                </c:pt>
                <c:pt idx="11">
                  <c:v>instagram</c:v>
                </c:pt>
                <c:pt idx="12">
                  <c:v>fb</c:v>
                </c:pt>
                <c:pt idx="13">
                  <c:v>tik tok</c:v>
                </c:pt>
                <c:pt idx="14">
                  <c:v>pubg</c:v>
                </c:pt>
                <c:pt idx="15">
                  <c:v>snapchat</c:v>
                </c:pt>
                <c:pt idx="16">
                  <c:v>coc</c:v>
                </c:pt>
                <c:pt idx="17">
                  <c:v>clash royale</c:v>
                </c:pt>
                <c:pt idx="18">
                  <c:v>rl</c:v>
                </c:pt>
                <c:pt idx="19">
                  <c:v>          brawel  stars</c:v>
                </c:pt>
                <c:pt idx="20">
                  <c:v>            whatsapp</c:v>
                </c:pt>
                <c:pt idx="21">
                  <c:v>subway surf</c:v>
                </c:pt>
                <c:pt idx="22">
                  <c:v>dream lague</c:v>
                </c:pt>
                <c:pt idx="23">
                  <c:v>car parking</c:v>
                </c:pt>
                <c:pt idx="24">
                  <c:v>cs </c:v>
                </c:pt>
                <c:pt idx="25">
                  <c:v>clash mini</c:v>
                </c:pt>
                <c:pt idx="26">
                  <c:v>stremio</c:v>
                </c:pt>
                <c:pt idx="27">
                  <c:v>fortnite</c:v>
                </c:pt>
              </c:strCache>
            </c:strRef>
          </c:cat>
          <c:val>
            <c:numRef>
              <c:f>Sheet2!$U$5:$U$32</c:f>
              <c:numCache>
                <c:formatCode>0.00</c:formatCode>
                <c:ptCount val="28"/>
                <c:pt idx="0">
                  <c:v>145.19999999999999</c:v>
                </c:pt>
                <c:pt idx="1">
                  <c:v>100.86666666666666</c:v>
                </c:pt>
                <c:pt idx="2">
                  <c:v>54</c:v>
                </c:pt>
                <c:pt idx="3">
                  <c:v>8.6666666666666661</c:v>
                </c:pt>
                <c:pt idx="4">
                  <c:v>9.3333333333333339</c:v>
                </c:pt>
                <c:pt idx="5">
                  <c:v>6</c:v>
                </c:pt>
                <c:pt idx="6">
                  <c:v>86.466666666666669</c:v>
                </c:pt>
                <c:pt idx="7">
                  <c:v>8.6666666666666661</c:v>
                </c:pt>
                <c:pt idx="8">
                  <c:v>8</c:v>
                </c:pt>
                <c:pt idx="9">
                  <c:v>0.93333333333333335</c:v>
                </c:pt>
                <c:pt idx="10">
                  <c:v>4</c:v>
                </c:pt>
                <c:pt idx="11">
                  <c:v>44.533333333333331</c:v>
                </c:pt>
                <c:pt idx="12">
                  <c:v>24.333333333333332</c:v>
                </c:pt>
                <c:pt idx="13">
                  <c:v>130.13333333333333</c:v>
                </c:pt>
                <c:pt idx="14">
                  <c:v>131</c:v>
                </c:pt>
                <c:pt idx="15">
                  <c:v>12.733333333333333</c:v>
                </c:pt>
                <c:pt idx="16">
                  <c:v>8</c:v>
                </c:pt>
                <c:pt idx="17">
                  <c:v>12.333333333333334</c:v>
                </c:pt>
                <c:pt idx="18">
                  <c:v>4</c:v>
                </c:pt>
                <c:pt idx="19">
                  <c:v>18.8</c:v>
                </c:pt>
                <c:pt idx="20">
                  <c:v>1.3333333333333333</c:v>
                </c:pt>
                <c:pt idx="21">
                  <c:v>4.9333333333333336</c:v>
                </c:pt>
                <c:pt idx="22">
                  <c:v>38.666666666666664</c:v>
                </c:pt>
                <c:pt idx="23">
                  <c:v>2.6666666666666665</c:v>
                </c:pt>
                <c:pt idx="24">
                  <c:v>8</c:v>
                </c:pt>
                <c:pt idx="25">
                  <c:v>2.3333333333333335</c:v>
                </c:pt>
                <c:pt idx="26">
                  <c:v>20</c:v>
                </c:pt>
                <c:pt idx="27">
                  <c:v>5.666666666666667</c:v>
                </c:pt>
              </c:numCache>
            </c:numRef>
          </c:val>
          <c:extLst>
            <c:ext xmlns:c16="http://schemas.microsoft.com/office/drawing/2014/chart" uri="{C3380CC4-5D6E-409C-BE32-E72D297353CC}">
              <c16:uniqueId val="{00000000-F656-40EE-9756-034FF3E9FE84}"/>
            </c:ext>
          </c:extLst>
        </c:ser>
        <c:dLbls>
          <c:showLegendKey val="0"/>
          <c:showVal val="0"/>
          <c:showCatName val="0"/>
          <c:showSerName val="0"/>
          <c:showPercent val="0"/>
          <c:showBubbleSize val="0"/>
        </c:dLbls>
        <c:gapWidth val="150"/>
        <c:axId val="57353823"/>
        <c:axId val="57355487"/>
      </c:barChart>
      <c:valAx>
        <c:axId val="57355487"/>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mk-MK" sz="2000" b="1"/>
                  <a:t>Време</a:t>
                </a:r>
                <a:r>
                  <a:rPr lang="mk-MK" sz="2000" b="1" baseline="0"/>
                  <a:t> во минути</a:t>
                </a:r>
                <a:endParaRPr lang="en-US" sz="2000" b="1"/>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353823"/>
        <c:crosses val="autoZero"/>
        <c:crossBetween val="between"/>
      </c:valAx>
      <c:catAx>
        <c:axId val="57353823"/>
        <c:scaling>
          <c:orientation val="minMax"/>
        </c:scaling>
        <c:delete val="0"/>
        <c:axPos val="l"/>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mk-MK" sz="1800" b="1" dirty="0"/>
                  <a:t>Апликации</a:t>
                </a:r>
                <a:endParaRPr lang="en-US" sz="1800" b="1" dirty="0"/>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57355487"/>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FD2D3B-AF7D-411B-9537-40A3C77B98D5}"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414C9DC5-B7E1-4D46-81DF-17FC3DF016CC}">
      <dgm:prSet phldrT="[Text]" custT="1"/>
      <dgm:spPr>
        <a:solidFill>
          <a:srgbClr val="0070C0"/>
        </a:solidFill>
      </dgm:spPr>
      <dgm:t>
        <a:bodyPr/>
        <a:lstStyle/>
        <a:p>
          <a:r>
            <a:rPr lang="mk-MK" sz="2000" dirty="0"/>
            <a:t>Корисник на медиум</a:t>
          </a:r>
          <a:endParaRPr lang="en-US" sz="2000" dirty="0"/>
        </a:p>
      </dgm:t>
    </dgm:pt>
    <dgm:pt modelId="{BAA2ECAE-9C70-45F3-9772-9D279530C427}" type="parTrans" cxnId="{7D9C4327-82C9-4B11-94E8-127686746D21}">
      <dgm:prSet/>
      <dgm:spPr/>
      <dgm:t>
        <a:bodyPr/>
        <a:lstStyle/>
        <a:p>
          <a:endParaRPr lang="en-US"/>
        </a:p>
      </dgm:t>
    </dgm:pt>
    <dgm:pt modelId="{7DF37640-6E90-4D75-8730-3783D9ABF5A9}" type="sibTrans" cxnId="{7D9C4327-82C9-4B11-94E8-127686746D21}">
      <dgm:prSet/>
      <dgm:spPr>
        <a:solidFill>
          <a:srgbClr val="0070C0"/>
        </a:solidFill>
      </dgm:spPr>
      <dgm:t>
        <a:bodyPr/>
        <a:lstStyle/>
        <a:p>
          <a:endParaRPr lang="en-US"/>
        </a:p>
      </dgm:t>
    </dgm:pt>
    <dgm:pt modelId="{12577471-33CD-407A-B6E2-67196410E0EC}">
      <dgm:prSet phldrT="[Text]" custT="1"/>
      <dgm:spPr>
        <a:solidFill>
          <a:srgbClr val="E4DF0B"/>
        </a:solidFill>
      </dgm:spPr>
      <dgm:t>
        <a:bodyPr/>
        <a:lstStyle/>
        <a:p>
          <a:r>
            <a:rPr lang="mk-MK" sz="2000" dirty="0">
              <a:solidFill>
                <a:schemeClr val="tx2">
                  <a:lumMod val="50000"/>
                </a:schemeClr>
              </a:solidFill>
            </a:rPr>
            <a:t>Рационално размислување</a:t>
          </a:r>
          <a:endParaRPr lang="en-US" sz="2000" dirty="0">
            <a:solidFill>
              <a:schemeClr val="tx2">
                <a:lumMod val="50000"/>
              </a:schemeClr>
            </a:solidFill>
          </a:endParaRPr>
        </a:p>
      </dgm:t>
    </dgm:pt>
    <dgm:pt modelId="{F2593EBB-CC4C-4F91-BA9E-05AF257BD93F}" type="parTrans" cxnId="{D9495248-7115-45F0-B466-252A02ED1ED6}">
      <dgm:prSet/>
      <dgm:spPr/>
      <dgm:t>
        <a:bodyPr/>
        <a:lstStyle/>
        <a:p>
          <a:endParaRPr lang="en-US"/>
        </a:p>
      </dgm:t>
    </dgm:pt>
    <dgm:pt modelId="{A27DBA46-03C5-4A17-845A-F36DB27DAE5D}" type="sibTrans" cxnId="{D9495248-7115-45F0-B466-252A02ED1ED6}">
      <dgm:prSet/>
      <dgm:spPr>
        <a:solidFill>
          <a:srgbClr val="E4DF0B"/>
        </a:solidFill>
      </dgm:spPr>
      <dgm:t>
        <a:bodyPr/>
        <a:lstStyle/>
        <a:p>
          <a:endParaRPr lang="en-US"/>
        </a:p>
      </dgm:t>
    </dgm:pt>
    <dgm:pt modelId="{63800C01-D0BF-49C1-BB9C-5C7C71FC9EC7}">
      <dgm:prSet phldrT="[Text]" custT="1"/>
      <dgm:spPr>
        <a:solidFill>
          <a:schemeClr val="bg2">
            <a:lumMod val="25000"/>
          </a:schemeClr>
        </a:solidFill>
      </dgm:spPr>
      <dgm:t>
        <a:bodyPr/>
        <a:lstStyle/>
        <a:p>
          <a:r>
            <a:rPr lang="mk-MK" sz="2000" dirty="0"/>
            <a:t>Лажни вести </a:t>
          </a:r>
          <a:endParaRPr lang="en-US" sz="2000" dirty="0"/>
        </a:p>
      </dgm:t>
    </dgm:pt>
    <dgm:pt modelId="{2981B61B-A2BA-446D-8E0C-45DE97BEB26D}" type="parTrans" cxnId="{BFF1C006-FCFA-4ACC-AA96-6F56221C862C}">
      <dgm:prSet/>
      <dgm:spPr/>
      <dgm:t>
        <a:bodyPr/>
        <a:lstStyle/>
        <a:p>
          <a:endParaRPr lang="en-US"/>
        </a:p>
      </dgm:t>
    </dgm:pt>
    <dgm:pt modelId="{7403372D-1BD7-4BE0-ADBD-80E356E127B8}" type="sibTrans" cxnId="{BFF1C006-FCFA-4ACC-AA96-6F56221C862C}">
      <dgm:prSet/>
      <dgm:spPr>
        <a:solidFill>
          <a:schemeClr val="bg2">
            <a:lumMod val="25000"/>
          </a:schemeClr>
        </a:solidFill>
      </dgm:spPr>
      <dgm:t>
        <a:bodyPr/>
        <a:lstStyle/>
        <a:p>
          <a:endParaRPr lang="en-US"/>
        </a:p>
      </dgm:t>
    </dgm:pt>
    <dgm:pt modelId="{BA517A71-51C9-439E-80D9-8C3C12654FD5}" type="pres">
      <dgm:prSet presAssocID="{1FFD2D3B-AF7D-411B-9537-40A3C77B98D5}" presName="cycle" presStyleCnt="0">
        <dgm:presLayoutVars>
          <dgm:dir/>
          <dgm:resizeHandles val="exact"/>
        </dgm:presLayoutVars>
      </dgm:prSet>
      <dgm:spPr/>
    </dgm:pt>
    <dgm:pt modelId="{46099459-C390-4DC8-AF3B-0EA4C97109D1}" type="pres">
      <dgm:prSet presAssocID="{414C9DC5-B7E1-4D46-81DF-17FC3DF016CC}" presName="node" presStyleLbl="node1" presStyleIdx="0" presStyleCnt="3" custScaleX="135059" custRadScaleRad="116003" custRadScaleInc="479">
        <dgm:presLayoutVars>
          <dgm:bulletEnabled val="1"/>
        </dgm:presLayoutVars>
      </dgm:prSet>
      <dgm:spPr/>
    </dgm:pt>
    <dgm:pt modelId="{5C5E479D-8599-44CF-A464-6E99BB31359E}" type="pres">
      <dgm:prSet presAssocID="{7DF37640-6E90-4D75-8730-3783D9ABF5A9}" presName="sibTrans" presStyleLbl="sibTrans2D1" presStyleIdx="0" presStyleCnt="3"/>
      <dgm:spPr/>
    </dgm:pt>
    <dgm:pt modelId="{B80F2009-199E-40DA-9075-02985DEC08EB}" type="pres">
      <dgm:prSet presAssocID="{7DF37640-6E90-4D75-8730-3783D9ABF5A9}" presName="connectorText" presStyleLbl="sibTrans2D1" presStyleIdx="0" presStyleCnt="3"/>
      <dgm:spPr/>
    </dgm:pt>
    <dgm:pt modelId="{3D68C7F1-1C16-4D9D-8678-15D7EF7C4B54}" type="pres">
      <dgm:prSet presAssocID="{12577471-33CD-407A-B6E2-67196410E0EC}" presName="node" presStyleLbl="node1" presStyleIdx="1" presStyleCnt="3" custScaleX="152324" custRadScaleRad="159904" custRadScaleInc="-26863">
        <dgm:presLayoutVars>
          <dgm:bulletEnabled val="1"/>
        </dgm:presLayoutVars>
      </dgm:prSet>
      <dgm:spPr/>
    </dgm:pt>
    <dgm:pt modelId="{AC9F42E9-570E-4D95-9CC3-24467EB14C95}" type="pres">
      <dgm:prSet presAssocID="{A27DBA46-03C5-4A17-845A-F36DB27DAE5D}" presName="sibTrans" presStyleLbl="sibTrans2D1" presStyleIdx="1" presStyleCnt="3"/>
      <dgm:spPr/>
    </dgm:pt>
    <dgm:pt modelId="{E45F489D-A9B5-4DB3-8C25-30DB3815EF77}" type="pres">
      <dgm:prSet presAssocID="{A27DBA46-03C5-4A17-845A-F36DB27DAE5D}" presName="connectorText" presStyleLbl="sibTrans2D1" presStyleIdx="1" presStyleCnt="3"/>
      <dgm:spPr/>
    </dgm:pt>
    <dgm:pt modelId="{DC7EC9E9-2F00-49B4-8801-4BBFCF19D100}" type="pres">
      <dgm:prSet presAssocID="{63800C01-D0BF-49C1-BB9C-5C7C71FC9EC7}" presName="node" presStyleLbl="node1" presStyleIdx="2" presStyleCnt="3" custScaleX="132485" custRadScaleRad="172678" custRadScaleInc="29234">
        <dgm:presLayoutVars>
          <dgm:bulletEnabled val="1"/>
        </dgm:presLayoutVars>
      </dgm:prSet>
      <dgm:spPr/>
    </dgm:pt>
    <dgm:pt modelId="{1FFE0C54-CDFD-4A08-A225-71CF0E9A3C52}" type="pres">
      <dgm:prSet presAssocID="{7403372D-1BD7-4BE0-ADBD-80E356E127B8}" presName="sibTrans" presStyleLbl="sibTrans2D1" presStyleIdx="2" presStyleCnt="3"/>
      <dgm:spPr/>
    </dgm:pt>
    <dgm:pt modelId="{BA88C96E-DE75-468C-9077-193ABF218AE0}" type="pres">
      <dgm:prSet presAssocID="{7403372D-1BD7-4BE0-ADBD-80E356E127B8}" presName="connectorText" presStyleLbl="sibTrans2D1" presStyleIdx="2" presStyleCnt="3"/>
      <dgm:spPr/>
    </dgm:pt>
  </dgm:ptLst>
  <dgm:cxnLst>
    <dgm:cxn modelId="{05900602-2D9F-4658-84CA-DC522B584FBE}" type="presOf" srcId="{7403372D-1BD7-4BE0-ADBD-80E356E127B8}" destId="{BA88C96E-DE75-468C-9077-193ABF218AE0}" srcOrd="1" destOrd="0" presId="urn:microsoft.com/office/officeart/2005/8/layout/cycle2"/>
    <dgm:cxn modelId="{BFF1C006-FCFA-4ACC-AA96-6F56221C862C}" srcId="{1FFD2D3B-AF7D-411B-9537-40A3C77B98D5}" destId="{63800C01-D0BF-49C1-BB9C-5C7C71FC9EC7}" srcOrd="2" destOrd="0" parTransId="{2981B61B-A2BA-446D-8E0C-45DE97BEB26D}" sibTransId="{7403372D-1BD7-4BE0-ADBD-80E356E127B8}"/>
    <dgm:cxn modelId="{7D9C4327-82C9-4B11-94E8-127686746D21}" srcId="{1FFD2D3B-AF7D-411B-9537-40A3C77B98D5}" destId="{414C9DC5-B7E1-4D46-81DF-17FC3DF016CC}" srcOrd="0" destOrd="0" parTransId="{BAA2ECAE-9C70-45F3-9772-9D279530C427}" sibTransId="{7DF37640-6E90-4D75-8730-3783D9ABF5A9}"/>
    <dgm:cxn modelId="{D9495248-7115-45F0-B466-252A02ED1ED6}" srcId="{1FFD2D3B-AF7D-411B-9537-40A3C77B98D5}" destId="{12577471-33CD-407A-B6E2-67196410E0EC}" srcOrd="1" destOrd="0" parTransId="{F2593EBB-CC4C-4F91-BA9E-05AF257BD93F}" sibTransId="{A27DBA46-03C5-4A17-845A-F36DB27DAE5D}"/>
    <dgm:cxn modelId="{2996CB6D-DA94-41C4-89C4-65D9C7AF6B73}" type="presOf" srcId="{7DF37640-6E90-4D75-8730-3783D9ABF5A9}" destId="{B80F2009-199E-40DA-9075-02985DEC08EB}" srcOrd="1" destOrd="0" presId="urn:microsoft.com/office/officeart/2005/8/layout/cycle2"/>
    <dgm:cxn modelId="{480D4250-9059-43DC-B8F3-4584517A5216}" type="presOf" srcId="{7403372D-1BD7-4BE0-ADBD-80E356E127B8}" destId="{1FFE0C54-CDFD-4A08-A225-71CF0E9A3C52}" srcOrd="0" destOrd="0" presId="urn:microsoft.com/office/officeart/2005/8/layout/cycle2"/>
    <dgm:cxn modelId="{2197337D-852C-4A14-87AF-09DF237EDF81}" type="presOf" srcId="{414C9DC5-B7E1-4D46-81DF-17FC3DF016CC}" destId="{46099459-C390-4DC8-AF3B-0EA4C97109D1}" srcOrd="0" destOrd="0" presId="urn:microsoft.com/office/officeart/2005/8/layout/cycle2"/>
    <dgm:cxn modelId="{04608489-A27F-4B1B-BA6F-3DDF79F5994E}" type="presOf" srcId="{1FFD2D3B-AF7D-411B-9537-40A3C77B98D5}" destId="{BA517A71-51C9-439E-80D9-8C3C12654FD5}" srcOrd="0" destOrd="0" presId="urn:microsoft.com/office/officeart/2005/8/layout/cycle2"/>
    <dgm:cxn modelId="{362E038A-18FB-4971-9E72-BCD8914A3595}" type="presOf" srcId="{A27DBA46-03C5-4A17-845A-F36DB27DAE5D}" destId="{AC9F42E9-570E-4D95-9CC3-24467EB14C95}" srcOrd="0" destOrd="0" presId="urn:microsoft.com/office/officeart/2005/8/layout/cycle2"/>
    <dgm:cxn modelId="{2A070F8E-188B-46CB-95E5-B14843362419}" type="presOf" srcId="{A27DBA46-03C5-4A17-845A-F36DB27DAE5D}" destId="{E45F489D-A9B5-4DB3-8C25-30DB3815EF77}" srcOrd="1" destOrd="0" presId="urn:microsoft.com/office/officeart/2005/8/layout/cycle2"/>
    <dgm:cxn modelId="{A773F0CC-B18C-428C-A205-E6BEC9709A71}" type="presOf" srcId="{63800C01-D0BF-49C1-BB9C-5C7C71FC9EC7}" destId="{DC7EC9E9-2F00-49B4-8801-4BBFCF19D100}" srcOrd="0" destOrd="0" presId="urn:microsoft.com/office/officeart/2005/8/layout/cycle2"/>
    <dgm:cxn modelId="{159209D0-8364-4EEC-AAD2-42C8281D2152}" type="presOf" srcId="{7DF37640-6E90-4D75-8730-3783D9ABF5A9}" destId="{5C5E479D-8599-44CF-A464-6E99BB31359E}" srcOrd="0" destOrd="0" presId="urn:microsoft.com/office/officeart/2005/8/layout/cycle2"/>
    <dgm:cxn modelId="{8EB55BD9-9AD9-4C2E-B9AE-2E08834E32FF}" type="presOf" srcId="{12577471-33CD-407A-B6E2-67196410E0EC}" destId="{3D68C7F1-1C16-4D9D-8678-15D7EF7C4B54}" srcOrd="0" destOrd="0" presId="urn:microsoft.com/office/officeart/2005/8/layout/cycle2"/>
    <dgm:cxn modelId="{EBF50C92-8A3E-4803-9D40-0F23C93A6B70}" type="presParOf" srcId="{BA517A71-51C9-439E-80D9-8C3C12654FD5}" destId="{46099459-C390-4DC8-AF3B-0EA4C97109D1}" srcOrd="0" destOrd="0" presId="urn:microsoft.com/office/officeart/2005/8/layout/cycle2"/>
    <dgm:cxn modelId="{8A7C0438-A403-4EE8-8C49-790F773E733E}" type="presParOf" srcId="{BA517A71-51C9-439E-80D9-8C3C12654FD5}" destId="{5C5E479D-8599-44CF-A464-6E99BB31359E}" srcOrd="1" destOrd="0" presId="urn:microsoft.com/office/officeart/2005/8/layout/cycle2"/>
    <dgm:cxn modelId="{2632CE1A-51FF-4FF6-A9FF-1A75BE0F1C6E}" type="presParOf" srcId="{5C5E479D-8599-44CF-A464-6E99BB31359E}" destId="{B80F2009-199E-40DA-9075-02985DEC08EB}" srcOrd="0" destOrd="0" presId="urn:microsoft.com/office/officeart/2005/8/layout/cycle2"/>
    <dgm:cxn modelId="{DE64CBB7-6B9F-48A8-8552-7E6E7FD3E6BA}" type="presParOf" srcId="{BA517A71-51C9-439E-80D9-8C3C12654FD5}" destId="{3D68C7F1-1C16-4D9D-8678-15D7EF7C4B54}" srcOrd="2" destOrd="0" presId="urn:microsoft.com/office/officeart/2005/8/layout/cycle2"/>
    <dgm:cxn modelId="{E0D05486-ED64-4B54-BCB5-18AF978D7297}" type="presParOf" srcId="{BA517A71-51C9-439E-80D9-8C3C12654FD5}" destId="{AC9F42E9-570E-4D95-9CC3-24467EB14C95}" srcOrd="3" destOrd="0" presId="urn:microsoft.com/office/officeart/2005/8/layout/cycle2"/>
    <dgm:cxn modelId="{AB1A3FB1-0BB9-4CF8-97A0-89C2C8E9E947}" type="presParOf" srcId="{AC9F42E9-570E-4D95-9CC3-24467EB14C95}" destId="{E45F489D-A9B5-4DB3-8C25-30DB3815EF77}" srcOrd="0" destOrd="0" presId="urn:microsoft.com/office/officeart/2005/8/layout/cycle2"/>
    <dgm:cxn modelId="{7D970994-98E6-4F58-91B7-102689B394D3}" type="presParOf" srcId="{BA517A71-51C9-439E-80D9-8C3C12654FD5}" destId="{DC7EC9E9-2F00-49B4-8801-4BBFCF19D100}" srcOrd="4" destOrd="0" presId="urn:microsoft.com/office/officeart/2005/8/layout/cycle2"/>
    <dgm:cxn modelId="{79B03363-1015-4246-A218-927655B5B5EE}" type="presParOf" srcId="{BA517A71-51C9-439E-80D9-8C3C12654FD5}" destId="{1FFE0C54-CDFD-4A08-A225-71CF0E9A3C52}" srcOrd="5" destOrd="0" presId="urn:microsoft.com/office/officeart/2005/8/layout/cycle2"/>
    <dgm:cxn modelId="{DD399E5C-101D-4827-9C6C-5E66B6EDC382}" type="presParOf" srcId="{1FFE0C54-CDFD-4A08-A225-71CF0E9A3C52}" destId="{BA88C96E-DE75-468C-9077-193ABF218AE0}"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099459-C390-4DC8-AF3B-0EA4C97109D1}">
      <dsp:nvSpPr>
        <dsp:cNvPr id="0" name=""/>
        <dsp:cNvSpPr/>
      </dsp:nvSpPr>
      <dsp:spPr>
        <a:xfrm>
          <a:off x="3366244" y="0"/>
          <a:ext cx="2496521" cy="1848467"/>
        </a:xfrm>
        <a:prstGeom prst="ellips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mk-MK" sz="2000" kern="1200" dirty="0"/>
            <a:t>Корисник на медиум</a:t>
          </a:r>
          <a:endParaRPr lang="en-US" sz="2000" kern="1200" dirty="0"/>
        </a:p>
      </dsp:txBody>
      <dsp:txXfrm>
        <a:off x="3731851" y="270702"/>
        <a:ext cx="1765307" cy="1307063"/>
      </dsp:txXfrm>
    </dsp:sp>
    <dsp:sp modelId="{5C5E479D-8599-44CF-A464-6E99BB31359E}">
      <dsp:nvSpPr>
        <dsp:cNvPr id="0" name=""/>
        <dsp:cNvSpPr/>
      </dsp:nvSpPr>
      <dsp:spPr>
        <a:xfrm rot="2509757">
          <a:off x="5520469" y="1694572"/>
          <a:ext cx="606482" cy="623857"/>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5543655" y="1758672"/>
        <a:ext cx="424537" cy="374315"/>
      </dsp:txXfrm>
    </dsp:sp>
    <dsp:sp modelId="{3D68C7F1-1C16-4D9D-8678-15D7EF7C4B54}">
      <dsp:nvSpPr>
        <dsp:cNvPr id="0" name=""/>
        <dsp:cNvSpPr/>
      </dsp:nvSpPr>
      <dsp:spPr>
        <a:xfrm>
          <a:off x="5687661" y="2220540"/>
          <a:ext cx="2815659" cy="1848467"/>
        </a:xfrm>
        <a:prstGeom prst="ellipse">
          <a:avLst/>
        </a:prstGeom>
        <a:solidFill>
          <a:srgbClr val="E4DF0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mk-MK" sz="2000" kern="1200" dirty="0">
              <a:solidFill>
                <a:schemeClr val="tx2">
                  <a:lumMod val="50000"/>
                </a:schemeClr>
              </a:solidFill>
            </a:rPr>
            <a:t>Рационално размислување</a:t>
          </a:r>
          <a:endParaRPr lang="en-US" sz="2000" kern="1200" dirty="0">
            <a:solidFill>
              <a:schemeClr val="tx2">
                <a:lumMod val="50000"/>
              </a:schemeClr>
            </a:solidFill>
          </a:endParaRPr>
        </a:p>
      </dsp:txBody>
      <dsp:txXfrm>
        <a:off x="6100005" y="2491242"/>
        <a:ext cx="1990971" cy="1307063"/>
      </dsp:txXfrm>
    </dsp:sp>
    <dsp:sp modelId="{AC9F42E9-570E-4D95-9CC3-24467EB14C95}">
      <dsp:nvSpPr>
        <dsp:cNvPr id="0" name=""/>
        <dsp:cNvSpPr/>
      </dsp:nvSpPr>
      <dsp:spPr>
        <a:xfrm rot="10811780">
          <a:off x="3765437" y="2823761"/>
          <a:ext cx="1358390" cy="623857"/>
        </a:xfrm>
        <a:prstGeom prst="rightArrow">
          <a:avLst>
            <a:gd name="adj1" fmla="val 60000"/>
            <a:gd name="adj2" fmla="val 50000"/>
          </a:avLst>
        </a:prstGeom>
        <a:solidFill>
          <a:srgbClr val="E4DF0B"/>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rot="10800000">
        <a:off x="3952593" y="2948853"/>
        <a:ext cx="1171233" cy="374315"/>
      </dsp:txXfrm>
    </dsp:sp>
    <dsp:sp modelId="{DC7EC9E9-2F00-49B4-8801-4BBFCF19D100}">
      <dsp:nvSpPr>
        <dsp:cNvPr id="0" name=""/>
        <dsp:cNvSpPr/>
      </dsp:nvSpPr>
      <dsp:spPr>
        <a:xfrm>
          <a:off x="675766" y="2202738"/>
          <a:ext cx="2448941" cy="1848467"/>
        </a:xfrm>
        <a:prstGeom prst="ellipse">
          <a:avLst/>
        </a:prstGeom>
        <a:solidFill>
          <a:schemeClr val="bg2">
            <a:lumMod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mk-MK" sz="2000" kern="1200" dirty="0"/>
            <a:t>Лажни вести </a:t>
          </a:r>
          <a:endParaRPr lang="en-US" sz="2000" kern="1200" dirty="0"/>
        </a:p>
      </dsp:txBody>
      <dsp:txXfrm>
        <a:off x="1034405" y="2473440"/>
        <a:ext cx="1731663" cy="1307063"/>
      </dsp:txXfrm>
    </dsp:sp>
    <dsp:sp modelId="{1FFE0C54-CDFD-4A08-A225-71CF0E9A3C52}">
      <dsp:nvSpPr>
        <dsp:cNvPr id="0" name=""/>
        <dsp:cNvSpPr/>
      </dsp:nvSpPr>
      <dsp:spPr>
        <a:xfrm rot="19256356">
          <a:off x="2883482" y="1729324"/>
          <a:ext cx="709206" cy="623857"/>
        </a:xfrm>
        <a:prstGeom prst="rightArrow">
          <a:avLst>
            <a:gd name="adj1" fmla="val 60000"/>
            <a:gd name="adj2" fmla="val 50000"/>
          </a:avLst>
        </a:prstGeom>
        <a:solidFill>
          <a:schemeClr val="bg2">
            <a:lumMod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2904399" y="1913063"/>
        <a:ext cx="522049" cy="37431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02227-AC4B-4A67-B40B-0E3C2CABF9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EEF18-D1B1-4417-840B-E08AF291FA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371A11-25A4-40FC-BF23-B3223BD6CE62}"/>
              </a:ext>
            </a:extLst>
          </p:cNvPr>
          <p:cNvSpPr>
            <a:spLocks noGrp="1"/>
          </p:cNvSpPr>
          <p:nvPr>
            <p:ph type="dt" sz="half" idx="10"/>
          </p:nvPr>
        </p:nvSpPr>
        <p:spPr/>
        <p:txBody>
          <a:bodyPr/>
          <a:lstStyle/>
          <a:p>
            <a:fld id="{F49A18E7-F834-44A6-9344-34E1AF30084B}" type="datetimeFigureOut">
              <a:rPr lang="en-US" smtClean="0"/>
              <a:t>3/1/2022</a:t>
            </a:fld>
            <a:endParaRPr lang="en-US"/>
          </a:p>
        </p:txBody>
      </p:sp>
      <p:sp>
        <p:nvSpPr>
          <p:cNvPr id="5" name="Footer Placeholder 4">
            <a:extLst>
              <a:ext uri="{FF2B5EF4-FFF2-40B4-BE49-F238E27FC236}">
                <a16:creationId xmlns:a16="http://schemas.microsoft.com/office/drawing/2014/main" id="{18E52F4C-D0C5-4FA3-AF7C-7AB1D3F22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9A6B2B-D779-4F40-8407-04D96C166296}"/>
              </a:ext>
            </a:extLst>
          </p:cNvPr>
          <p:cNvSpPr>
            <a:spLocks noGrp="1"/>
          </p:cNvSpPr>
          <p:nvPr>
            <p:ph type="sldNum" sz="quarter" idx="12"/>
          </p:nvPr>
        </p:nvSpPr>
        <p:spPr/>
        <p:txBody>
          <a:bodyPr/>
          <a:lstStyle/>
          <a:p>
            <a:fld id="{871CCADC-8F96-4A94-92D0-81E571CE99AD}" type="slidenum">
              <a:rPr lang="en-US" smtClean="0"/>
              <a:t>‹#›</a:t>
            </a:fld>
            <a:endParaRPr lang="en-US"/>
          </a:p>
        </p:txBody>
      </p:sp>
    </p:spTree>
    <p:extLst>
      <p:ext uri="{BB962C8B-B14F-4D97-AF65-F5344CB8AC3E}">
        <p14:creationId xmlns:p14="http://schemas.microsoft.com/office/powerpoint/2010/main" val="977165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900F5-47F7-43C9-A00B-E756B0AF77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732510-7D05-48E7-92DE-93803173F8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FEDB12-A2A2-487B-92E3-DE776268B7DB}"/>
              </a:ext>
            </a:extLst>
          </p:cNvPr>
          <p:cNvSpPr>
            <a:spLocks noGrp="1"/>
          </p:cNvSpPr>
          <p:nvPr>
            <p:ph type="dt" sz="half" idx="10"/>
          </p:nvPr>
        </p:nvSpPr>
        <p:spPr/>
        <p:txBody>
          <a:bodyPr/>
          <a:lstStyle/>
          <a:p>
            <a:fld id="{F49A18E7-F834-44A6-9344-34E1AF30084B}" type="datetimeFigureOut">
              <a:rPr lang="en-US" smtClean="0"/>
              <a:t>3/1/2022</a:t>
            </a:fld>
            <a:endParaRPr lang="en-US"/>
          </a:p>
        </p:txBody>
      </p:sp>
      <p:sp>
        <p:nvSpPr>
          <p:cNvPr id="5" name="Footer Placeholder 4">
            <a:extLst>
              <a:ext uri="{FF2B5EF4-FFF2-40B4-BE49-F238E27FC236}">
                <a16:creationId xmlns:a16="http://schemas.microsoft.com/office/drawing/2014/main" id="{3DFF5610-DB70-4B95-9F62-0D57E6068D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45B585-AB5D-48BE-BD36-E622E562625F}"/>
              </a:ext>
            </a:extLst>
          </p:cNvPr>
          <p:cNvSpPr>
            <a:spLocks noGrp="1"/>
          </p:cNvSpPr>
          <p:nvPr>
            <p:ph type="sldNum" sz="quarter" idx="12"/>
          </p:nvPr>
        </p:nvSpPr>
        <p:spPr/>
        <p:txBody>
          <a:bodyPr/>
          <a:lstStyle/>
          <a:p>
            <a:fld id="{871CCADC-8F96-4A94-92D0-81E571CE99AD}" type="slidenum">
              <a:rPr lang="en-US" smtClean="0"/>
              <a:t>‹#›</a:t>
            </a:fld>
            <a:endParaRPr lang="en-US"/>
          </a:p>
        </p:txBody>
      </p:sp>
    </p:spTree>
    <p:extLst>
      <p:ext uri="{BB962C8B-B14F-4D97-AF65-F5344CB8AC3E}">
        <p14:creationId xmlns:p14="http://schemas.microsoft.com/office/powerpoint/2010/main" val="1464146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C6957-E0C6-4A63-AE94-50969A61A3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633840-3938-451E-ACB8-7E54D05676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F89E6F-5637-4C5E-A1AB-4725E45094ED}"/>
              </a:ext>
            </a:extLst>
          </p:cNvPr>
          <p:cNvSpPr>
            <a:spLocks noGrp="1"/>
          </p:cNvSpPr>
          <p:nvPr>
            <p:ph type="dt" sz="half" idx="10"/>
          </p:nvPr>
        </p:nvSpPr>
        <p:spPr/>
        <p:txBody>
          <a:bodyPr/>
          <a:lstStyle/>
          <a:p>
            <a:fld id="{F49A18E7-F834-44A6-9344-34E1AF30084B}" type="datetimeFigureOut">
              <a:rPr lang="en-US" smtClean="0"/>
              <a:t>3/1/2022</a:t>
            </a:fld>
            <a:endParaRPr lang="en-US"/>
          </a:p>
        </p:txBody>
      </p:sp>
      <p:sp>
        <p:nvSpPr>
          <p:cNvPr id="5" name="Footer Placeholder 4">
            <a:extLst>
              <a:ext uri="{FF2B5EF4-FFF2-40B4-BE49-F238E27FC236}">
                <a16:creationId xmlns:a16="http://schemas.microsoft.com/office/drawing/2014/main" id="{A62E731D-BBC1-49A4-8943-CB109216F0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87ED7F-1765-4D60-A33C-7F1C92060A47}"/>
              </a:ext>
            </a:extLst>
          </p:cNvPr>
          <p:cNvSpPr>
            <a:spLocks noGrp="1"/>
          </p:cNvSpPr>
          <p:nvPr>
            <p:ph type="sldNum" sz="quarter" idx="12"/>
          </p:nvPr>
        </p:nvSpPr>
        <p:spPr/>
        <p:txBody>
          <a:bodyPr/>
          <a:lstStyle/>
          <a:p>
            <a:fld id="{871CCADC-8F96-4A94-92D0-81E571CE99AD}" type="slidenum">
              <a:rPr lang="en-US" smtClean="0"/>
              <a:t>‹#›</a:t>
            </a:fld>
            <a:endParaRPr lang="en-US"/>
          </a:p>
        </p:txBody>
      </p:sp>
    </p:spTree>
    <p:extLst>
      <p:ext uri="{BB962C8B-B14F-4D97-AF65-F5344CB8AC3E}">
        <p14:creationId xmlns:p14="http://schemas.microsoft.com/office/powerpoint/2010/main" val="3560846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22BA5-24E2-4602-A824-10F7F2D12B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992B0A-7D99-4CCD-B2DA-908BC94E72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2CE9CA-BFB3-4856-A3BA-99F1825153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0227EF-4FE4-4B17-90F1-21524ED47411}"/>
              </a:ext>
            </a:extLst>
          </p:cNvPr>
          <p:cNvSpPr>
            <a:spLocks noGrp="1"/>
          </p:cNvSpPr>
          <p:nvPr>
            <p:ph type="dt" sz="half" idx="10"/>
          </p:nvPr>
        </p:nvSpPr>
        <p:spPr/>
        <p:txBody>
          <a:bodyPr/>
          <a:lstStyle/>
          <a:p>
            <a:fld id="{F49A18E7-F834-44A6-9344-34E1AF30084B}" type="datetimeFigureOut">
              <a:rPr lang="en-US" smtClean="0"/>
              <a:t>3/1/2022</a:t>
            </a:fld>
            <a:endParaRPr lang="en-US"/>
          </a:p>
        </p:txBody>
      </p:sp>
      <p:sp>
        <p:nvSpPr>
          <p:cNvPr id="6" name="Footer Placeholder 5">
            <a:extLst>
              <a:ext uri="{FF2B5EF4-FFF2-40B4-BE49-F238E27FC236}">
                <a16:creationId xmlns:a16="http://schemas.microsoft.com/office/drawing/2014/main" id="{E3E3CDA9-A513-4AE3-87E1-4D8D531A60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4AB017-3B31-4C0C-8CC0-1B7EEC0E3D19}"/>
              </a:ext>
            </a:extLst>
          </p:cNvPr>
          <p:cNvSpPr>
            <a:spLocks noGrp="1"/>
          </p:cNvSpPr>
          <p:nvPr>
            <p:ph type="sldNum" sz="quarter" idx="12"/>
          </p:nvPr>
        </p:nvSpPr>
        <p:spPr/>
        <p:txBody>
          <a:bodyPr/>
          <a:lstStyle/>
          <a:p>
            <a:fld id="{871CCADC-8F96-4A94-92D0-81E571CE99AD}" type="slidenum">
              <a:rPr lang="en-US" smtClean="0"/>
              <a:t>‹#›</a:t>
            </a:fld>
            <a:endParaRPr lang="en-US"/>
          </a:p>
        </p:txBody>
      </p:sp>
    </p:spTree>
    <p:extLst>
      <p:ext uri="{BB962C8B-B14F-4D97-AF65-F5344CB8AC3E}">
        <p14:creationId xmlns:p14="http://schemas.microsoft.com/office/powerpoint/2010/main" val="1153650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5FFE0-E372-44E9-AF72-6E8364F627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BE2CC4-1765-4923-9277-6812C376E1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BDB5CC-88FB-4223-A073-63F131266B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4B45C0-99C1-49B2-92B7-A2439F4FF9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B69A39-AAD2-4A14-A109-931A8620F5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7E97AD-7A7F-4821-92B4-E25B59FE3BC2}"/>
              </a:ext>
            </a:extLst>
          </p:cNvPr>
          <p:cNvSpPr>
            <a:spLocks noGrp="1"/>
          </p:cNvSpPr>
          <p:nvPr>
            <p:ph type="dt" sz="half" idx="10"/>
          </p:nvPr>
        </p:nvSpPr>
        <p:spPr/>
        <p:txBody>
          <a:bodyPr/>
          <a:lstStyle/>
          <a:p>
            <a:fld id="{F49A18E7-F834-44A6-9344-34E1AF30084B}" type="datetimeFigureOut">
              <a:rPr lang="en-US" smtClean="0"/>
              <a:t>3/1/2022</a:t>
            </a:fld>
            <a:endParaRPr lang="en-US"/>
          </a:p>
        </p:txBody>
      </p:sp>
      <p:sp>
        <p:nvSpPr>
          <p:cNvPr id="8" name="Footer Placeholder 7">
            <a:extLst>
              <a:ext uri="{FF2B5EF4-FFF2-40B4-BE49-F238E27FC236}">
                <a16:creationId xmlns:a16="http://schemas.microsoft.com/office/drawing/2014/main" id="{C9BB80F8-95B9-40BD-A15F-B75E96A482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74F7D2-1546-4F04-8D3E-C7B0050623F6}"/>
              </a:ext>
            </a:extLst>
          </p:cNvPr>
          <p:cNvSpPr>
            <a:spLocks noGrp="1"/>
          </p:cNvSpPr>
          <p:nvPr>
            <p:ph type="sldNum" sz="quarter" idx="12"/>
          </p:nvPr>
        </p:nvSpPr>
        <p:spPr/>
        <p:txBody>
          <a:bodyPr/>
          <a:lstStyle/>
          <a:p>
            <a:fld id="{871CCADC-8F96-4A94-92D0-81E571CE99AD}" type="slidenum">
              <a:rPr lang="en-US" smtClean="0"/>
              <a:t>‹#›</a:t>
            </a:fld>
            <a:endParaRPr lang="en-US"/>
          </a:p>
        </p:txBody>
      </p:sp>
    </p:spTree>
    <p:extLst>
      <p:ext uri="{BB962C8B-B14F-4D97-AF65-F5344CB8AC3E}">
        <p14:creationId xmlns:p14="http://schemas.microsoft.com/office/powerpoint/2010/main" val="1348267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A979C-C6CE-4D6A-82DB-630F9BC135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75E3CF-E7A5-4A9E-94E5-76375A8A2EA8}"/>
              </a:ext>
            </a:extLst>
          </p:cNvPr>
          <p:cNvSpPr>
            <a:spLocks noGrp="1"/>
          </p:cNvSpPr>
          <p:nvPr>
            <p:ph type="dt" sz="half" idx="10"/>
          </p:nvPr>
        </p:nvSpPr>
        <p:spPr/>
        <p:txBody>
          <a:bodyPr/>
          <a:lstStyle/>
          <a:p>
            <a:fld id="{F49A18E7-F834-44A6-9344-34E1AF30084B}" type="datetimeFigureOut">
              <a:rPr lang="en-US" smtClean="0"/>
              <a:t>3/1/2022</a:t>
            </a:fld>
            <a:endParaRPr lang="en-US"/>
          </a:p>
        </p:txBody>
      </p:sp>
      <p:sp>
        <p:nvSpPr>
          <p:cNvPr id="4" name="Footer Placeholder 3">
            <a:extLst>
              <a:ext uri="{FF2B5EF4-FFF2-40B4-BE49-F238E27FC236}">
                <a16:creationId xmlns:a16="http://schemas.microsoft.com/office/drawing/2014/main" id="{36371062-1681-45E4-B81E-3F8FBBCA54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27C32F-949A-4B53-892C-56C80F74BCD4}"/>
              </a:ext>
            </a:extLst>
          </p:cNvPr>
          <p:cNvSpPr>
            <a:spLocks noGrp="1"/>
          </p:cNvSpPr>
          <p:nvPr>
            <p:ph type="sldNum" sz="quarter" idx="12"/>
          </p:nvPr>
        </p:nvSpPr>
        <p:spPr/>
        <p:txBody>
          <a:bodyPr/>
          <a:lstStyle/>
          <a:p>
            <a:fld id="{871CCADC-8F96-4A94-92D0-81E571CE99AD}" type="slidenum">
              <a:rPr lang="en-US" smtClean="0"/>
              <a:t>‹#›</a:t>
            </a:fld>
            <a:endParaRPr lang="en-US"/>
          </a:p>
        </p:txBody>
      </p:sp>
    </p:spTree>
    <p:extLst>
      <p:ext uri="{BB962C8B-B14F-4D97-AF65-F5344CB8AC3E}">
        <p14:creationId xmlns:p14="http://schemas.microsoft.com/office/powerpoint/2010/main" val="2043850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17D044-3071-421B-A126-5DBEA22C6B65}"/>
              </a:ext>
            </a:extLst>
          </p:cNvPr>
          <p:cNvSpPr>
            <a:spLocks noGrp="1"/>
          </p:cNvSpPr>
          <p:nvPr>
            <p:ph type="dt" sz="half" idx="10"/>
          </p:nvPr>
        </p:nvSpPr>
        <p:spPr/>
        <p:txBody>
          <a:bodyPr/>
          <a:lstStyle/>
          <a:p>
            <a:fld id="{F49A18E7-F834-44A6-9344-34E1AF30084B}" type="datetimeFigureOut">
              <a:rPr lang="en-US" smtClean="0"/>
              <a:t>3/1/2022</a:t>
            </a:fld>
            <a:endParaRPr lang="en-US"/>
          </a:p>
        </p:txBody>
      </p:sp>
      <p:sp>
        <p:nvSpPr>
          <p:cNvPr id="3" name="Footer Placeholder 2">
            <a:extLst>
              <a:ext uri="{FF2B5EF4-FFF2-40B4-BE49-F238E27FC236}">
                <a16:creationId xmlns:a16="http://schemas.microsoft.com/office/drawing/2014/main" id="{A789FB7F-E289-4016-85DD-1861A07DA6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B807A2-3EED-49D2-84AD-0D5E730EC453}"/>
              </a:ext>
            </a:extLst>
          </p:cNvPr>
          <p:cNvSpPr>
            <a:spLocks noGrp="1"/>
          </p:cNvSpPr>
          <p:nvPr>
            <p:ph type="sldNum" sz="quarter" idx="12"/>
          </p:nvPr>
        </p:nvSpPr>
        <p:spPr/>
        <p:txBody>
          <a:bodyPr/>
          <a:lstStyle/>
          <a:p>
            <a:fld id="{871CCADC-8F96-4A94-92D0-81E571CE99AD}" type="slidenum">
              <a:rPr lang="en-US" smtClean="0"/>
              <a:t>‹#›</a:t>
            </a:fld>
            <a:endParaRPr lang="en-US"/>
          </a:p>
        </p:txBody>
      </p:sp>
    </p:spTree>
    <p:extLst>
      <p:ext uri="{BB962C8B-B14F-4D97-AF65-F5344CB8AC3E}">
        <p14:creationId xmlns:p14="http://schemas.microsoft.com/office/powerpoint/2010/main" val="2496874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B0F42-F012-484F-B3D9-90869E4DEA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E0DFA9-246D-4F02-97D3-14087B3659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F99E15-2AB0-40B1-904A-0856510197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9AD7E4-F9E9-43B6-9D6F-50E299861235}"/>
              </a:ext>
            </a:extLst>
          </p:cNvPr>
          <p:cNvSpPr>
            <a:spLocks noGrp="1"/>
          </p:cNvSpPr>
          <p:nvPr>
            <p:ph type="dt" sz="half" idx="10"/>
          </p:nvPr>
        </p:nvSpPr>
        <p:spPr/>
        <p:txBody>
          <a:bodyPr/>
          <a:lstStyle/>
          <a:p>
            <a:fld id="{F49A18E7-F834-44A6-9344-34E1AF30084B}" type="datetimeFigureOut">
              <a:rPr lang="en-US" smtClean="0"/>
              <a:t>3/1/2022</a:t>
            </a:fld>
            <a:endParaRPr lang="en-US"/>
          </a:p>
        </p:txBody>
      </p:sp>
      <p:sp>
        <p:nvSpPr>
          <p:cNvPr id="6" name="Footer Placeholder 5">
            <a:extLst>
              <a:ext uri="{FF2B5EF4-FFF2-40B4-BE49-F238E27FC236}">
                <a16:creationId xmlns:a16="http://schemas.microsoft.com/office/drawing/2014/main" id="{93EDF542-04C3-447F-9A01-BB4EE7570F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6BAC53-9C63-4DD6-B90A-54A20D1C1F16}"/>
              </a:ext>
            </a:extLst>
          </p:cNvPr>
          <p:cNvSpPr>
            <a:spLocks noGrp="1"/>
          </p:cNvSpPr>
          <p:nvPr>
            <p:ph type="sldNum" sz="quarter" idx="12"/>
          </p:nvPr>
        </p:nvSpPr>
        <p:spPr/>
        <p:txBody>
          <a:bodyPr/>
          <a:lstStyle/>
          <a:p>
            <a:fld id="{871CCADC-8F96-4A94-92D0-81E571CE99AD}" type="slidenum">
              <a:rPr lang="en-US" smtClean="0"/>
              <a:t>‹#›</a:t>
            </a:fld>
            <a:endParaRPr lang="en-US"/>
          </a:p>
        </p:txBody>
      </p:sp>
    </p:spTree>
    <p:extLst>
      <p:ext uri="{BB962C8B-B14F-4D97-AF65-F5344CB8AC3E}">
        <p14:creationId xmlns:p14="http://schemas.microsoft.com/office/powerpoint/2010/main" val="1129478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D3838-4AFB-46EF-8164-B766919F15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180BAA-7F41-41A3-8075-C96ED32FC7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0A28A8-1E0B-4ABF-AB6A-2E4E982208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FE5AF4-A55A-4AB4-A68E-73670C0F3D2F}"/>
              </a:ext>
            </a:extLst>
          </p:cNvPr>
          <p:cNvSpPr>
            <a:spLocks noGrp="1"/>
          </p:cNvSpPr>
          <p:nvPr>
            <p:ph type="dt" sz="half" idx="10"/>
          </p:nvPr>
        </p:nvSpPr>
        <p:spPr/>
        <p:txBody>
          <a:bodyPr/>
          <a:lstStyle/>
          <a:p>
            <a:fld id="{F49A18E7-F834-44A6-9344-34E1AF30084B}" type="datetimeFigureOut">
              <a:rPr lang="en-US" smtClean="0"/>
              <a:t>3/1/2022</a:t>
            </a:fld>
            <a:endParaRPr lang="en-US"/>
          </a:p>
        </p:txBody>
      </p:sp>
      <p:sp>
        <p:nvSpPr>
          <p:cNvPr id="6" name="Footer Placeholder 5">
            <a:extLst>
              <a:ext uri="{FF2B5EF4-FFF2-40B4-BE49-F238E27FC236}">
                <a16:creationId xmlns:a16="http://schemas.microsoft.com/office/drawing/2014/main" id="{97E5A7F4-A369-40BA-85CF-23B42E52E2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DDC158-E9E1-4892-A397-EAA54BE42A9D}"/>
              </a:ext>
            </a:extLst>
          </p:cNvPr>
          <p:cNvSpPr>
            <a:spLocks noGrp="1"/>
          </p:cNvSpPr>
          <p:nvPr>
            <p:ph type="sldNum" sz="quarter" idx="12"/>
          </p:nvPr>
        </p:nvSpPr>
        <p:spPr/>
        <p:txBody>
          <a:bodyPr/>
          <a:lstStyle/>
          <a:p>
            <a:fld id="{871CCADC-8F96-4A94-92D0-81E571CE99AD}" type="slidenum">
              <a:rPr lang="en-US" smtClean="0"/>
              <a:t>‹#›</a:t>
            </a:fld>
            <a:endParaRPr lang="en-US"/>
          </a:p>
        </p:txBody>
      </p:sp>
    </p:spTree>
    <p:extLst>
      <p:ext uri="{BB962C8B-B14F-4D97-AF65-F5344CB8AC3E}">
        <p14:creationId xmlns:p14="http://schemas.microsoft.com/office/powerpoint/2010/main" val="2656430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F382D-7394-499E-BA30-64FD344A35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4AED7C-FCF0-4562-B1D1-5A859D097F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F9AACE-97A5-412A-84A7-8A087AAE0F8E}"/>
              </a:ext>
            </a:extLst>
          </p:cNvPr>
          <p:cNvSpPr>
            <a:spLocks noGrp="1"/>
          </p:cNvSpPr>
          <p:nvPr>
            <p:ph type="dt" sz="half" idx="10"/>
          </p:nvPr>
        </p:nvSpPr>
        <p:spPr/>
        <p:txBody>
          <a:bodyPr/>
          <a:lstStyle/>
          <a:p>
            <a:fld id="{F49A18E7-F834-44A6-9344-34E1AF30084B}" type="datetimeFigureOut">
              <a:rPr lang="en-US" smtClean="0"/>
              <a:t>3/1/2022</a:t>
            </a:fld>
            <a:endParaRPr lang="en-US"/>
          </a:p>
        </p:txBody>
      </p:sp>
      <p:sp>
        <p:nvSpPr>
          <p:cNvPr id="5" name="Footer Placeholder 4">
            <a:extLst>
              <a:ext uri="{FF2B5EF4-FFF2-40B4-BE49-F238E27FC236}">
                <a16:creationId xmlns:a16="http://schemas.microsoft.com/office/drawing/2014/main" id="{77702D1D-A0BC-499F-9DC8-035A027B42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97AEBA-B40C-4F26-BC4A-272F066C9C58}"/>
              </a:ext>
            </a:extLst>
          </p:cNvPr>
          <p:cNvSpPr>
            <a:spLocks noGrp="1"/>
          </p:cNvSpPr>
          <p:nvPr>
            <p:ph type="sldNum" sz="quarter" idx="12"/>
          </p:nvPr>
        </p:nvSpPr>
        <p:spPr/>
        <p:txBody>
          <a:bodyPr/>
          <a:lstStyle/>
          <a:p>
            <a:fld id="{871CCADC-8F96-4A94-92D0-81E571CE99AD}" type="slidenum">
              <a:rPr lang="en-US" smtClean="0"/>
              <a:t>‹#›</a:t>
            </a:fld>
            <a:endParaRPr lang="en-US"/>
          </a:p>
        </p:txBody>
      </p:sp>
    </p:spTree>
    <p:extLst>
      <p:ext uri="{BB962C8B-B14F-4D97-AF65-F5344CB8AC3E}">
        <p14:creationId xmlns:p14="http://schemas.microsoft.com/office/powerpoint/2010/main" val="111211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29B014-0FC8-4411-80CA-30D77A73D8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05B573-651D-4F51-945C-E587501DF5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4428CA-5ACA-46ED-B2AB-164740DFFB5B}"/>
              </a:ext>
            </a:extLst>
          </p:cNvPr>
          <p:cNvSpPr>
            <a:spLocks noGrp="1"/>
          </p:cNvSpPr>
          <p:nvPr>
            <p:ph type="dt" sz="half" idx="10"/>
          </p:nvPr>
        </p:nvSpPr>
        <p:spPr/>
        <p:txBody>
          <a:bodyPr/>
          <a:lstStyle/>
          <a:p>
            <a:fld id="{F49A18E7-F834-44A6-9344-34E1AF30084B}" type="datetimeFigureOut">
              <a:rPr lang="en-US" smtClean="0"/>
              <a:t>3/1/2022</a:t>
            </a:fld>
            <a:endParaRPr lang="en-US"/>
          </a:p>
        </p:txBody>
      </p:sp>
      <p:sp>
        <p:nvSpPr>
          <p:cNvPr id="5" name="Footer Placeholder 4">
            <a:extLst>
              <a:ext uri="{FF2B5EF4-FFF2-40B4-BE49-F238E27FC236}">
                <a16:creationId xmlns:a16="http://schemas.microsoft.com/office/drawing/2014/main" id="{306229CE-826E-4890-B415-19809449EB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FEFB60-FA91-4BDC-A634-FBDB1C3C5CF4}"/>
              </a:ext>
            </a:extLst>
          </p:cNvPr>
          <p:cNvSpPr>
            <a:spLocks noGrp="1"/>
          </p:cNvSpPr>
          <p:nvPr>
            <p:ph type="sldNum" sz="quarter" idx="12"/>
          </p:nvPr>
        </p:nvSpPr>
        <p:spPr/>
        <p:txBody>
          <a:bodyPr/>
          <a:lstStyle/>
          <a:p>
            <a:fld id="{871CCADC-8F96-4A94-92D0-81E571CE99AD}" type="slidenum">
              <a:rPr lang="en-US" smtClean="0"/>
              <a:t>‹#›</a:t>
            </a:fld>
            <a:endParaRPr lang="en-US"/>
          </a:p>
        </p:txBody>
      </p:sp>
    </p:spTree>
    <p:extLst>
      <p:ext uri="{BB962C8B-B14F-4D97-AF65-F5344CB8AC3E}">
        <p14:creationId xmlns:p14="http://schemas.microsoft.com/office/powerpoint/2010/main" val="3145928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B90DDF-AFC8-4E73-B81A-42CC46704D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6DFA2A0-6291-446D-B01D-1728B5325B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A8F1AE-4828-49AB-87BF-952B85AC87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9A18E7-F834-44A6-9344-34E1AF30084B}" type="datetimeFigureOut">
              <a:rPr lang="en-US" smtClean="0"/>
              <a:t>3/1/2022</a:t>
            </a:fld>
            <a:endParaRPr lang="en-US"/>
          </a:p>
        </p:txBody>
      </p:sp>
      <p:sp>
        <p:nvSpPr>
          <p:cNvPr id="5" name="Footer Placeholder 4">
            <a:extLst>
              <a:ext uri="{FF2B5EF4-FFF2-40B4-BE49-F238E27FC236}">
                <a16:creationId xmlns:a16="http://schemas.microsoft.com/office/drawing/2014/main" id="{87D55ADE-2F23-444E-90DD-C8D135850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F80C8D-4CE2-4DE1-95D6-CE6204CA37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1CCADC-8F96-4A94-92D0-81E571CE99AD}" type="slidenum">
              <a:rPr lang="en-US" smtClean="0"/>
              <a:t>‹#›</a:t>
            </a:fld>
            <a:endParaRPr lang="en-US"/>
          </a:p>
        </p:txBody>
      </p:sp>
    </p:spTree>
    <p:extLst>
      <p:ext uri="{BB962C8B-B14F-4D97-AF65-F5344CB8AC3E}">
        <p14:creationId xmlns:p14="http://schemas.microsoft.com/office/powerpoint/2010/main" val="3094246279"/>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D41FF-0CB4-4277-8EA1-5F69C6AAF133}"/>
              </a:ext>
            </a:extLst>
          </p:cNvPr>
          <p:cNvSpPr>
            <a:spLocks noGrp="1"/>
          </p:cNvSpPr>
          <p:nvPr>
            <p:ph type="ctrTitle"/>
          </p:nvPr>
        </p:nvSpPr>
        <p:spPr>
          <a:xfrm>
            <a:off x="1171575" y="881062"/>
            <a:ext cx="9144000" cy="2387600"/>
          </a:xfrm>
        </p:spPr>
        <p:txBody>
          <a:bodyPr>
            <a:normAutofit fontScale="90000"/>
          </a:bodyPr>
          <a:lstStyle/>
          <a:p>
            <a:r>
              <a:rPr lang="mk-MK" b="1" dirty="0">
                <a:solidFill>
                  <a:srgbClr val="36174D"/>
                </a:solidFill>
              </a:rPr>
              <a:t>Сајбер безбедност и справување со дезинформации</a:t>
            </a:r>
            <a:endParaRPr lang="en-US" b="1" dirty="0">
              <a:solidFill>
                <a:srgbClr val="36174D"/>
              </a:solidFill>
            </a:endParaRPr>
          </a:p>
        </p:txBody>
      </p:sp>
      <p:sp>
        <p:nvSpPr>
          <p:cNvPr id="3" name="Subtitle 2">
            <a:extLst>
              <a:ext uri="{FF2B5EF4-FFF2-40B4-BE49-F238E27FC236}">
                <a16:creationId xmlns:a16="http://schemas.microsoft.com/office/drawing/2014/main" id="{4F274AD6-1E49-4311-9E0F-8D6CD28CCBEB}"/>
              </a:ext>
            </a:extLst>
          </p:cNvPr>
          <p:cNvSpPr>
            <a:spLocks noGrp="1"/>
          </p:cNvSpPr>
          <p:nvPr>
            <p:ph type="subTitle" idx="1"/>
          </p:nvPr>
        </p:nvSpPr>
        <p:spPr>
          <a:xfrm>
            <a:off x="453118" y="4804909"/>
            <a:ext cx="9144000" cy="1293812"/>
          </a:xfrm>
        </p:spPr>
        <p:txBody>
          <a:bodyPr>
            <a:normAutofit fontScale="92500"/>
          </a:bodyPr>
          <a:lstStyle/>
          <a:p>
            <a:pPr algn="l"/>
            <a:r>
              <a:rPr lang="mk-MK" dirty="0"/>
              <a:t>Изработиле: Бојана Анѓеловска, Азра Алијова и Филип Димовски,   9 одд. </a:t>
            </a:r>
          </a:p>
          <a:p>
            <a:pPr algn="l"/>
            <a:endParaRPr lang="mk-MK" dirty="0"/>
          </a:p>
          <a:p>
            <a:pPr algn="l"/>
            <a:r>
              <a:rPr lang="mk-MK" dirty="0"/>
              <a:t>Февруари, 2022 </a:t>
            </a:r>
          </a:p>
          <a:p>
            <a:endParaRPr lang="en-US" dirty="0"/>
          </a:p>
          <a:p>
            <a:endParaRPr lang="en-US" dirty="0"/>
          </a:p>
          <a:p>
            <a:endParaRPr lang="en-US" dirty="0"/>
          </a:p>
          <a:p>
            <a:endParaRPr lang="mk-MK" dirty="0"/>
          </a:p>
        </p:txBody>
      </p:sp>
      <p:sp>
        <p:nvSpPr>
          <p:cNvPr id="4" name="Subtitle 2">
            <a:extLst>
              <a:ext uri="{FF2B5EF4-FFF2-40B4-BE49-F238E27FC236}">
                <a16:creationId xmlns:a16="http://schemas.microsoft.com/office/drawing/2014/main" id="{BC4B10F2-3F9B-4BCD-8570-FE6DFFAC75CA}"/>
              </a:ext>
            </a:extLst>
          </p:cNvPr>
          <p:cNvSpPr txBox="1">
            <a:spLocks/>
          </p:cNvSpPr>
          <p:nvPr/>
        </p:nvSpPr>
        <p:spPr>
          <a:xfrm>
            <a:off x="1095375" y="376237"/>
            <a:ext cx="9144000" cy="5048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mk-MK" dirty="0"/>
              <a:t>ООУ Петре Поп Арсов, Богомила, Чашка</a:t>
            </a:r>
            <a:endParaRPr lang="en-US" dirty="0"/>
          </a:p>
          <a:p>
            <a:endParaRPr lang="en-US" dirty="0"/>
          </a:p>
          <a:p>
            <a:endParaRPr lang="en-US" dirty="0"/>
          </a:p>
          <a:p>
            <a:endParaRPr lang="mk-MK" dirty="0"/>
          </a:p>
        </p:txBody>
      </p:sp>
      <p:sp>
        <p:nvSpPr>
          <p:cNvPr id="5" name="Wave 4">
            <a:extLst>
              <a:ext uri="{FF2B5EF4-FFF2-40B4-BE49-F238E27FC236}">
                <a16:creationId xmlns:a16="http://schemas.microsoft.com/office/drawing/2014/main" id="{A40C61D5-77B7-467C-8B6A-550887286970}"/>
              </a:ext>
            </a:extLst>
          </p:cNvPr>
          <p:cNvSpPr/>
          <p:nvPr/>
        </p:nvSpPr>
        <p:spPr>
          <a:xfrm rot="16200000">
            <a:off x="-3258000" y="3329890"/>
            <a:ext cx="6732000" cy="216000"/>
          </a:xfrm>
          <a:prstGeom prst="wav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694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8BB590-331D-41EA-92CC-A0FF9D2DAE95}"/>
              </a:ext>
            </a:extLst>
          </p:cNvPr>
          <p:cNvPicPr>
            <a:picLocks noChangeAspect="1"/>
          </p:cNvPicPr>
          <p:nvPr/>
        </p:nvPicPr>
        <p:blipFill rotWithShape="1">
          <a:blip r:embed="rId2"/>
          <a:srcRect l="11000" t="46778" r="61094" b="20555"/>
          <a:stretch/>
        </p:blipFill>
        <p:spPr>
          <a:xfrm>
            <a:off x="2613387" y="2076281"/>
            <a:ext cx="6278366" cy="4134019"/>
          </a:xfrm>
          <a:prstGeom prst="rect">
            <a:avLst/>
          </a:prstGeom>
        </p:spPr>
      </p:pic>
      <p:pic>
        <p:nvPicPr>
          <p:cNvPr id="1028" name="Picture 4" descr="On Line - Groups | Facebook">
            <a:extLst>
              <a:ext uri="{FF2B5EF4-FFF2-40B4-BE49-F238E27FC236}">
                <a16:creationId xmlns:a16="http://schemas.microsoft.com/office/drawing/2014/main" id="{A3EF0E8B-4D62-4DB3-8DE7-0637282140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9546" y="1284513"/>
            <a:ext cx="3372637" cy="2387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686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dastro e-Psi - Psicólogas(os) cadastradas(os) para Atendimento on-line">
            <a:extLst>
              <a:ext uri="{FF2B5EF4-FFF2-40B4-BE49-F238E27FC236}">
                <a16:creationId xmlns:a16="http://schemas.microsoft.com/office/drawing/2014/main" id="{4CE53474-9C7E-4841-A98E-3470875ABC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25" y="3352799"/>
            <a:ext cx="4503594" cy="309622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D5A65A0-4D77-462B-81C6-5AF5901087E4}"/>
              </a:ext>
            </a:extLst>
          </p:cNvPr>
          <p:cNvSpPr>
            <a:spLocks noGrp="1"/>
          </p:cNvSpPr>
          <p:nvPr>
            <p:ph type="title"/>
          </p:nvPr>
        </p:nvSpPr>
        <p:spPr>
          <a:xfrm>
            <a:off x="1914525" y="1413074"/>
            <a:ext cx="10515600" cy="1325563"/>
          </a:xfrm>
        </p:spPr>
        <p:txBody>
          <a:bodyPr/>
          <a:lstStyle/>
          <a:p>
            <a:r>
              <a:rPr lang="mk-MK" dirty="0"/>
              <a:t>Дискусија</a:t>
            </a:r>
            <a:endParaRPr lang="en-US" dirty="0"/>
          </a:p>
        </p:txBody>
      </p:sp>
      <p:sp>
        <p:nvSpPr>
          <p:cNvPr id="5" name="Content Placeholder 2">
            <a:extLst>
              <a:ext uri="{FF2B5EF4-FFF2-40B4-BE49-F238E27FC236}">
                <a16:creationId xmlns:a16="http://schemas.microsoft.com/office/drawing/2014/main" id="{E7B2A47E-2740-44D4-B419-EFB5EAEA1A82}"/>
              </a:ext>
            </a:extLst>
          </p:cNvPr>
          <p:cNvSpPr>
            <a:spLocks noGrp="1"/>
          </p:cNvSpPr>
          <p:nvPr>
            <p:ph idx="1"/>
          </p:nvPr>
        </p:nvSpPr>
        <p:spPr>
          <a:xfrm>
            <a:off x="5547526" y="2390541"/>
            <a:ext cx="5453849" cy="3743794"/>
          </a:xfrm>
        </p:spPr>
        <p:txBody>
          <a:bodyPr>
            <a:normAutofit fontScale="85000" lnSpcReduction="20000"/>
          </a:bodyPr>
          <a:lstStyle/>
          <a:p>
            <a:pPr marL="0" indent="0">
              <a:lnSpc>
                <a:spcPct val="160000"/>
              </a:lnSpc>
              <a:buNone/>
            </a:pPr>
            <a:r>
              <a:rPr lang="ru-RU" sz="3900" b="1" dirty="0">
                <a:solidFill>
                  <a:srgbClr val="36174D"/>
                </a:solidFill>
              </a:rPr>
              <a:t>ПРАШАЊА</a:t>
            </a:r>
          </a:p>
          <a:p>
            <a:pPr>
              <a:lnSpc>
                <a:spcPct val="160000"/>
              </a:lnSpc>
              <a:buFont typeface="Arial" panose="020B0604020202020204" pitchFamily="34" charset="0"/>
              <a:buChar char="•"/>
            </a:pPr>
            <a:r>
              <a:rPr lang="ru-RU" sz="2400" dirty="0"/>
              <a:t>Што  најчесто правите кога сте он</a:t>
            </a:r>
            <a:r>
              <a:rPr lang="en-US" sz="2400" dirty="0"/>
              <a:t> </a:t>
            </a:r>
            <a:r>
              <a:rPr lang="ru-RU" sz="2400" dirty="0"/>
              <a:t>лајн?</a:t>
            </a:r>
          </a:p>
          <a:p>
            <a:pPr>
              <a:lnSpc>
                <a:spcPct val="160000"/>
              </a:lnSpc>
              <a:buFont typeface="Arial" panose="020B0604020202020204" pitchFamily="34" charset="0"/>
              <a:buChar char="•"/>
            </a:pPr>
            <a:r>
              <a:rPr lang="ru-RU" sz="2400" dirty="0"/>
              <a:t>Колку време поминувате он лајн дневно?  </a:t>
            </a:r>
          </a:p>
          <a:p>
            <a:pPr>
              <a:lnSpc>
                <a:spcPct val="160000"/>
              </a:lnSpc>
              <a:buFont typeface="Arial" panose="020B0604020202020204" pitchFamily="34" charset="0"/>
              <a:buChar char="•"/>
            </a:pPr>
            <a:r>
              <a:rPr lang="ru-RU" sz="2400" dirty="0"/>
              <a:t>Колку многу вашите онлајн активности се промениле во изминатите две години? </a:t>
            </a:r>
            <a:br>
              <a:rPr lang="ru-RU" sz="2400" dirty="0"/>
            </a:br>
            <a:r>
              <a:rPr lang="ru-RU" sz="2400" dirty="0"/>
              <a:t>Можете ли да направите споредба, што сте користеле најмногу пред 2 год, а што сега?</a:t>
            </a:r>
          </a:p>
          <a:p>
            <a:pPr>
              <a:lnSpc>
                <a:spcPct val="160000"/>
              </a:lnSpc>
              <a:buFont typeface="Arial" panose="020B0604020202020204" pitchFamily="34" charset="0"/>
              <a:buChar char="•"/>
            </a:pPr>
            <a:endParaRPr lang="en-US" sz="2400" dirty="0"/>
          </a:p>
        </p:txBody>
      </p:sp>
    </p:spTree>
    <p:extLst>
      <p:ext uri="{BB962C8B-B14F-4D97-AF65-F5344CB8AC3E}">
        <p14:creationId xmlns:p14="http://schemas.microsoft.com/office/powerpoint/2010/main" val="1452298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584E80BF-1C93-4E4F-B23E-A3983CA66B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1669807">
            <a:off x="7439638" y="1366094"/>
            <a:ext cx="2456688" cy="35601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F2341BD-2E15-4ED5-B344-8C4C50795F55}"/>
              </a:ext>
            </a:extLst>
          </p:cNvPr>
          <p:cNvSpPr>
            <a:spLocks noGrp="1"/>
          </p:cNvSpPr>
          <p:nvPr>
            <p:ph type="title"/>
          </p:nvPr>
        </p:nvSpPr>
        <p:spPr>
          <a:xfrm>
            <a:off x="1269153" y="914774"/>
            <a:ext cx="5977937" cy="1666501"/>
          </a:xfrm>
        </p:spPr>
        <p:txBody>
          <a:bodyPr>
            <a:normAutofit/>
          </a:bodyPr>
          <a:lstStyle/>
          <a:p>
            <a:r>
              <a:rPr lang="mk-MK" sz="4000" dirty="0"/>
              <a:t>Дигитален отпечаток</a:t>
            </a:r>
            <a:br>
              <a:rPr lang="mk-MK" sz="4000" dirty="0"/>
            </a:br>
            <a:r>
              <a:rPr lang="mk-MK" sz="2800" dirty="0"/>
              <a:t>видео</a:t>
            </a:r>
            <a:endParaRPr lang="en-US" sz="4000" dirty="0"/>
          </a:p>
        </p:txBody>
      </p:sp>
      <p:pic>
        <p:nvPicPr>
          <p:cNvPr id="4" name="otpecatok">
            <a:hlinkClick r:id="" action="ppaction://media"/>
            <a:extLst>
              <a:ext uri="{FF2B5EF4-FFF2-40B4-BE49-F238E27FC236}">
                <a16:creationId xmlns:a16="http://schemas.microsoft.com/office/drawing/2014/main" id="{62970211-3D47-4F30-B4A1-A70A8187829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75254" y="2466975"/>
            <a:ext cx="6035285" cy="3304317"/>
          </a:xfrm>
          <a:prstGeom prst="rect">
            <a:avLst/>
          </a:prstGeom>
        </p:spPr>
      </p:pic>
    </p:spTree>
    <p:extLst>
      <p:ext uri="{BB962C8B-B14F-4D97-AF65-F5344CB8AC3E}">
        <p14:creationId xmlns:p14="http://schemas.microsoft.com/office/powerpoint/2010/main" val="53069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7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B5258A-8DC1-4953-9155-A449148319C0}"/>
              </a:ext>
            </a:extLst>
          </p:cNvPr>
          <p:cNvPicPr>
            <a:picLocks noChangeAspect="1"/>
          </p:cNvPicPr>
          <p:nvPr/>
        </p:nvPicPr>
        <p:blipFill rotWithShape="1">
          <a:blip r:embed="rId2"/>
          <a:srcRect l="25000" t="19444" r="48750" b="38055"/>
          <a:stretch/>
        </p:blipFill>
        <p:spPr>
          <a:xfrm rot="21600000">
            <a:off x="5358210" y="798576"/>
            <a:ext cx="4925572" cy="4485894"/>
          </a:xfrm>
          <a:prstGeom prst="rect">
            <a:avLst/>
          </a:prstGeom>
        </p:spPr>
      </p:pic>
      <p:sp>
        <p:nvSpPr>
          <p:cNvPr id="2" name="Title 1">
            <a:extLst>
              <a:ext uri="{FF2B5EF4-FFF2-40B4-BE49-F238E27FC236}">
                <a16:creationId xmlns:a16="http://schemas.microsoft.com/office/drawing/2014/main" id="{A8D168E0-7990-40CD-A8E2-D2C7BE7044C5}"/>
              </a:ext>
            </a:extLst>
          </p:cNvPr>
          <p:cNvSpPr>
            <a:spLocks noGrp="1"/>
          </p:cNvSpPr>
          <p:nvPr>
            <p:ph type="title"/>
          </p:nvPr>
        </p:nvSpPr>
        <p:spPr>
          <a:xfrm>
            <a:off x="630935" y="511302"/>
            <a:ext cx="6484240" cy="1597914"/>
          </a:xfrm>
        </p:spPr>
        <p:txBody>
          <a:bodyPr anchor="b">
            <a:normAutofit/>
          </a:bodyPr>
          <a:lstStyle/>
          <a:p>
            <a:r>
              <a:rPr lang="mk-MK" sz="4000" b="1" dirty="0">
                <a:solidFill>
                  <a:srgbClr val="36174D"/>
                </a:solidFill>
              </a:rPr>
              <a:t>Активност 1 : </a:t>
            </a:r>
            <a:r>
              <a:rPr lang="mk-MK" sz="3200" dirty="0"/>
              <a:t>Дигитален отпечаток на учениците од ООУ Петре Поп Арсов, Богомила </a:t>
            </a:r>
            <a:endParaRPr lang="en-US" sz="3200" dirty="0"/>
          </a:p>
        </p:txBody>
      </p:sp>
      <p:sp>
        <p:nvSpPr>
          <p:cNvPr id="3" name="Content Placeholder 2">
            <a:extLst>
              <a:ext uri="{FF2B5EF4-FFF2-40B4-BE49-F238E27FC236}">
                <a16:creationId xmlns:a16="http://schemas.microsoft.com/office/drawing/2014/main" id="{AFCDD637-6AEE-4050-93A4-FB3DE4E2F5D2}"/>
              </a:ext>
            </a:extLst>
          </p:cNvPr>
          <p:cNvSpPr>
            <a:spLocks noGrp="1"/>
          </p:cNvSpPr>
          <p:nvPr>
            <p:ph idx="1"/>
          </p:nvPr>
        </p:nvSpPr>
        <p:spPr>
          <a:xfrm>
            <a:off x="630935" y="2807208"/>
            <a:ext cx="4083939" cy="3480816"/>
          </a:xfrm>
        </p:spPr>
        <p:txBody>
          <a:bodyPr anchor="t">
            <a:normAutofit/>
          </a:bodyPr>
          <a:lstStyle/>
          <a:p>
            <a:r>
              <a:rPr lang="mk-MK" sz="2200" dirty="0"/>
              <a:t>Ученици од 6,7,8 и 9 одд. водеа дневник на користени апликации на Интернет во период од три последователни дена. </a:t>
            </a:r>
          </a:p>
          <a:p>
            <a:r>
              <a:rPr lang="mk-MK" sz="2200" dirty="0"/>
              <a:t>Просечното поминато време по ученик е претставено на следниот графикон</a:t>
            </a:r>
          </a:p>
          <a:p>
            <a:endParaRPr lang="en-US" sz="2200" dirty="0"/>
          </a:p>
        </p:txBody>
      </p:sp>
      <p:sp>
        <p:nvSpPr>
          <p:cNvPr id="5" name="Wave 4">
            <a:extLst>
              <a:ext uri="{FF2B5EF4-FFF2-40B4-BE49-F238E27FC236}">
                <a16:creationId xmlns:a16="http://schemas.microsoft.com/office/drawing/2014/main" id="{83277C24-018F-4F4C-90E4-581AF4FF133C}"/>
              </a:ext>
            </a:extLst>
          </p:cNvPr>
          <p:cNvSpPr/>
          <p:nvPr/>
        </p:nvSpPr>
        <p:spPr>
          <a:xfrm rot="16200000">
            <a:off x="-3258000" y="3329890"/>
            <a:ext cx="6732000" cy="216000"/>
          </a:xfrm>
          <a:prstGeom prst="wav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6829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EE866E75-A8D3-4226-B5D9-BEB82D22756B}"/>
              </a:ext>
            </a:extLst>
          </p:cNvPr>
          <p:cNvGraphicFramePr>
            <a:graphicFrameLocks/>
          </p:cNvGraphicFramePr>
          <p:nvPr>
            <p:extLst>
              <p:ext uri="{D42A27DB-BD31-4B8C-83A1-F6EECF244321}">
                <p14:modId xmlns:p14="http://schemas.microsoft.com/office/powerpoint/2010/main" val="1904703634"/>
              </p:ext>
            </p:extLst>
          </p:nvPr>
        </p:nvGraphicFramePr>
        <p:xfrm>
          <a:off x="0" y="97971"/>
          <a:ext cx="12192000" cy="67600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0390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B456C-C5DB-4D90-8614-196FA89AD05F}"/>
              </a:ext>
            </a:extLst>
          </p:cNvPr>
          <p:cNvSpPr>
            <a:spLocks noGrp="1"/>
          </p:cNvSpPr>
          <p:nvPr>
            <p:ph type="title"/>
          </p:nvPr>
        </p:nvSpPr>
        <p:spPr>
          <a:xfrm>
            <a:off x="538469" y="226917"/>
            <a:ext cx="3816095" cy="995328"/>
          </a:xfrm>
        </p:spPr>
        <p:txBody>
          <a:bodyPr>
            <a:normAutofit/>
          </a:bodyPr>
          <a:lstStyle/>
          <a:p>
            <a:r>
              <a:rPr lang="mk-MK" sz="3200" dirty="0"/>
              <a:t>Топ </a:t>
            </a:r>
            <a:r>
              <a:rPr lang="en-US" sz="3200" dirty="0"/>
              <a:t>6</a:t>
            </a:r>
            <a:r>
              <a:rPr lang="mk-MK" sz="3200" dirty="0"/>
              <a:t> апликации </a:t>
            </a:r>
            <a:endParaRPr lang="en-US" sz="3200" dirty="0"/>
          </a:p>
        </p:txBody>
      </p:sp>
      <p:sp>
        <p:nvSpPr>
          <p:cNvPr id="3" name="Content Placeholder 2">
            <a:extLst>
              <a:ext uri="{FF2B5EF4-FFF2-40B4-BE49-F238E27FC236}">
                <a16:creationId xmlns:a16="http://schemas.microsoft.com/office/drawing/2014/main" id="{FD65811C-D8A2-45F4-B76F-C216EAB52887}"/>
              </a:ext>
            </a:extLst>
          </p:cNvPr>
          <p:cNvSpPr>
            <a:spLocks noGrp="1"/>
          </p:cNvSpPr>
          <p:nvPr>
            <p:ph idx="1"/>
          </p:nvPr>
        </p:nvSpPr>
        <p:spPr>
          <a:xfrm>
            <a:off x="631373" y="1121875"/>
            <a:ext cx="3816096" cy="2516676"/>
          </a:xfrm>
        </p:spPr>
        <p:txBody>
          <a:bodyPr>
            <a:normAutofit/>
          </a:bodyPr>
          <a:lstStyle/>
          <a:p>
            <a:r>
              <a:rPr lang="mk-MK" sz="2000" dirty="0"/>
              <a:t>1. </a:t>
            </a:r>
            <a:r>
              <a:rPr lang="en-US" sz="2000" dirty="0"/>
              <a:t>Roblox</a:t>
            </a:r>
          </a:p>
          <a:p>
            <a:r>
              <a:rPr lang="en-US" sz="2000" dirty="0"/>
              <a:t>2. </a:t>
            </a:r>
            <a:r>
              <a:rPr lang="en-US" sz="2000" dirty="0" err="1"/>
              <a:t>Pubg</a:t>
            </a:r>
            <a:endParaRPr lang="en-US" sz="2000" dirty="0"/>
          </a:p>
          <a:p>
            <a:r>
              <a:rPr lang="en-US" sz="2000" dirty="0"/>
              <a:t>3. Tik Tok </a:t>
            </a:r>
          </a:p>
          <a:p>
            <a:r>
              <a:rPr lang="en-US" sz="2000" dirty="0"/>
              <a:t>4. Messenger</a:t>
            </a:r>
          </a:p>
          <a:p>
            <a:r>
              <a:rPr lang="en-US" sz="2000" dirty="0"/>
              <a:t>5. You tube</a:t>
            </a:r>
          </a:p>
          <a:p>
            <a:r>
              <a:rPr lang="en-US" sz="2000" dirty="0"/>
              <a:t>6. Instagram</a:t>
            </a:r>
          </a:p>
          <a:p>
            <a:endParaRPr lang="en-US" sz="2000" dirty="0"/>
          </a:p>
          <a:p>
            <a:pPr marL="0" indent="0">
              <a:buNone/>
            </a:pPr>
            <a:endParaRPr lang="en-US" sz="2000" dirty="0"/>
          </a:p>
          <a:p>
            <a:endParaRPr lang="en-US" sz="2000" dirty="0"/>
          </a:p>
          <a:p>
            <a:pPr marL="0" indent="0">
              <a:buNone/>
            </a:pPr>
            <a:endParaRPr lang="en-US" sz="2000" dirty="0"/>
          </a:p>
        </p:txBody>
      </p:sp>
      <p:pic>
        <p:nvPicPr>
          <p:cNvPr id="5" name="Picture 4">
            <a:extLst>
              <a:ext uri="{FF2B5EF4-FFF2-40B4-BE49-F238E27FC236}">
                <a16:creationId xmlns:a16="http://schemas.microsoft.com/office/drawing/2014/main" id="{E731B23C-F3D6-4FF2-B10F-1366EE562835}"/>
              </a:ext>
            </a:extLst>
          </p:cNvPr>
          <p:cNvPicPr>
            <a:picLocks noChangeAspect="1"/>
          </p:cNvPicPr>
          <p:nvPr/>
        </p:nvPicPr>
        <p:blipFill rotWithShape="1">
          <a:blip r:embed="rId2"/>
          <a:srcRect l="-1" t="12202" r="-1" b="12049"/>
          <a:stretch/>
        </p:blipFill>
        <p:spPr>
          <a:xfrm>
            <a:off x="4054831" y="-38100"/>
            <a:ext cx="8137169" cy="3467100"/>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4" name="Content Placeholder 6">
            <a:extLst>
              <a:ext uri="{FF2B5EF4-FFF2-40B4-BE49-F238E27FC236}">
                <a16:creationId xmlns:a16="http://schemas.microsoft.com/office/drawing/2014/main" id="{5BDEB7B6-147E-4375-9817-C67C39EACBDD}"/>
              </a:ext>
            </a:extLst>
          </p:cNvPr>
          <p:cNvPicPr>
            <a:picLocks noChangeAspect="1"/>
          </p:cNvPicPr>
          <p:nvPr/>
        </p:nvPicPr>
        <p:blipFill rotWithShape="1">
          <a:blip r:embed="rId3"/>
          <a:srcRect t="22304" r="1201" b="11811"/>
          <a:stretch/>
        </p:blipFill>
        <p:spPr>
          <a:xfrm>
            <a:off x="3606190" y="3638550"/>
            <a:ext cx="8582762" cy="3219450"/>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6" name="Wave 5">
            <a:extLst>
              <a:ext uri="{FF2B5EF4-FFF2-40B4-BE49-F238E27FC236}">
                <a16:creationId xmlns:a16="http://schemas.microsoft.com/office/drawing/2014/main" id="{CDC49D82-B077-47B5-A452-1E6802E2A043}"/>
              </a:ext>
            </a:extLst>
          </p:cNvPr>
          <p:cNvSpPr/>
          <p:nvPr/>
        </p:nvSpPr>
        <p:spPr>
          <a:xfrm rot="16200000">
            <a:off x="-3258000" y="3329890"/>
            <a:ext cx="6732000" cy="216000"/>
          </a:xfrm>
          <a:prstGeom prst="wav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15074DE7-1BF6-424B-9480-BE180970C820}"/>
              </a:ext>
            </a:extLst>
          </p:cNvPr>
          <p:cNvSpPr txBox="1">
            <a:spLocks/>
          </p:cNvSpPr>
          <p:nvPr/>
        </p:nvSpPr>
        <p:spPr>
          <a:xfrm>
            <a:off x="538468" y="3464702"/>
            <a:ext cx="3816095" cy="9953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mk-MK" sz="4000" dirty="0"/>
              <a:t> </a:t>
            </a:r>
            <a:endParaRPr lang="en-US" sz="4000" dirty="0"/>
          </a:p>
        </p:txBody>
      </p:sp>
      <p:sp>
        <p:nvSpPr>
          <p:cNvPr id="8" name="Title 1">
            <a:extLst>
              <a:ext uri="{FF2B5EF4-FFF2-40B4-BE49-F238E27FC236}">
                <a16:creationId xmlns:a16="http://schemas.microsoft.com/office/drawing/2014/main" id="{638EEC5A-151F-4F28-9052-BC85B555C8B0}"/>
              </a:ext>
            </a:extLst>
          </p:cNvPr>
          <p:cNvSpPr txBox="1">
            <a:spLocks/>
          </p:cNvSpPr>
          <p:nvPr/>
        </p:nvSpPr>
        <p:spPr>
          <a:xfrm>
            <a:off x="445562" y="3803198"/>
            <a:ext cx="3816095" cy="9953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mk-MK" sz="3200" dirty="0"/>
              <a:t>Просечно време   </a:t>
            </a:r>
            <a:endParaRPr lang="en-US" sz="3200" dirty="0"/>
          </a:p>
        </p:txBody>
      </p:sp>
      <p:sp>
        <p:nvSpPr>
          <p:cNvPr id="9" name="Content Placeholder 2">
            <a:extLst>
              <a:ext uri="{FF2B5EF4-FFF2-40B4-BE49-F238E27FC236}">
                <a16:creationId xmlns:a16="http://schemas.microsoft.com/office/drawing/2014/main" id="{060F4F60-166E-427F-AB5F-D6D3A742DCD7}"/>
              </a:ext>
            </a:extLst>
          </p:cNvPr>
          <p:cNvSpPr txBox="1">
            <a:spLocks/>
          </p:cNvSpPr>
          <p:nvPr/>
        </p:nvSpPr>
        <p:spPr>
          <a:xfrm>
            <a:off x="538467" y="4634850"/>
            <a:ext cx="3816096" cy="11293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k-MK" sz="2000" dirty="0"/>
              <a:t>5 часа дневно </a:t>
            </a:r>
            <a:endParaRPr lang="en-US" sz="2000" dirty="0"/>
          </a:p>
          <a:p>
            <a:pPr marL="0" indent="0">
              <a:buNone/>
            </a:pPr>
            <a:endParaRPr lang="en-US" sz="2000" dirty="0"/>
          </a:p>
          <a:p>
            <a:pPr marL="0" indent="0">
              <a:buFont typeface="Arial" panose="020B0604020202020204" pitchFamily="34" charset="0"/>
              <a:buNone/>
            </a:pPr>
            <a:endParaRPr lang="en-US" sz="2000" dirty="0"/>
          </a:p>
          <a:p>
            <a:endParaRPr lang="en-US" sz="2000" dirty="0"/>
          </a:p>
          <a:p>
            <a:pPr marL="0" indent="0">
              <a:buFont typeface="Arial" panose="020B0604020202020204" pitchFamily="34" charset="0"/>
              <a:buNone/>
            </a:pPr>
            <a:endParaRPr lang="en-US" sz="2000" dirty="0"/>
          </a:p>
        </p:txBody>
      </p:sp>
    </p:spTree>
    <p:extLst>
      <p:ext uri="{BB962C8B-B14F-4D97-AF65-F5344CB8AC3E}">
        <p14:creationId xmlns:p14="http://schemas.microsoft.com/office/powerpoint/2010/main" val="4019718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BCE67-2B44-4148-944F-2EB8C9449845}"/>
              </a:ext>
            </a:extLst>
          </p:cNvPr>
          <p:cNvSpPr>
            <a:spLocks noGrp="1"/>
          </p:cNvSpPr>
          <p:nvPr>
            <p:ph type="title"/>
          </p:nvPr>
        </p:nvSpPr>
        <p:spPr>
          <a:xfrm>
            <a:off x="1352550" y="1517650"/>
            <a:ext cx="10515600" cy="709295"/>
          </a:xfrm>
        </p:spPr>
        <p:txBody>
          <a:bodyPr anchor="ctr">
            <a:normAutofit/>
          </a:bodyPr>
          <a:lstStyle/>
          <a:p>
            <a:r>
              <a:rPr lang="mk-MK" sz="3600" dirty="0"/>
              <a:t>Сајбер безбедност</a:t>
            </a:r>
            <a:endParaRPr lang="en-US" sz="3600" dirty="0"/>
          </a:p>
        </p:txBody>
      </p:sp>
      <p:sp>
        <p:nvSpPr>
          <p:cNvPr id="3" name="Content Placeholder 2">
            <a:extLst>
              <a:ext uri="{FF2B5EF4-FFF2-40B4-BE49-F238E27FC236}">
                <a16:creationId xmlns:a16="http://schemas.microsoft.com/office/drawing/2014/main" id="{C126AE44-BC98-4B0E-8301-77D8F6B155F3}"/>
              </a:ext>
            </a:extLst>
          </p:cNvPr>
          <p:cNvSpPr>
            <a:spLocks noGrp="1"/>
          </p:cNvSpPr>
          <p:nvPr>
            <p:ph idx="1"/>
          </p:nvPr>
        </p:nvSpPr>
        <p:spPr>
          <a:xfrm>
            <a:off x="1114425" y="2902268"/>
            <a:ext cx="9505950" cy="3457575"/>
          </a:xfrm>
        </p:spPr>
        <p:txBody>
          <a:bodyPr anchor="ctr">
            <a:normAutofit/>
          </a:bodyPr>
          <a:lstStyle/>
          <a:p>
            <a:endParaRPr lang="ru-RU" sz="2400" dirty="0"/>
          </a:p>
          <a:p>
            <a:r>
              <a:rPr lang="ru-RU" sz="2400" dirty="0"/>
              <a:t>Континуирана акција да се заштитат мрежите и податоците од неавторизиран пристап, злоупотреба и бришење. </a:t>
            </a:r>
          </a:p>
          <a:p>
            <a:r>
              <a:rPr lang="ru-RU" sz="2400" dirty="0"/>
              <a:t> Мрежите се инфраструктура преку која се разменуваат податоци. </a:t>
            </a:r>
            <a:r>
              <a:rPr lang="en-US" sz="2400" dirty="0"/>
              <a:t> </a:t>
            </a:r>
            <a:r>
              <a:rPr lang="ru-RU" sz="2400" dirty="0"/>
              <a:t>Тие можат да се злоупотребат ако се злоупотребат податоците кои минуваат низ нив (неавторизирано читање, менување, бришење)</a:t>
            </a:r>
          </a:p>
          <a:p>
            <a:r>
              <a:rPr lang="ru-RU" sz="2400" dirty="0"/>
              <a:t> Податоците можат да бидат институционални, компаниски, лични... </a:t>
            </a:r>
            <a:endParaRPr lang="mk-MK" sz="2400" dirty="0">
              <a:solidFill>
                <a:schemeClr val="accent1">
                  <a:lumMod val="75000"/>
                </a:schemeClr>
              </a:solidFill>
            </a:endParaRPr>
          </a:p>
          <a:p>
            <a:endParaRPr lang="mk-MK" sz="2400" dirty="0">
              <a:solidFill>
                <a:schemeClr val="accent1">
                  <a:lumMod val="75000"/>
                </a:schemeClr>
              </a:solidFill>
            </a:endParaRPr>
          </a:p>
          <a:p>
            <a:endParaRPr lang="mk-MK" sz="2400" dirty="0">
              <a:solidFill>
                <a:schemeClr val="accent1">
                  <a:lumMod val="75000"/>
                </a:schemeClr>
              </a:solidFill>
            </a:endParaRPr>
          </a:p>
        </p:txBody>
      </p:sp>
    </p:spTree>
    <p:extLst>
      <p:ext uri="{BB962C8B-B14F-4D97-AF65-F5344CB8AC3E}">
        <p14:creationId xmlns:p14="http://schemas.microsoft.com/office/powerpoint/2010/main" val="836254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1578192"/>
            <a:ext cx="10058400" cy="1450757"/>
          </a:xfrm>
        </p:spPr>
        <p:txBody>
          <a:bodyPr>
            <a:normAutofit/>
          </a:bodyPr>
          <a:lstStyle/>
          <a:p>
            <a:r>
              <a:rPr lang="mk-MK" sz="3600" dirty="0"/>
              <a:t>Сајбер насилство</a:t>
            </a:r>
            <a:br>
              <a:rPr lang="mk-MK" sz="3600" dirty="0"/>
            </a:br>
            <a:endParaRPr lang="en-US" sz="3600" dirty="0"/>
          </a:p>
        </p:txBody>
      </p:sp>
      <p:sp>
        <p:nvSpPr>
          <p:cNvPr id="3" name="Content Placeholder 2"/>
          <p:cNvSpPr>
            <a:spLocks noGrp="1"/>
          </p:cNvSpPr>
          <p:nvPr>
            <p:ph idx="1"/>
          </p:nvPr>
        </p:nvSpPr>
        <p:spPr>
          <a:xfrm>
            <a:off x="1383030" y="2786325"/>
            <a:ext cx="9060180" cy="4071675"/>
          </a:xfrm>
        </p:spPr>
        <p:txBody>
          <a:bodyPr>
            <a:normAutofit/>
          </a:bodyPr>
          <a:lstStyle/>
          <a:p>
            <a:pPr marL="0" indent="0">
              <a:lnSpc>
                <a:spcPct val="110000"/>
              </a:lnSpc>
              <a:buNone/>
            </a:pPr>
            <a:r>
              <a:rPr lang="mk-MK" sz="2400" dirty="0"/>
              <a:t>Се случува кога користејќи интернет,</a:t>
            </a:r>
            <a:r>
              <a:rPr lang="mk-MK" altLang="en-US" sz="1800" dirty="0">
                <a:solidFill>
                  <a:schemeClr val="accent2">
                    <a:lumMod val="75000"/>
                  </a:schemeClr>
                </a:solidFill>
              </a:rPr>
              <a:t> </a:t>
            </a:r>
            <a:r>
              <a:rPr lang="mk-MK" sz="2400" dirty="0"/>
              <a:t>децата, тинејџерите па и возрасните се среќаваат со објавени информации со намера да послужат за</a:t>
            </a:r>
            <a:r>
              <a:rPr lang="en-US" sz="2400" dirty="0"/>
              <a:t>:</a:t>
            </a:r>
            <a:endParaRPr lang="mk-MK" sz="2400" dirty="0"/>
          </a:p>
          <a:p>
            <a:pPr marL="0" indent="0">
              <a:lnSpc>
                <a:spcPct val="110000"/>
              </a:lnSpc>
              <a:buNone/>
            </a:pPr>
            <a:r>
              <a:rPr lang="mk-MK" sz="2400" dirty="0"/>
              <a:t>измачување, вознемирување, понижување, навредување, посрамотување, исмејување, заплашување, заканување и омаловажување</a:t>
            </a:r>
          </a:p>
          <a:p>
            <a:pPr>
              <a:lnSpc>
                <a:spcPct val="110000"/>
              </a:lnSpc>
            </a:pPr>
            <a:endParaRPr lang="en-US" sz="2400" dirty="0"/>
          </a:p>
        </p:txBody>
      </p:sp>
    </p:spTree>
    <p:extLst>
      <p:ext uri="{BB962C8B-B14F-4D97-AF65-F5344CB8AC3E}">
        <p14:creationId xmlns:p14="http://schemas.microsoft.com/office/powerpoint/2010/main" val="3094145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8D6071-E35F-44FC-BA72-861CDCD9503A}"/>
              </a:ext>
            </a:extLst>
          </p:cNvPr>
          <p:cNvSpPr>
            <a:spLocks noGrp="1"/>
          </p:cNvSpPr>
          <p:nvPr>
            <p:ph idx="1"/>
          </p:nvPr>
        </p:nvSpPr>
        <p:spPr>
          <a:xfrm>
            <a:off x="800100" y="1902130"/>
            <a:ext cx="10353675" cy="4490656"/>
          </a:xfrm>
        </p:spPr>
        <p:txBody>
          <a:bodyPr>
            <a:normAutofit fontScale="85000" lnSpcReduction="20000"/>
          </a:bodyPr>
          <a:lstStyle/>
          <a:p>
            <a:pPr marL="0" indent="0" algn="just">
              <a:spcAft>
                <a:spcPts val="1000"/>
              </a:spcAft>
              <a:buNone/>
            </a:pPr>
            <a:r>
              <a:rPr lang="mk-MK" sz="1900" dirty="0">
                <a:effectLst/>
                <a:latin typeface="Calibri" panose="020F0502020204030204" pitchFamily="34" charset="0"/>
                <a:ea typeface="Times New Roman" panose="02020603050405020304" pitchFamily="18" charset="0"/>
                <a:cs typeface="Times New Roman" panose="02020603050405020304" pitchFamily="18" charset="0"/>
              </a:rPr>
              <a:t>...</a:t>
            </a:r>
            <a:r>
              <a:rPr lang="en-US" sz="2400" dirty="0" err="1"/>
              <a:t>Сè</a:t>
            </a:r>
            <a:r>
              <a:rPr lang="en-US" sz="2400" dirty="0"/>
              <a:t> </a:t>
            </a:r>
            <a:r>
              <a:rPr lang="en-US" sz="2400" dirty="0" err="1"/>
              <a:t>започна</a:t>
            </a:r>
            <a:r>
              <a:rPr lang="en-US" sz="2400" dirty="0"/>
              <a:t> </a:t>
            </a:r>
            <a:r>
              <a:rPr lang="en-US" sz="2400" dirty="0" err="1"/>
              <a:t>за</a:t>
            </a:r>
            <a:r>
              <a:rPr lang="en-US" sz="2400" dirty="0"/>
              <a:t> </a:t>
            </a:r>
            <a:r>
              <a:rPr lang="en-US" sz="2400" dirty="0" err="1"/>
              <a:t>време</a:t>
            </a:r>
            <a:r>
              <a:rPr lang="en-US" sz="2400" dirty="0"/>
              <a:t> </a:t>
            </a:r>
            <a:r>
              <a:rPr lang="en-US" sz="2400" dirty="0" err="1"/>
              <a:t>на</a:t>
            </a:r>
            <a:r>
              <a:rPr lang="en-US" sz="2400" dirty="0"/>
              <a:t> </a:t>
            </a:r>
            <a:r>
              <a:rPr lang="en-US" sz="2400" dirty="0" err="1"/>
              <a:t>еден</a:t>
            </a:r>
            <a:r>
              <a:rPr lang="en-US" sz="2400" dirty="0"/>
              <a:t> </a:t>
            </a:r>
            <a:r>
              <a:rPr lang="en-US" sz="2400" dirty="0" err="1"/>
              <a:t>спортски</a:t>
            </a:r>
            <a:r>
              <a:rPr lang="en-US" sz="2400" dirty="0"/>
              <a:t> </a:t>
            </a:r>
            <a:r>
              <a:rPr lang="en-US" sz="2400" dirty="0" err="1"/>
              <a:t>натпревар</a:t>
            </a:r>
            <a:r>
              <a:rPr lang="en-US" sz="2400" dirty="0"/>
              <a:t> </a:t>
            </a:r>
            <a:r>
              <a:rPr lang="en-US" sz="2400" dirty="0" err="1"/>
              <a:t>во</a:t>
            </a:r>
            <a:r>
              <a:rPr lang="en-US" sz="2400" dirty="0"/>
              <a:t> </a:t>
            </a:r>
            <a:r>
              <a:rPr lang="en-US" sz="2400" dirty="0" err="1"/>
              <a:t>моето</a:t>
            </a:r>
            <a:r>
              <a:rPr lang="en-US" sz="2400" dirty="0"/>
              <a:t> </a:t>
            </a:r>
            <a:r>
              <a:rPr lang="en-US" sz="2400" dirty="0" err="1"/>
              <a:t>училиште</a:t>
            </a:r>
            <a:r>
              <a:rPr lang="en-US" sz="2400" dirty="0"/>
              <a:t>, </a:t>
            </a:r>
            <a:r>
              <a:rPr lang="en-US" sz="2400" dirty="0" err="1"/>
              <a:t>кога</a:t>
            </a:r>
            <a:r>
              <a:rPr lang="en-US" sz="2400" dirty="0"/>
              <a:t> </a:t>
            </a:r>
            <a:r>
              <a:rPr lang="en-US" sz="2400" dirty="0" err="1"/>
              <a:t>јас</a:t>
            </a:r>
            <a:r>
              <a:rPr lang="en-US" sz="2400" dirty="0"/>
              <a:t> </a:t>
            </a:r>
            <a:r>
              <a:rPr lang="en-US" sz="2400" dirty="0" err="1"/>
              <a:t>бев</a:t>
            </a:r>
            <a:r>
              <a:rPr lang="en-US" sz="2400" dirty="0"/>
              <a:t> </a:t>
            </a:r>
            <a:r>
              <a:rPr lang="en-US" sz="2400" dirty="0" err="1"/>
              <a:t>дел</a:t>
            </a:r>
            <a:r>
              <a:rPr lang="en-US" sz="2400" dirty="0"/>
              <a:t> </a:t>
            </a:r>
            <a:r>
              <a:rPr lang="en-US" sz="2400" dirty="0" err="1"/>
              <a:t>од</a:t>
            </a:r>
            <a:r>
              <a:rPr lang="en-US" sz="2400" dirty="0"/>
              <a:t> </a:t>
            </a:r>
            <a:r>
              <a:rPr lang="en-US" sz="2400" dirty="0" err="1"/>
              <a:t>една</a:t>
            </a:r>
            <a:r>
              <a:rPr lang="en-US" sz="2400" dirty="0"/>
              <a:t> </a:t>
            </a:r>
            <a:r>
              <a:rPr lang="en-US" sz="2400" dirty="0" err="1"/>
              <a:t>навивачка</a:t>
            </a:r>
            <a:r>
              <a:rPr lang="en-US" sz="2400" dirty="0"/>
              <a:t> </a:t>
            </a:r>
            <a:r>
              <a:rPr lang="en-US" sz="2400" dirty="0" err="1"/>
              <a:t>група</a:t>
            </a:r>
            <a:r>
              <a:rPr lang="en-US" sz="2400" dirty="0"/>
              <a:t>. </a:t>
            </a:r>
            <a:r>
              <a:rPr lang="en-US" sz="2400" dirty="0" err="1"/>
              <a:t>Откога</a:t>
            </a:r>
            <a:r>
              <a:rPr lang="en-US" sz="2400" dirty="0"/>
              <a:t> </a:t>
            </a:r>
            <a:r>
              <a:rPr lang="en-US" sz="2400" dirty="0" err="1"/>
              <a:t>победи</a:t>
            </a:r>
            <a:r>
              <a:rPr lang="en-US" sz="2400" dirty="0"/>
              <a:t> </a:t>
            </a:r>
            <a:r>
              <a:rPr lang="en-US" sz="2400" dirty="0" err="1"/>
              <a:t>тимот</a:t>
            </a:r>
            <a:r>
              <a:rPr lang="en-US" sz="2400" dirty="0"/>
              <a:t> </a:t>
            </a:r>
            <a:r>
              <a:rPr lang="en-US" sz="2400" dirty="0" err="1"/>
              <a:t>за</a:t>
            </a:r>
            <a:r>
              <a:rPr lang="en-US" sz="2400" dirty="0"/>
              <a:t> </a:t>
            </a:r>
            <a:r>
              <a:rPr lang="en-US" sz="2400" dirty="0" err="1"/>
              <a:t>кој</a:t>
            </a:r>
            <a:r>
              <a:rPr lang="en-US" sz="2400" dirty="0"/>
              <a:t> </a:t>
            </a:r>
            <a:r>
              <a:rPr lang="en-US" sz="2400" dirty="0" err="1"/>
              <a:t>навивав</a:t>
            </a:r>
            <a:r>
              <a:rPr lang="en-US" sz="2400" dirty="0"/>
              <a:t>, </a:t>
            </a:r>
            <a:r>
              <a:rPr lang="en-US" sz="2400" dirty="0" err="1"/>
              <a:t>девојките</a:t>
            </a:r>
            <a:r>
              <a:rPr lang="en-US" sz="2400" dirty="0"/>
              <a:t> </a:t>
            </a:r>
            <a:r>
              <a:rPr lang="en-US" sz="2400" dirty="0" err="1"/>
              <a:t>од</a:t>
            </a:r>
            <a:r>
              <a:rPr lang="en-US" sz="2400" dirty="0"/>
              <a:t> </a:t>
            </a:r>
            <a:r>
              <a:rPr lang="en-US" sz="2400" dirty="0" err="1"/>
              <a:t>спротивната</a:t>
            </a:r>
            <a:r>
              <a:rPr lang="en-US" sz="2400" dirty="0"/>
              <a:t> </a:t>
            </a:r>
            <a:r>
              <a:rPr lang="en-US" sz="2400" dirty="0" err="1"/>
              <a:t>група</a:t>
            </a:r>
            <a:r>
              <a:rPr lang="en-US" sz="2400" dirty="0"/>
              <a:t> </a:t>
            </a:r>
            <a:r>
              <a:rPr lang="en-US" sz="2400" dirty="0" err="1"/>
              <a:t>беа</a:t>
            </a:r>
            <a:r>
              <a:rPr lang="en-US" sz="2400" dirty="0"/>
              <a:t> </a:t>
            </a:r>
            <a:r>
              <a:rPr lang="en-US" sz="2400" dirty="0" err="1"/>
              <a:t>многу</a:t>
            </a:r>
            <a:r>
              <a:rPr lang="en-US" sz="2400" dirty="0"/>
              <a:t> </a:t>
            </a:r>
            <a:r>
              <a:rPr lang="en-US" sz="2400" dirty="0" err="1"/>
              <a:t>лути</a:t>
            </a:r>
            <a:r>
              <a:rPr lang="en-US" sz="2400" dirty="0"/>
              <a:t>. </a:t>
            </a:r>
            <a:r>
              <a:rPr lang="en-US" sz="2400" dirty="0" err="1"/>
              <a:t>Почнаа</a:t>
            </a:r>
            <a:r>
              <a:rPr lang="en-US" sz="2400" dirty="0"/>
              <a:t> </a:t>
            </a:r>
            <a:r>
              <a:rPr lang="en-US" sz="2400" dirty="0" err="1"/>
              <a:t>да</a:t>
            </a:r>
            <a:r>
              <a:rPr lang="en-US" sz="2400" dirty="0"/>
              <a:t> </a:t>
            </a:r>
            <a:r>
              <a:rPr lang="en-US" sz="2400" dirty="0" err="1"/>
              <a:t>нè</a:t>
            </a:r>
            <a:r>
              <a:rPr lang="en-US" sz="2400" dirty="0"/>
              <a:t> </a:t>
            </a:r>
            <a:r>
              <a:rPr lang="en-US" sz="2400" dirty="0" err="1"/>
              <a:t>туркаат</a:t>
            </a:r>
            <a:r>
              <a:rPr lang="en-US" sz="2400" dirty="0"/>
              <a:t>.</a:t>
            </a:r>
            <a:endParaRPr lang="mk-MK" sz="2400" dirty="0"/>
          </a:p>
          <a:p>
            <a:pPr marL="0" indent="0" algn="just">
              <a:spcAft>
                <a:spcPts val="1000"/>
              </a:spcAft>
              <a:buNone/>
            </a:pPr>
            <a:r>
              <a:rPr lang="en-US" sz="2400" dirty="0" err="1"/>
              <a:t>Кога</a:t>
            </a:r>
            <a:r>
              <a:rPr lang="en-US" sz="2400" dirty="0"/>
              <a:t> </a:t>
            </a:r>
            <a:r>
              <a:rPr lang="en-US" sz="2400" dirty="0" err="1"/>
              <a:t>ме</a:t>
            </a:r>
            <a:r>
              <a:rPr lang="en-US" sz="2400" dirty="0"/>
              <a:t> </a:t>
            </a:r>
            <a:r>
              <a:rPr lang="en-US" sz="2400" dirty="0" err="1"/>
              <a:t>видоа</a:t>
            </a:r>
            <a:r>
              <a:rPr lang="en-US" sz="2400" dirty="0"/>
              <a:t> </a:t>
            </a:r>
            <a:r>
              <a:rPr lang="en-US" sz="2400" dirty="0" err="1"/>
              <a:t>следниот</a:t>
            </a:r>
            <a:r>
              <a:rPr lang="en-US" sz="2400" dirty="0"/>
              <a:t> </a:t>
            </a:r>
            <a:r>
              <a:rPr lang="en-US" sz="2400" dirty="0" err="1"/>
              <a:t>ден</a:t>
            </a:r>
            <a:r>
              <a:rPr lang="en-US" sz="2400" dirty="0"/>
              <a:t> </a:t>
            </a:r>
            <a:r>
              <a:rPr lang="en-US" sz="2400" dirty="0" err="1"/>
              <a:t>во</a:t>
            </a:r>
            <a:r>
              <a:rPr lang="en-US" sz="2400" dirty="0"/>
              <a:t> </a:t>
            </a:r>
            <a:r>
              <a:rPr lang="en-US" sz="2400" dirty="0" err="1"/>
              <a:t>училиште</a:t>
            </a:r>
            <a:r>
              <a:rPr lang="en-US" sz="2400" dirty="0"/>
              <a:t>, </a:t>
            </a:r>
            <a:r>
              <a:rPr lang="en-US" sz="2400" dirty="0" err="1"/>
              <a:t>започнаа</a:t>
            </a:r>
            <a:r>
              <a:rPr lang="en-US" sz="2400" dirty="0"/>
              <a:t> </a:t>
            </a:r>
            <a:r>
              <a:rPr lang="en-US" sz="2400" dirty="0" err="1"/>
              <a:t>да</a:t>
            </a:r>
            <a:r>
              <a:rPr lang="en-US" sz="2400" dirty="0"/>
              <a:t> </a:t>
            </a:r>
            <a:r>
              <a:rPr lang="en-US" sz="2400" dirty="0" err="1"/>
              <a:t>ме</a:t>
            </a:r>
            <a:r>
              <a:rPr lang="en-US" sz="2400" dirty="0"/>
              <a:t> </a:t>
            </a:r>
            <a:r>
              <a:rPr lang="en-US" sz="2400" dirty="0" err="1"/>
              <a:t>нарекуваат</a:t>
            </a:r>
            <a:r>
              <a:rPr lang="en-US" sz="2400" dirty="0"/>
              <a:t> </a:t>
            </a:r>
            <a:r>
              <a:rPr lang="en-US" sz="2400" dirty="0" err="1"/>
              <a:t>со</a:t>
            </a:r>
            <a:r>
              <a:rPr lang="en-US" sz="2400" dirty="0"/>
              <a:t> </a:t>
            </a:r>
            <a:r>
              <a:rPr lang="en-US" sz="2400" dirty="0" err="1"/>
              <a:t>погрдни</a:t>
            </a:r>
            <a:r>
              <a:rPr lang="en-US" sz="2400" dirty="0"/>
              <a:t> </a:t>
            </a:r>
            <a:r>
              <a:rPr lang="en-US" sz="2400" dirty="0" err="1"/>
              <a:t>имиња</a:t>
            </a:r>
            <a:r>
              <a:rPr lang="en-US" sz="2400" dirty="0"/>
              <a:t>. </a:t>
            </a:r>
            <a:r>
              <a:rPr lang="en-US" sz="2400" dirty="0" err="1"/>
              <a:t>Наговорија</a:t>
            </a:r>
            <a:r>
              <a:rPr lang="en-US" sz="2400" dirty="0"/>
              <a:t> и </a:t>
            </a:r>
            <a:r>
              <a:rPr lang="en-US" sz="2400" dirty="0" err="1"/>
              <a:t>други</a:t>
            </a:r>
            <a:r>
              <a:rPr lang="en-US" sz="2400" dirty="0"/>
              <a:t> </a:t>
            </a:r>
            <a:r>
              <a:rPr lang="en-US" sz="2400" dirty="0" err="1"/>
              <a:t>ученици</a:t>
            </a:r>
            <a:r>
              <a:rPr lang="en-US" sz="2400" dirty="0"/>
              <a:t> </a:t>
            </a:r>
            <a:r>
              <a:rPr lang="en-US" sz="2400" dirty="0" err="1"/>
              <a:t>да</a:t>
            </a:r>
            <a:r>
              <a:rPr lang="en-US" sz="2400" dirty="0"/>
              <a:t> </a:t>
            </a:r>
            <a:r>
              <a:rPr lang="en-US" sz="2400" dirty="0" err="1"/>
              <a:t>им</a:t>
            </a:r>
            <a:r>
              <a:rPr lang="en-US" sz="2400" dirty="0"/>
              <a:t> </a:t>
            </a:r>
            <a:r>
              <a:rPr lang="en-US" sz="2400" dirty="0" err="1"/>
              <a:t>се</a:t>
            </a:r>
            <a:r>
              <a:rPr lang="en-US" sz="2400" dirty="0"/>
              <a:t> </a:t>
            </a:r>
            <a:r>
              <a:rPr lang="en-US" sz="2400" dirty="0" err="1"/>
              <a:t>придружат</a:t>
            </a:r>
            <a:r>
              <a:rPr lang="en-US" sz="2400" dirty="0"/>
              <a:t> </a:t>
            </a:r>
            <a:r>
              <a:rPr lang="en-US" sz="2400" dirty="0" err="1"/>
              <a:t>во</a:t>
            </a:r>
            <a:r>
              <a:rPr lang="en-US" sz="2400" dirty="0"/>
              <a:t> </a:t>
            </a:r>
            <a:r>
              <a:rPr lang="en-US" sz="2400" dirty="0" err="1"/>
              <a:t>насилството</a:t>
            </a:r>
            <a:r>
              <a:rPr lang="en-US" sz="2400" dirty="0"/>
              <a:t>. </a:t>
            </a:r>
            <a:r>
              <a:rPr lang="en-US" sz="2400" dirty="0" err="1"/>
              <a:t>Ме</a:t>
            </a:r>
            <a:r>
              <a:rPr lang="en-US" sz="2400" dirty="0"/>
              <a:t> </a:t>
            </a:r>
            <a:r>
              <a:rPr lang="en-US" sz="2400" dirty="0" err="1"/>
              <a:t>провоцираа</a:t>
            </a:r>
            <a:r>
              <a:rPr lang="en-US" sz="2400" dirty="0"/>
              <a:t> </a:t>
            </a:r>
            <a:r>
              <a:rPr lang="en-US" sz="2400" dirty="0" err="1"/>
              <a:t>без</a:t>
            </a:r>
            <a:r>
              <a:rPr lang="en-US" sz="2400" dirty="0"/>
              <a:t> </a:t>
            </a:r>
            <a:r>
              <a:rPr lang="en-US" sz="2400" dirty="0" err="1"/>
              <a:t>причина</a:t>
            </a:r>
            <a:r>
              <a:rPr lang="en-US" sz="2400" dirty="0"/>
              <a:t>, </a:t>
            </a:r>
            <a:r>
              <a:rPr lang="en-US" sz="2400" dirty="0" err="1"/>
              <a:t>ме</a:t>
            </a:r>
            <a:r>
              <a:rPr lang="en-US" sz="2400" dirty="0"/>
              <a:t> </a:t>
            </a:r>
            <a:r>
              <a:rPr lang="en-US" sz="2400" dirty="0" err="1"/>
              <a:t>буткаа</a:t>
            </a:r>
            <a:r>
              <a:rPr lang="en-US" sz="2400" dirty="0"/>
              <a:t> </a:t>
            </a:r>
            <a:r>
              <a:rPr lang="en-US" sz="2400" dirty="0" err="1"/>
              <a:t>во</a:t>
            </a:r>
            <a:r>
              <a:rPr lang="en-US" sz="2400" dirty="0"/>
              <a:t> </a:t>
            </a:r>
            <a:r>
              <a:rPr lang="en-US" sz="2400" dirty="0" err="1"/>
              <a:t>ходниците</a:t>
            </a:r>
            <a:r>
              <a:rPr lang="en-US" sz="2400" dirty="0"/>
              <a:t>, </a:t>
            </a:r>
            <a:r>
              <a:rPr lang="en-US" sz="2400" dirty="0" err="1"/>
              <a:t>ме</a:t>
            </a:r>
            <a:r>
              <a:rPr lang="en-US" sz="2400" dirty="0"/>
              <a:t> </a:t>
            </a:r>
            <a:r>
              <a:rPr lang="en-US" sz="2400" dirty="0" err="1"/>
              <a:t>удираа</a:t>
            </a:r>
            <a:endParaRPr lang="mk-MK" sz="2400" dirty="0"/>
          </a:p>
          <a:p>
            <a:pPr marL="0" indent="0" algn="just">
              <a:spcAft>
                <a:spcPts val="1000"/>
              </a:spcAft>
              <a:buNone/>
            </a:pPr>
            <a:r>
              <a:rPr lang="en-US" sz="2400" dirty="0" err="1"/>
              <a:t>Почнав</a:t>
            </a:r>
            <a:r>
              <a:rPr lang="en-US" sz="2400" dirty="0"/>
              <a:t> </a:t>
            </a:r>
            <a:r>
              <a:rPr lang="en-US" sz="2400" dirty="0" err="1"/>
              <a:t>да</a:t>
            </a:r>
            <a:r>
              <a:rPr lang="en-US" sz="2400" dirty="0"/>
              <a:t> </a:t>
            </a:r>
            <a:r>
              <a:rPr lang="en-US" sz="2400" dirty="0" err="1"/>
              <a:t>се</a:t>
            </a:r>
            <a:r>
              <a:rPr lang="en-US" sz="2400" dirty="0"/>
              <a:t> </a:t>
            </a:r>
            <a:r>
              <a:rPr lang="en-US" sz="2400" dirty="0" err="1"/>
              <a:t>плашам</a:t>
            </a:r>
            <a:r>
              <a:rPr lang="en-US" sz="2400" dirty="0"/>
              <a:t> </a:t>
            </a:r>
            <a:r>
              <a:rPr lang="en-US" sz="2400" dirty="0" err="1"/>
              <a:t>за</a:t>
            </a:r>
            <a:r>
              <a:rPr lang="en-US" sz="2400" dirty="0"/>
              <a:t> </a:t>
            </a:r>
            <a:r>
              <a:rPr lang="en-US" sz="2400" dirty="0" err="1"/>
              <a:t>својата</a:t>
            </a:r>
            <a:r>
              <a:rPr lang="en-US" sz="2400" dirty="0"/>
              <a:t> </a:t>
            </a:r>
            <a:r>
              <a:rPr lang="en-US" sz="2400" dirty="0" err="1"/>
              <a:t>безбедност</a:t>
            </a:r>
            <a:r>
              <a:rPr lang="en-US" sz="2400" dirty="0"/>
              <a:t>. </a:t>
            </a:r>
            <a:r>
              <a:rPr lang="en-US" sz="2400" dirty="0" err="1"/>
              <a:t>Се</a:t>
            </a:r>
            <a:r>
              <a:rPr lang="en-US" sz="2400" dirty="0"/>
              <a:t> </a:t>
            </a:r>
            <a:r>
              <a:rPr lang="en-US" sz="2400" dirty="0" err="1"/>
              <a:t>затворив</a:t>
            </a:r>
            <a:r>
              <a:rPr lang="en-US" sz="2400" dirty="0"/>
              <a:t> </a:t>
            </a:r>
            <a:r>
              <a:rPr lang="en-US" sz="2400" dirty="0" err="1"/>
              <a:t>дома</a:t>
            </a:r>
            <a:r>
              <a:rPr lang="en-US" sz="2400" dirty="0"/>
              <a:t>. </a:t>
            </a:r>
            <a:r>
              <a:rPr lang="en-US" sz="2400" dirty="0" err="1"/>
              <a:t>Бев</a:t>
            </a:r>
            <a:r>
              <a:rPr lang="en-US" sz="2400" dirty="0"/>
              <a:t> </a:t>
            </a:r>
            <a:r>
              <a:rPr lang="en-US" sz="2400" dirty="0" err="1"/>
              <a:t>многу</a:t>
            </a:r>
            <a:r>
              <a:rPr lang="en-US" sz="2400" dirty="0"/>
              <a:t> </a:t>
            </a:r>
            <a:r>
              <a:rPr lang="en-US" sz="2400" dirty="0" err="1"/>
              <a:t>разочарана</a:t>
            </a:r>
            <a:r>
              <a:rPr lang="en-US" sz="2400" dirty="0"/>
              <a:t>, </a:t>
            </a:r>
            <a:r>
              <a:rPr lang="en-US" sz="2400" dirty="0" err="1"/>
              <a:t>уплашена</a:t>
            </a:r>
            <a:r>
              <a:rPr lang="en-US" sz="2400" dirty="0"/>
              <a:t>, </a:t>
            </a:r>
            <a:r>
              <a:rPr lang="en-US" sz="2400" dirty="0" err="1"/>
              <a:t>вознемирена</a:t>
            </a:r>
            <a:r>
              <a:rPr lang="en-US" sz="2400" dirty="0"/>
              <a:t>, </a:t>
            </a:r>
            <a:r>
              <a:rPr lang="en-US" sz="2400" dirty="0" err="1"/>
              <a:t>лута</a:t>
            </a:r>
            <a:r>
              <a:rPr lang="en-US" sz="2400" dirty="0"/>
              <a:t>, </a:t>
            </a:r>
            <a:r>
              <a:rPr lang="en-US" sz="2400" dirty="0" err="1"/>
              <a:t>депримирана</a:t>
            </a:r>
            <a:r>
              <a:rPr lang="en-US" sz="2400" dirty="0"/>
              <a:t>... </a:t>
            </a:r>
            <a:r>
              <a:rPr lang="en-US" sz="2400" dirty="0" err="1"/>
              <a:t>Си</a:t>
            </a:r>
            <a:r>
              <a:rPr lang="en-US" sz="2400" dirty="0"/>
              <a:t> </a:t>
            </a:r>
            <a:r>
              <a:rPr lang="en-US" sz="2400" dirty="0" err="1"/>
              <a:t>мислев</a:t>
            </a:r>
            <a:r>
              <a:rPr lang="en-US" sz="2400" dirty="0"/>
              <a:t> </a:t>
            </a:r>
            <a:r>
              <a:rPr lang="en-US" sz="2400" dirty="0" err="1"/>
              <a:t>дека</a:t>
            </a:r>
            <a:r>
              <a:rPr lang="en-US" sz="2400" dirty="0"/>
              <a:t> </a:t>
            </a:r>
            <a:r>
              <a:rPr lang="en-US" sz="2400" dirty="0" err="1"/>
              <a:t>сум</a:t>
            </a:r>
            <a:r>
              <a:rPr lang="en-US" sz="2400" dirty="0"/>
              <a:t> </a:t>
            </a:r>
            <a:r>
              <a:rPr lang="en-US" sz="2400" dirty="0" err="1"/>
              <a:t>безбедна</a:t>
            </a:r>
            <a:r>
              <a:rPr lang="en-US" sz="2400" dirty="0"/>
              <a:t> </a:t>
            </a:r>
            <a:r>
              <a:rPr lang="en-US" sz="2400" dirty="0" err="1"/>
              <a:t>дома</a:t>
            </a:r>
            <a:r>
              <a:rPr lang="en-US" sz="2400" dirty="0"/>
              <a:t>. </a:t>
            </a:r>
            <a:r>
              <a:rPr lang="en-US" sz="2400" dirty="0" err="1"/>
              <a:t>Но</a:t>
            </a:r>
            <a:r>
              <a:rPr lang="en-US" sz="2400" dirty="0"/>
              <a:t>, </a:t>
            </a:r>
            <a:r>
              <a:rPr lang="en-US" sz="2400" dirty="0" err="1"/>
              <a:t>дома</a:t>
            </a:r>
            <a:r>
              <a:rPr lang="en-US" sz="2400" dirty="0"/>
              <a:t> </a:t>
            </a:r>
            <a:r>
              <a:rPr lang="en-US" sz="2400" dirty="0" err="1"/>
              <a:t>имам</a:t>
            </a:r>
            <a:r>
              <a:rPr lang="en-US" sz="2400" dirty="0"/>
              <a:t> </a:t>
            </a:r>
            <a:r>
              <a:rPr lang="en-US" sz="2400" dirty="0" err="1"/>
              <a:t>Интернет</a:t>
            </a:r>
            <a:r>
              <a:rPr lang="en-US" sz="2400" dirty="0"/>
              <a:t>, </a:t>
            </a:r>
            <a:r>
              <a:rPr lang="en-US" sz="2400" dirty="0" err="1"/>
              <a:t>па</a:t>
            </a:r>
            <a:r>
              <a:rPr lang="en-US" sz="2400" dirty="0"/>
              <a:t> </a:t>
            </a:r>
            <a:r>
              <a:rPr lang="en-US" sz="2400" dirty="0" err="1"/>
              <a:t>работите</a:t>
            </a:r>
            <a:r>
              <a:rPr lang="en-US" sz="2400" dirty="0"/>
              <a:t> </a:t>
            </a:r>
            <a:r>
              <a:rPr lang="en-US" sz="2400" dirty="0" err="1"/>
              <a:t>се</a:t>
            </a:r>
            <a:r>
              <a:rPr lang="en-US" sz="2400" dirty="0"/>
              <a:t> </a:t>
            </a:r>
            <a:r>
              <a:rPr lang="en-US" sz="2400" dirty="0" err="1"/>
              <a:t>влошија</a:t>
            </a:r>
            <a:r>
              <a:rPr lang="en-US" sz="2400" dirty="0"/>
              <a:t>. </a:t>
            </a:r>
            <a:r>
              <a:rPr lang="en-US" sz="2400" dirty="0" err="1"/>
              <a:t>Заканите</a:t>
            </a:r>
            <a:r>
              <a:rPr lang="en-US" sz="2400" dirty="0"/>
              <a:t> </a:t>
            </a:r>
            <a:r>
              <a:rPr lang="en-US" sz="2400" dirty="0" err="1"/>
              <a:t>беа</a:t>
            </a:r>
            <a:r>
              <a:rPr lang="en-US" sz="2400" dirty="0"/>
              <a:t> </a:t>
            </a:r>
            <a:r>
              <a:rPr lang="en-US" sz="2400" dirty="0" err="1"/>
              <a:t>уште</a:t>
            </a:r>
            <a:r>
              <a:rPr lang="en-US" sz="2400" dirty="0"/>
              <a:t> </a:t>
            </a:r>
            <a:r>
              <a:rPr lang="en-US" sz="2400" dirty="0" err="1"/>
              <a:t>посериозни</a:t>
            </a:r>
            <a:r>
              <a:rPr lang="en-US" sz="2400" dirty="0"/>
              <a:t> </a:t>
            </a:r>
            <a:r>
              <a:rPr lang="en-US" sz="2400" dirty="0" err="1"/>
              <a:t>онлајн</a:t>
            </a:r>
            <a:r>
              <a:rPr lang="en-US" sz="2400" dirty="0"/>
              <a:t>. </a:t>
            </a:r>
            <a:r>
              <a:rPr lang="en-US" sz="2400" dirty="0" err="1"/>
              <a:t>Преку</a:t>
            </a:r>
            <a:r>
              <a:rPr lang="en-US" sz="2400" dirty="0"/>
              <a:t> </a:t>
            </a:r>
            <a:r>
              <a:rPr lang="en-US" sz="2400" dirty="0" err="1"/>
              <a:t>имејл</a:t>
            </a:r>
            <a:r>
              <a:rPr lang="en-US" sz="2400" dirty="0"/>
              <a:t>, </a:t>
            </a:r>
            <a:r>
              <a:rPr lang="en-US" sz="2400" dirty="0" err="1"/>
              <a:t>месинџер</a:t>
            </a:r>
            <a:r>
              <a:rPr lang="en-US" sz="2400" dirty="0"/>
              <a:t>, </a:t>
            </a:r>
            <a:r>
              <a:rPr lang="en-US" sz="2400" dirty="0" err="1"/>
              <a:t>Фејсбук</a:t>
            </a:r>
            <a:r>
              <a:rPr lang="en-US" sz="2400" dirty="0"/>
              <a:t>... </a:t>
            </a:r>
            <a:r>
              <a:rPr lang="en-US" sz="2400" dirty="0" err="1"/>
              <a:t>не</a:t>
            </a:r>
            <a:r>
              <a:rPr lang="en-US" sz="2400" dirty="0"/>
              <a:t> е </a:t>
            </a:r>
            <a:r>
              <a:rPr lang="en-US" sz="2400" dirty="0" err="1"/>
              <a:t>важно</a:t>
            </a:r>
            <a:r>
              <a:rPr lang="en-US" sz="2400" dirty="0"/>
              <a:t>, </a:t>
            </a:r>
            <a:r>
              <a:rPr lang="en-US" sz="2400" dirty="0" err="1"/>
              <a:t>од</a:t>
            </a:r>
            <a:r>
              <a:rPr lang="en-US" sz="2400" dirty="0"/>
              <a:t> </a:t>
            </a:r>
            <a:r>
              <a:rPr lang="en-US" sz="2400" dirty="0" err="1"/>
              <a:t>секаде</a:t>
            </a:r>
            <a:r>
              <a:rPr lang="en-US" sz="2400" dirty="0"/>
              <a:t> </a:t>
            </a:r>
            <a:r>
              <a:rPr lang="en-US" sz="2400" dirty="0" err="1"/>
              <a:t>добивав</a:t>
            </a:r>
            <a:r>
              <a:rPr lang="en-US" sz="2400" dirty="0"/>
              <a:t> </a:t>
            </a:r>
            <a:r>
              <a:rPr lang="en-US" sz="2400" dirty="0" err="1"/>
              <a:t>секакви</a:t>
            </a:r>
            <a:r>
              <a:rPr lang="en-US" sz="2400" dirty="0"/>
              <a:t> </a:t>
            </a:r>
            <a:r>
              <a:rPr lang="en-US" sz="2400" dirty="0" err="1"/>
              <a:t>навреди</a:t>
            </a:r>
            <a:r>
              <a:rPr lang="en-US" sz="2400" dirty="0"/>
              <a:t>. </a:t>
            </a:r>
            <a:r>
              <a:rPr lang="en-US" sz="2400" dirty="0" err="1"/>
              <a:t>Продолжив</a:t>
            </a:r>
            <a:r>
              <a:rPr lang="en-US" sz="2400" dirty="0"/>
              <a:t> </a:t>
            </a:r>
            <a:r>
              <a:rPr lang="en-US" sz="2400" dirty="0" err="1"/>
              <a:t>да</a:t>
            </a:r>
            <a:r>
              <a:rPr lang="en-US" sz="2400" dirty="0"/>
              <a:t> </a:t>
            </a:r>
            <a:r>
              <a:rPr lang="en-US" sz="2400" dirty="0" err="1"/>
              <a:t>разговарам</a:t>
            </a:r>
            <a:r>
              <a:rPr lang="en-US" sz="2400" dirty="0"/>
              <a:t> </a:t>
            </a:r>
            <a:r>
              <a:rPr lang="en-US" sz="2400" dirty="0" err="1"/>
              <a:t>со</a:t>
            </a:r>
            <a:r>
              <a:rPr lang="en-US" sz="2400" dirty="0"/>
              <a:t> </a:t>
            </a:r>
            <a:r>
              <a:rPr lang="en-US" sz="2400" dirty="0" err="1"/>
              <a:t>нив</a:t>
            </a:r>
            <a:r>
              <a:rPr lang="en-US" sz="2400" dirty="0"/>
              <a:t>, </a:t>
            </a:r>
            <a:r>
              <a:rPr lang="en-US" sz="2400" dirty="0" err="1"/>
              <a:t>со</a:t>
            </a:r>
            <a:r>
              <a:rPr lang="en-US" sz="2400" dirty="0"/>
              <a:t> </a:t>
            </a:r>
            <a:r>
              <a:rPr lang="en-US" sz="2400" dirty="0" err="1"/>
              <a:t>цел</a:t>
            </a:r>
            <a:r>
              <a:rPr lang="en-US" sz="2400" dirty="0"/>
              <a:t> </a:t>
            </a:r>
            <a:r>
              <a:rPr lang="en-US" sz="2400" dirty="0" err="1"/>
              <a:t>да</a:t>
            </a:r>
            <a:r>
              <a:rPr lang="en-US" sz="2400" dirty="0"/>
              <a:t> </a:t>
            </a:r>
            <a:r>
              <a:rPr lang="en-US" sz="2400" dirty="0" err="1"/>
              <a:t>им</a:t>
            </a:r>
            <a:r>
              <a:rPr lang="en-US" sz="2400" dirty="0"/>
              <a:t> </a:t>
            </a:r>
            <a:r>
              <a:rPr lang="en-US" sz="2400" dirty="0" err="1"/>
              <a:t>вратам</a:t>
            </a:r>
            <a:r>
              <a:rPr lang="en-US" sz="2400" dirty="0"/>
              <a:t>, </a:t>
            </a:r>
            <a:r>
              <a:rPr lang="en-US" sz="2400" dirty="0" err="1"/>
              <a:t>да</a:t>
            </a:r>
            <a:r>
              <a:rPr lang="en-US" sz="2400" dirty="0"/>
              <a:t> </a:t>
            </a:r>
            <a:r>
              <a:rPr lang="en-US" sz="2400" dirty="0" err="1"/>
              <a:t>ги</a:t>
            </a:r>
            <a:r>
              <a:rPr lang="en-US" sz="2400" dirty="0"/>
              <a:t> </a:t>
            </a:r>
            <a:r>
              <a:rPr lang="en-US" sz="2400" dirty="0" err="1"/>
              <a:t>натерам</a:t>
            </a:r>
            <a:r>
              <a:rPr lang="en-US" sz="2400" dirty="0"/>
              <a:t> </a:t>
            </a:r>
            <a:r>
              <a:rPr lang="en-US" sz="2400" dirty="0" err="1"/>
              <a:t>да</a:t>
            </a:r>
            <a:r>
              <a:rPr lang="en-US" sz="2400" dirty="0"/>
              <a:t> </a:t>
            </a:r>
            <a:r>
              <a:rPr lang="en-US" sz="2400" dirty="0" err="1"/>
              <a:t>престанат</a:t>
            </a:r>
            <a:r>
              <a:rPr lang="en-US" sz="2400" dirty="0"/>
              <a:t>, </a:t>
            </a:r>
            <a:r>
              <a:rPr lang="en-US" sz="2400" dirty="0" err="1"/>
              <a:t>но</a:t>
            </a:r>
            <a:r>
              <a:rPr lang="en-US" sz="2400" dirty="0"/>
              <a:t> </a:t>
            </a:r>
            <a:r>
              <a:rPr lang="en-US" sz="2400" dirty="0" err="1"/>
              <a:t>работите</a:t>
            </a:r>
            <a:r>
              <a:rPr lang="en-US" sz="2400" dirty="0"/>
              <a:t> </a:t>
            </a:r>
            <a:r>
              <a:rPr lang="en-US" sz="2400" dirty="0" err="1"/>
              <a:t>стануваа</a:t>
            </a:r>
            <a:r>
              <a:rPr lang="en-US" sz="2400" dirty="0"/>
              <a:t> </a:t>
            </a:r>
            <a:r>
              <a:rPr lang="en-US" sz="2400" dirty="0" err="1"/>
              <a:t>сè</a:t>
            </a:r>
            <a:r>
              <a:rPr lang="en-US" sz="2400" dirty="0"/>
              <a:t> </a:t>
            </a:r>
            <a:r>
              <a:rPr lang="en-US" sz="2400" dirty="0" err="1"/>
              <a:t>полоши</a:t>
            </a:r>
            <a:r>
              <a:rPr lang="en-US" sz="2400" dirty="0"/>
              <a:t>. </a:t>
            </a:r>
            <a:r>
              <a:rPr lang="en-US" sz="2400" dirty="0" err="1"/>
              <a:t>Ме</a:t>
            </a:r>
            <a:r>
              <a:rPr lang="en-US" sz="2400" dirty="0"/>
              <a:t> </a:t>
            </a:r>
            <a:r>
              <a:rPr lang="en-US" sz="2400" dirty="0" err="1"/>
              <a:t>нарекуваа</a:t>
            </a:r>
            <a:r>
              <a:rPr lang="en-US" sz="2400" dirty="0"/>
              <a:t> </a:t>
            </a:r>
            <a:r>
              <a:rPr lang="en-US" sz="2400" dirty="0" err="1"/>
              <a:t>дебела</a:t>
            </a:r>
            <a:r>
              <a:rPr lang="en-US" sz="2400" dirty="0"/>
              <a:t>, </a:t>
            </a:r>
            <a:r>
              <a:rPr lang="en-US" sz="2400" dirty="0" err="1"/>
              <a:t>глупава</a:t>
            </a:r>
            <a:r>
              <a:rPr lang="en-US" sz="2400" dirty="0"/>
              <a:t>, </a:t>
            </a:r>
            <a:r>
              <a:rPr lang="en-US" sz="2400" dirty="0" err="1"/>
              <a:t>никаква</a:t>
            </a:r>
            <a:r>
              <a:rPr lang="en-US" sz="2400" dirty="0"/>
              <a:t>..</a:t>
            </a:r>
            <a:r>
              <a:rPr lang="mk-MK" sz="2400" dirty="0"/>
              <a:t>. </a:t>
            </a:r>
          </a:p>
          <a:p>
            <a:pPr>
              <a:lnSpc>
                <a:spcPct val="115000"/>
              </a:lnSpc>
              <a:spcAft>
                <a:spcPts val="1000"/>
              </a:spcAft>
            </a:pPr>
            <a:r>
              <a:rPr lang="mk-MK" sz="2400" dirty="0"/>
              <a:t>КАКО ТИ БИ ПОСТАПИЛ/А ВО ОВАА СИТУАЦИЈА ? </a:t>
            </a:r>
          </a:p>
          <a:p>
            <a:pPr>
              <a:lnSpc>
                <a:spcPct val="115000"/>
              </a:lnSpc>
              <a:spcAft>
                <a:spcPts val="1000"/>
              </a:spcAft>
            </a:pPr>
            <a:r>
              <a:rPr lang="mk-MK" sz="2400" dirty="0"/>
              <a:t>Извор: https://dzlp.mk/sites/default/files/u1002/Sajbernasilstvo-II-izdanie.pdf</a:t>
            </a:r>
            <a:endParaRPr lang="en-US" sz="2400" dirty="0"/>
          </a:p>
          <a:p>
            <a:pPr>
              <a:lnSpc>
                <a:spcPct val="115000"/>
              </a:lnSpc>
              <a:spcAft>
                <a:spcPts val="10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Wave 3">
            <a:extLst>
              <a:ext uri="{FF2B5EF4-FFF2-40B4-BE49-F238E27FC236}">
                <a16:creationId xmlns:a16="http://schemas.microsoft.com/office/drawing/2014/main" id="{144E79AB-6A23-4106-BF9E-933E6F13B35F}"/>
              </a:ext>
            </a:extLst>
          </p:cNvPr>
          <p:cNvSpPr/>
          <p:nvPr/>
        </p:nvSpPr>
        <p:spPr>
          <a:xfrm rot="16200000">
            <a:off x="-3258000" y="3329890"/>
            <a:ext cx="6732000" cy="216000"/>
          </a:xfrm>
          <a:prstGeom prst="wav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65F97E6B-A49E-4ABA-844A-ED3992A5A5CA}"/>
              </a:ext>
            </a:extLst>
          </p:cNvPr>
          <p:cNvSpPr>
            <a:spLocks noGrp="1"/>
          </p:cNvSpPr>
          <p:nvPr>
            <p:ph type="title"/>
          </p:nvPr>
        </p:nvSpPr>
        <p:spPr>
          <a:xfrm>
            <a:off x="923925" y="719137"/>
            <a:ext cx="10515600" cy="1325563"/>
          </a:xfrm>
        </p:spPr>
        <p:txBody>
          <a:bodyPr/>
          <a:lstStyle/>
          <a:p>
            <a:r>
              <a:rPr lang="mk-MK" sz="4400" dirty="0">
                <a:solidFill>
                  <a:srgbClr val="36174D"/>
                </a:solidFill>
                <a:effectLst/>
                <a:latin typeface="Calibri" panose="020F0502020204030204" pitchFamily="34" charset="0"/>
                <a:ea typeface="Calibri" panose="020F0502020204030204" pitchFamily="34" charset="0"/>
                <a:cs typeface="Times New Roman" panose="02020603050405020304" pitchFamily="18" charset="0"/>
              </a:rPr>
              <a:t> </a:t>
            </a:r>
            <a:r>
              <a:rPr lang="mk-MK" sz="4400" b="1" dirty="0">
                <a:solidFill>
                  <a:srgbClr val="36174D"/>
                </a:solidFill>
              </a:rPr>
              <a:t>Активност 2 :</a:t>
            </a:r>
            <a:br>
              <a:rPr lang="en-US" sz="4400" dirty="0">
                <a:solidFill>
                  <a:srgbClr val="36174D"/>
                </a:solidFill>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rgbClr val="36174D"/>
              </a:solidFill>
            </a:endParaRPr>
          </a:p>
        </p:txBody>
      </p:sp>
    </p:spTree>
    <p:extLst>
      <p:ext uri="{BB962C8B-B14F-4D97-AF65-F5344CB8AC3E}">
        <p14:creationId xmlns:p14="http://schemas.microsoft.com/office/powerpoint/2010/main" val="862339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5F55B7E-86BE-4C13-A931-4EF8DC027411}"/>
              </a:ext>
            </a:extLst>
          </p:cNvPr>
          <p:cNvSpPr>
            <a:spLocks noGrp="1"/>
          </p:cNvSpPr>
          <p:nvPr>
            <p:ph idx="1"/>
          </p:nvPr>
        </p:nvSpPr>
        <p:spPr>
          <a:xfrm>
            <a:off x="647700" y="1690688"/>
            <a:ext cx="10515600" cy="4546145"/>
          </a:xfrm>
        </p:spPr>
        <p:txBody>
          <a:bodyPr>
            <a:normAutofit fontScale="85000" lnSpcReduction="20000"/>
          </a:bodyPr>
          <a:lstStyle/>
          <a:p>
            <a:pPr marL="0" indent="0" algn="just">
              <a:buNone/>
            </a:pPr>
            <a:r>
              <a:rPr lang="mk-MK" sz="2400" dirty="0"/>
              <a:t>             </a:t>
            </a:r>
            <a:r>
              <a:rPr lang="en-US" sz="2400" dirty="0" err="1"/>
              <a:t>На</a:t>
            </a:r>
            <a:r>
              <a:rPr lang="en-US" sz="2400" dirty="0"/>
              <a:t> </a:t>
            </a:r>
            <a:r>
              <a:rPr lang="en-US" sz="2400" dirty="0" err="1"/>
              <a:t>крајот</a:t>
            </a:r>
            <a:r>
              <a:rPr lang="en-US" sz="2400" dirty="0"/>
              <a:t> и</a:t>
            </a:r>
            <a:r>
              <a:rPr lang="mk-MK" sz="2400" dirty="0"/>
              <a:t> </a:t>
            </a:r>
            <a:r>
              <a:rPr lang="en-US" sz="2400" dirty="0" err="1"/>
              <a:t>кажав</a:t>
            </a:r>
            <a:r>
              <a:rPr lang="en-US" sz="2400" dirty="0"/>
              <a:t> </a:t>
            </a:r>
            <a:r>
              <a:rPr lang="en-US" sz="2400" dirty="0" err="1"/>
              <a:t>на</a:t>
            </a:r>
            <a:r>
              <a:rPr lang="en-US" sz="2400" dirty="0"/>
              <a:t> </a:t>
            </a:r>
            <a:r>
              <a:rPr lang="en-US" sz="2400" dirty="0" err="1"/>
              <a:t>мајка</a:t>
            </a:r>
            <a:r>
              <a:rPr lang="en-US" sz="2400" dirty="0"/>
              <a:t> </a:t>
            </a:r>
            <a:r>
              <a:rPr lang="en-US" sz="2400" dirty="0" err="1"/>
              <a:t>ми</a:t>
            </a:r>
            <a:r>
              <a:rPr lang="en-US" sz="2400" dirty="0"/>
              <a:t>. </a:t>
            </a:r>
            <a:r>
              <a:rPr lang="en-US" sz="2400" dirty="0" err="1"/>
              <a:t>Таа</a:t>
            </a:r>
            <a:r>
              <a:rPr lang="en-US" sz="2400" dirty="0"/>
              <a:t> </a:t>
            </a:r>
            <a:r>
              <a:rPr lang="en-US" sz="2400" dirty="0" err="1"/>
              <a:t>испечати</a:t>
            </a:r>
            <a:r>
              <a:rPr lang="en-US" sz="2400" dirty="0"/>
              <a:t> </a:t>
            </a:r>
            <a:r>
              <a:rPr lang="en-US" sz="2400" dirty="0" err="1"/>
              <a:t>копии</a:t>
            </a:r>
            <a:r>
              <a:rPr lang="en-US" sz="2400" dirty="0"/>
              <a:t> </a:t>
            </a:r>
            <a:r>
              <a:rPr lang="en-US" sz="2400" dirty="0" err="1"/>
              <a:t>од</a:t>
            </a:r>
            <a:r>
              <a:rPr lang="en-US" sz="2400" dirty="0"/>
              <a:t> </a:t>
            </a:r>
            <a:r>
              <a:rPr lang="en-US" sz="2400" dirty="0" err="1"/>
              <a:t>навредите</a:t>
            </a:r>
            <a:r>
              <a:rPr lang="en-US" sz="2400" dirty="0"/>
              <a:t> и </a:t>
            </a:r>
            <a:r>
              <a:rPr lang="en-US" sz="2400" dirty="0" err="1"/>
              <a:t>отиде</a:t>
            </a:r>
            <a:r>
              <a:rPr lang="en-US" sz="2400" dirty="0"/>
              <a:t> </a:t>
            </a:r>
            <a:r>
              <a:rPr lang="en-US" sz="2400" dirty="0" err="1"/>
              <a:t>во</a:t>
            </a:r>
            <a:r>
              <a:rPr lang="en-US" sz="2400" dirty="0"/>
              <a:t> </a:t>
            </a:r>
            <a:r>
              <a:rPr lang="en-US" sz="2400" dirty="0" err="1"/>
              <a:t>полиција</a:t>
            </a:r>
            <a:r>
              <a:rPr lang="en-US" sz="2400" dirty="0"/>
              <a:t>. </a:t>
            </a:r>
            <a:r>
              <a:rPr lang="en-US" sz="2400" dirty="0" err="1"/>
              <a:t>Од</a:t>
            </a:r>
            <a:r>
              <a:rPr lang="en-US" sz="2400" dirty="0"/>
              <a:t> </a:t>
            </a:r>
            <a:r>
              <a:rPr lang="en-US" sz="2400" dirty="0" err="1"/>
              <a:t>таму</a:t>
            </a:r>
            <a:r>
              <a:rPr lang="en-US" sz="2400" dirty="0"/>
              <a:t> </a:t>
            </a:r>
            <a:r>
              <a:rPr lang="en-US" sz="2400" dirty="0" err="1"/>
              <a:t>ги</a:t>
            </a:r>
            <a:r>
              <a:rPr lang="en-US" sz="2400" dirty="0"/>
              <a:t> </a:t>
            </a:r>
            <a:r>
              <a:rPr lang="en-US" sz="2400" dirty="0" err="1"/>
              <a:t>лоцираа</a:t>
            </a:r>
            <a:r>
              <a:rPr lang="en-US" sz="2400" dirty="0"/>
              <a:t> </a:t>
            </a:r>
            <a:r>
              <a:rPr lang="en-US" sz="2400" dirty="0" err="1"/>
              <a:t>девојките</a:t>
            </a:r>
            <a:r>
              <a:rPr lang="en-US" sz="2400" dirty="0"/>
              <a:t> и </a:t>
            </a:r>
            <a:r>
              <a:rPr lang="en-US" sz="2400" dirty="0" err="1"/>
              <a:t>издадоа</a:t>
            </a:r>
            <a:r>
              <a:rPr lang="en-US" sz="2400" dirty="0"/>
              <a:t> </a:t>
            </a:r>
            <a:r>
              <a:rPr lang="en-US" sz="2400" dirty="0" err="1"/>
              <a:t>забрани</a:t>
            </a:r>
            <a:r>
              <a:rPr lang="en-US" sz="2400" dirty="0"/>
              <a:t> </a:t>
            </a:r>
            <a:r>
              <a:rPr lang="en-US" sz="2400" dirty="0" err="1"/>
              <a:t>против</a:t>
            </a:r>
            <a:r>
              <a:rPr lang="en-US" sz="2400" dirty="0"/>
              <a:t> </a:t>
            </a:r>
            <a:r>
              <a:rPr lang="en-US" sz="2400" dirty="0" err="1"/>
              <a:t>вознемирување</a:t>
            </a:r>
            <a:r>
              <a:rPr lang="en-US" sz="2400" dirty="0"/>
              <a:t>, </a:t>
            </a:r>
            <a:r>
              <a:rPr lang="en-US" sz="2400" dirty="0" err="1"/>
              <a:t>што</a:t>
            </a:r>
            <a:r>
              <a:rPr lang="en-US" sz="2400" dirty="0"/>
              <a:t> </a:t>
            </a:r>
            <a:r>
              <a:rPr lang="en-US" sz="2400" dirty="0" err="1"/>
              <a:t>значеше</a:t>
            </a:r>
            <a:r>
              <a:rPr lang="en-US" sz="2400" dirty="0"/>
              <a:t> </a:t>
            </a:r>
            <a:r>
              <a:rPr lang="en-US" sz="2400" dirty="0" err="1"/>
              <a:t>дека</a:t>
            </a:r>
            <a:r>
              <a:rPr lang="en-US" sz="2400" dirty="0"/>
              <a:t> </a:t>
            </a:r>
            <a:r>
              <a:rPr lang="en-US" sz="2400" dirty="0" err="1"/>
              <a:t>тие</a:t>
            </a:r>
            <a:r>
              <a:rPr lang="en-US" sz="2400" dirty="0"/>
              <a:t> </a:t>
            </a:r>
            <a:r>
              <a:rPr lang="en-US" sz="2400" dirty="0" err="1"/>
              <a:t>не</a:t>
            </a:r>
            <a:r>
              <a:rPr lang="en-US" sz="2400" dirty="0"/>
              <a:t> </a:t>
            </a:r>
            <a:r>
              <a:rPr lang="en-US" sz="2400" dirty="0" err="1"/>
              <a:t>смееја</a:t>
            </a:r>
            <a:r>
              <a:rPr lang="en-US" sz="2400" dirty="0"/>
              <a:t> </a:t>
            </a:r>
            <a:r>
              <a:rPr lang="en-US" sz="2400" dirty="0" err="1"/>
              <a:t>да</a:t>
            </a:r>
            <a:r>
              <a:rPr lang="en-US" sz="2400" dirty="0"/>
              <a:t> </a:t>
            </a:r>
            <a:r>
              <a:rPr lang="en-US" sz="2400" dirty="0" err="1"/>
              <a:t>ми</a:t>
            </a:r>
            <a:r>
              <a:rPr lang="en-US" sz="2400" dirty="0"/>
              <a:t> </a:t>
            </a:r>
            <a:r>
              <a:rPr lang="en-US" sz="2400" dirty="0" err="1"/>
              <a:t>се</a:t>
            </a:r>
            <a:r>
              <a:rPr lang="en-US" sz="2400" dirty="0"/>
              <a:t> </a:t>
            </a:r>
            <a:r>
              <a:rPr lang="en-US" sz="2400" dirty="0" err="1"/>
              <a:t>приближат</a:t>
            </a:r>
            <a:r>
              <a:rPr lang="en-US" sz="2400" dirty="0"/>
              <a:t> </a:t>
            </a:r>
            <a:r>
              <a:rPr lang="en-US" sz="2400" dirty="0" err="1"/>
              <a:t>или</a:t>
            </a:r>
            <a:r>
              <a:rPr lang="en-US" sz="2400" dirty="0"/>
              <a:t> </a:t>
            </a:r>
            <a:r>
              <a:rPr lang="en-US" sz="2400" dirty="0" err="1"/>
              <a:t>воопшто</a:t>
            </a:r>
            <a:r>
              <a:rPr lang="en-US" sz="2400" dirty="0"/>
              <a:t> </a:t>
            </a:r>
            <a:r>
              <a:rPr lang="en-US" sz="2400" dirty="0" err="1"/>
              <a:t>да</a:t>
            </a:r>
            <a:r>
              <a:rPr lang="en-US" sz="2400" dirty="0"/>
              <a:t> </a:t>
            </a:r>
            <a:r>
              <a:rPr lang="en-US" sz="2400" dirty="0" err="1"/>
              <a:t>ме</a:t>
            </a:r>
            <a:r>
              <a:rPr lang="en-US" sz="2400" dirty="0"/>
              <a:t> </a:t>
            </a:r>
            <a:r>
              <a:rPr lang="en-US" sz="2400" dirty="0" err="1"/>
              <a:t>контактираат</a:t>
            </a:r>
            <a:r>
              <a:rPr lang="en-US" sz="2400" dirty="0"/>
              <a:t>. </a:t>
            </a:r>
            <a:r>
              <a:rPr lang="en-US" sz="2400" dirty="0" err="1"/>
              <a:t>Едната</a:t>
            </a:r>
            <a:r>
              <a:rPr lang="en-US" sz="2400" dirty="0"/>
              <a:t> </a:t>
            </a:r>
            <a:r>
              <a:rPr lang="en-US" sz="2400" dirty="0" err="1"/>
              <a:t>девојка</a:t>
            </a:r>
            <a:r>
              <a:rPr lang="en-US" sz="2400" dirty="0"/>
              <a:t> </a:t>
            </a:r>
            <a:r>
              <a:rPr lang="en-US" sz="2400" dirty="0" err="1"/>
              <a:t>не</a:t>
            </a:r>
            <a:r>
              <a:rPr lang="en-US" sz="2400" dirty="0"/>
              <a:t> е </a:t>
            </a:r>
            <a:r>
              <a:rPr lang="en-US" sz="2400" dirty="0" err="1"/>
              <a:t>воопшто</a:t>
            </a:r>
            <a:r>
              <a:rPr lang="en-US" sz="2400" dirty="0"/>
              <a:t> </a:t>
            </a:r>
            <a:r>
              <a:rPr lang="en-US" sz="2400" dirty="0" err="1"/>
              <a:t>сменета</a:t>
            </a:r>
            <a:r>
              <a:rPr lang="en-US" sz="2400" dirty="0"/>
              <a:t>, </a:t>
            </a:r>
            <a:r>
              <a:rPr lang="en-US" sz="2400" dirty="0" err="1"/>
              <a:t>се</a:t>
            </a:r>
            <a:r>
              <a:rPr lang="en-US" sz="2400" dirty="0"/>
              <a:t> </a:t>
            </a:r>
            <a:r>
              <a:rPr lang="en-US" sz="2400" dirty="0" err="1"/>
              <a:t>дружи</a:t>
            </a:r>
            <a:r>
              <a:rPr lang="en-US" sz="2400" dirty="0"/>
              <a:t> </a:t>
            </a:r>
            <a:r>
              <a:rPr lang="en-US" sz="2400" dirty="0" err="1"/>
              <a:t>со</a:t>
            </a:r>
            <a:r>
              <a:rPr lang="en-US" sz="2400" dirty="0"/>
              <a:t> </a:t>
            </a:r>
            <a:r>
              <a:rPr lang="en-US" sz="2400" dirty="0" err="1"/>
              <a:t>погрешни</a:t>
            </a:r>
            <a:r>
              <a:rPr lang="en-US" sz="2400" dirty="0"/>
              <a:t> </a:t>
            </a:r>
            <a:r>
              <a:rPr lang="en-US" sz="2400" dirty="0" err="1"/>
              <a:t>луѓе</a:t>
            </a:r>
            <a:r>
              <a:rPr lang="en-US" sz="2400" dirty="0"/>
              <a:t>, </a:t>
            </a:r>
            <a:r>
              <a:rPr lang="en-US" sz="2400" dirty="0" err="1"/>
              <a:t>но</a:t>
            </a:r>
            <a:r>
              <a:rPr lang="en-US" sz="2400" dirty="0"/>
              <a:t> </a:t>
            </a:r>
            <a:r>
              <a:rPr lang="en-US" sz="2400" dirty="0" err="1"/>
              <a:t>другата</a:t>
            </a:r>
            <a:r>
              <a:rPr lang="en-US" sz="2400" dirty="0"/>
              <a:t> </a:t>
            </a:r>
            <a:r>
              <a:rPr lang="en-US" sz="2400" dirty="0" err="1"/>
              <a:t>дојде</a:t>
            </a:r>
            <a:r>
              <a:rPr lang="en-US" sz="2400" dirty="0"/>
              <a:t> и </a:t>
            </a:r>
            <a:r>
              <a:rPr lang="en-US" sz="2400" dirty="0" err="1"/>
              <a:t>ми</a:t>
            </a:r>
            <a:r>
              <a:rPr lang="en-US" sz="2400" dirty="0"/>
              <a:t> </a:t>
            </a:r>
            <a:r>
              <a:rPr lang="en-US" sz="2400" dirty="0" err="1"/>
              <a:t>се</a:t>
            </a:r>
            <a:r>
              <a:rPr lang="en-US" sz="2400" dirty="0"/>
              <a:t> </a:t>
            </a:r>
            <a:r>
              <a:rPr lang="en-US" sz="2400" dirty="0" err="1"/>
              <a:t>извини</a:t>
            </a:r>
            <a:r>
              <a:rPr lang="en-US" sz="2400" dirty="0"/>
              <a:t>. </a:t>
            </a:r>
            <a:endParaRPr lang="mk-MK" sz="2400" dirty="0"/>
          </a:p>
          <a:p>
            <a:pPr marL="0" indent="0" algn="just">
              <a:buNone/>
            </a:pPr>
            <a:r>
              <a:rPr lang="en-US" sz="2400" dirty="0" err="1"/>
              <a:t>Веќе</a:t>
            </a:r>
            <a:r>
              <a:rPr lang="en-US" sz="2400" dirty="0"/>
              <a:t> </a:t>
            </a:r>
            <a:r>
              <a:rPr lang="en-US" sz="2400" dirty="0" err="1"/>
              <a:t>не</a:t>
            </a:r>
            <a:r>
              <a:rPr lang="en-US" sz="2400" dirty="0"/>
              <a:t> </a:t>
            </a:r>
            <a:r>
              <a:rPr lang="en-US" sz="2400" dirty="0" err="1"/>
              <a:t>ми</a:t>
            </a:r>
            <a:r>
              <a:rPr lang="en-US" sz="2400" dirty="0"/>
              <a:t> е </a:t>
            </a:r>
            <a:r>
              <a:rPr lang="en-US" sz="2400" dirty="0" err="1"/>
              <a:t>страв</a:t>
            </a:r>
            <a:r>
              <a:rPr lang="en-US" sz="2400" dirty="0"/>
              <a:t> </a:t>
            </a:r>
            <a:r>
              <a:rPr lang="en-US" sz="2400" dirty="0" err="1"/>
              <a:t>бидејќи</a:t>
            </a:r>
            <a:r>
              <a:rPr lang="en-US" sz="2400" dirty="0"/>
              <a:t> </a:t>
            </a:r>
            <a:r>
              <a:rPr lang="en-US" sz="2400" dirty="0" err="1"/>
              <a:t>знам</a:t>
            </a:r>
            <a:r>
              <a:rPr lang="en-US" sz="2400" dirty="0"/>
              <a:t> </a:t>
            </a:r>
            <a:r>
              <a:rPr lang="en-US" sz="2400" dirty="0" err="1"/>
              <a:t>како</a:t>
            </a:r>
            <a:r>
              <a:rPr lang="en-US" sz="2400" dirty="0"/>
              <a:t> </a:t>
            </a:r>
            <a:r>
              <a:rPr lang="en-US" sz="2400" dirty="0" err="1"/>
              <a:t>треба</a:t>
            </a:r>
            <a:r>
              <a:rPr lang="en-US" sz="2400" dirty="0"/>
              <a:t> </a:t>
            </a:r>
            <a:r>
              <a:rPr lang="en-US" sz="2400" dirty="0" err="1"/>
              <a:t>да</a:t>
            </a:r>
            <a:r>
              <a:rPr lang="en-US" sz="2400" dirty="0"/>
              <a:t> </a:t>
            </a:r>
            <a:r>
              <a:rPr lang="en-US" sz="2400" dirty="0" err="1"/>
              <a:t>постапувам</a:t>
            </a:r>
            <a:r>
              <a:rPr lang="en-US" sz="2400" dirty="0"/>
              <a:t> и </a:t>
            </a:r>
            <a:r>
              <a:rPr lang="en-US" sz="2400" dirty="0" err="1"/>
              <a:t>што</a:t>
            </a:r>
            <a:r>
              <a:rPr lang="en-US" sz="2400" dirty="0"/>
              <a:t> </a:t>
            </a:r>
            <a:r>
              <a:rPr lang="en-US" sz="2400" dirty="0" err="1"/>
              <a:t>не</a:t>
            </a:r>
            <a:r>
              <a:rPr lang="en-US" sz="2400" dirty="0"/>
              <a:t> </a:t>
            </a:r>
            <a:r>
              <a:rPr lang="en-US" sz="2400" dirty="0" err="1"/>
              <a:t>треба</a:t>
            </a:r>
            <a:r>
              <a:rPr lang="en-US" sz="2400" dirty="0"/>
              <a:t> </a:t>
            </a:r>
            <a:r>
              <a:rPr lang="en-US" sz="2400" dirty="0" err="1"/>
              <a:t>да</a:t>
            </a:r>
            <a:r>
              <a:rPr lang="en-US" sz="2400" dirty="0"/>
              <a:t> </a:t>
            </a:r>
            <a:r>
              <a:rPr lang="en-US" sz="2400" dirty="0" err="1"/>
              <a:t>oправам</a:t>
            </a:r>
            <a:r>
              <a:rPr lang="en-US" sz="2400" dirty="0"/>
              <a:t>. </a:t>
            </a:r>
            <a:r>
              <a:rPr lang="en-US" sz="2400" dirty="0" err="1"/>
              <a:t>Блокирај</a:t>
            </a:r>
            <a:r>
              <a:rPr lang="en-US" sz="2400" dirty="0"/>
              <a:t> </a:t>
            </a:r>
            <a:r>
              <a:rPr lang="en-US" sz="2400" dirty="0" err="1"/>
              <a:t>ја</a:t>
            </a:r>
            <a:r>
              <a:rPr lang="en-US" sz="2400" dirty="0"/>
              <a:t> </a:t>
            </a:r>
            <a:r>
              <a:rPr lang="en-US" sz="2400" dirty="0" err="1"/>
              <a:t>комуникацијата</a:t>
            </a:r>
            <a:r>
              <a:rPr lang="en-US" sz="2400" dirty="0"/>
              <a:t> </a:t>
            </a:r>
            <a:r>
              <a:rPr lang="en-US" sz="2400" dirty="0" err="1"/>
              <a:t>со</a:t>
            </a:r>
            <a:r>
              <a:rPr lang="en-US" sz="2400" dirty="0"/>
              <a:t> </a:t>
            </a:r>
            <a:r>
              <a:rPr lang="en-US" sz="2400" dirty="0" err="1"/>
              <a:t>сајбернасилниците</a:t>
            </a:r>
            <a:r>
              <a:rPr lang="en-US" sz="2400" dirty="0"/>
              <a:t>. </a:t>
            </a:r>
            <a:endParaRPr lang="mk-MK" sz="2400" dirty="0"/>
          </a:p>
          <a:p>
            <a:pPr marL="0" indent="0" algn="just">
              <a:buNone/>
            </a:pPr>
            <a:r>
              <a:rPr lang="en-US" sz="2400" dirty="0" err="1"/>
              <a:t>Не</a:t>
            </a:r>
            <a:r>
              <a:rPr lang="en-US" sz="2400" dirty="0"/>
              <a:t> </a:t>
            </a:r>
            <a:r>
              <a:rPr lang="en-US" sz="2400" dirty="0" err="1"/>
              <a:t>отворај</a:t>
            </a:r>
            <a:r>
              <a:rPr lang="en-US" sz="2400" dirty="0"/>
              <a:t> и </a:t>
            </a:r>
            <a:r>
              <a:rPr lang="en-US" sz="2400" dirty="0" err="1"/>
              <a:t>не</a:t>
            </a:r>
            <a:r>
              <a:rPr lang="en-US" sz="2400" dirty="0"/>
              <a:t> </a:t>
            </a:r>
            <a:r>
              <a:rPr lang="en-US" sz="2400" dirty="0" err="1"/>
              <a:t>одговарај</a:t>
            </a:r>
            <a:r>
              <a:rPr lang="en-US" sz="2400" dirty="0"/>
              <a:t> </a:t>
            </a:r>
            <a:r>
              <a:rPr lang="en-US" sz="2400" dirty="0" err="1"/>
              <a:t>на</a:t>
            </a:r>
            <a:r>
              <a:rPr lang="en-US" sz="2400" dirty="0"/>
              <a:t> </a:t>
            </a:r>
            <a:r>
              <a:rPr lang="en-US" sz="2400" dirty="0" err="1"/>
              <a:t>електронската</a:t>
            </a:r>
            <a:r>
              <a:rPr lang="en-US" sz="2400" dirty="0"/>
              <a:t> </a:t>
            </a:r>
            <a:r>
              <a:rPr lang="en-US" sz="2400" dirty="0" err="1"/>
              <a:t>пошта</a:t>
            </a:r>
            <a:r>
              <a:rPr lang="en-US" sz="2400" dirty="0"/>
              <a:t> </a:t>
            </a:r>
            <a:r>
              <a:rPr lang="en-US" sz="2400" dirty="0" err="1"/>
              <a:t>или</a:t>
            </a:r>
            <a:r>
              <a:rPr lang="en-US" sz="2400" dirty="0"/>
              <a:t> </a:t>
            </a:r>
            <a:r>
              <a:rPr lang="en-US" sz="2400" dirty="0" err="1"/>
              <a:t>пораки</a:t>
            </a:r>
            <a:r>
              <a:rPr lang="en-US" sz="2400" dirty="0"/>
              <a:t> </a:t>
            </a:r>
            <a:r>
              <a:rPr lang="en-US" sz="2400" dirty="0" err="1"/>
              <a:t>од</a:t>
            </a:r>
            <a:r>
              <a:rPr lang="en-US" sz="2400" dirty="0"/>
              <a:t> </a:t>
            </a:r>
            <a:r>
              <a:rPr lang="en-US" sz="2400" dirty="0" err="1"/>
              <a:t>некој</a:t>
            </a:r>
            <a:r>
              <a:rPr lang="en-US" sz="2400" dirty="0"/>
              <a:t> </a:t>
            </a:r>
            <a:r>
              <a:rPr lang="en-US" sz="2400" dirty="0" err="1"/>
              <a:t>кој</a:t>
            </a:r>
            <a:r>
              <a:rPr lang="en-US" sz="2400" dirty="0"/>
              <a:t> </a:t>
            </a:r>
            <a:r>
              <a:rPr lang="en-US" sz="2400" dirty="0" err="1"/>
              <a:t>знаеш</a:t>
            </a:r>
            <a:r>
              <a:rPr lang="en-US" sz="2400" dirty="0"/>
              <a:t> </a:t>
            </a:r>
            <a:r>
              <a:rPr lang="en-US" sz="2400" dirty="0" err="1"/>
              <a:t>дека</a:t>
            </a:r>
            <a:r>
              <a:rPr lang="en-US" sz="2400" dirty="0"/>
              <a:t> е </a:t>
            </a:r>
            <a:r>
              <a:rPr lang="en-US" sz="2400" dirty="0" err="1"/>
              <a:t>сајбернасилник</a:t>
            </a:r>
            <a:r>
              <a:rPr lang="en-US" sz="2400" dirty="0"/>
              <a:t>. </a:t>
            </a:r>
            <a:endParaRPr lang="mk-MK" sz="2400" dirty="0"/>
          </a:p>
          <a:p>
            <a:pPr marL="0" indent="0" algn="just">
              <a:buNone/>
            </a:pPr>
            <a:r>
              <a:rPr lang="en-US" sz="2400" dirty="0" err="1"/>
              <a:t>Не</a:t>
            </a:r>
            <a:r>
              <a:rPr lang="en-US" sz="2400" dirty="0"/>
              <a:t> </a:t>
            </a:r>
            <a:r>
              <a:rPr lang="en-US" sz="2400" dirty="0" err="1"/>
              <a:t>испраќај</a:t>
            </a:r>
            <a:r>
              <a:rPr lang="en-US" sz="2400" dirty="0"/>
              <a:t> </a:t>
            </a:r>
            <a:r>
              <a:rPr lang="en-US" sz="2400" dirty="0" err="1"/>
              <a:t>пораки</a:t>
            </a:r>
            <a:r>
              <a:rPr lang="en-US" sz="2400" dirty="0"/>
              <a:t> </a:t>
            </a:r>
            <a:r>
              <a:rPr lang="en-US" sz="2400" dirty="0" err="1"/>
              <a:t>кога</a:t>
            </a:r>
            <a:r>
              <a:rPr lang="en-US" sz="2400" dirty="0"/>
              <a:t> </a:t>
            </a:r>
            <a:r>
              <a:rPr lang="en-US" sz="2400" dirty="0" err="1"/>
              <a:t>си</a:t>
            </a:r>
            <a:r>
              <a:rPr lang="en-US" sz="2400" dirty="0"/>
              <a:t> </a:t>
            </a:r>
            <a:r>
              <a:rPr lang="en-US" sz="2400" dirty="0" err="1"/>
              <a:t>лут</a:t>
            </a:r>
            <a:r>
              <a:rPr lang="en-US" sz="2400" dirty="0"/>
              <a:t>/а. </a:t>
            </a:r>
            <a:endParaRPr lang="mk-MK" sz="2400" dirty="0"/>
          </a:p>
          <a:p>
            <a:pPr marL="0" indent="0" algn="just">
              <a:buNone/>
            </a:pPr>
            <a:r>
              <a:rPr lang="en-US" sz="2400" dirty="0" err="1"/>
              <a:t>Почекај</a:t>
            </a:r>
            <a:r>
              <a:rPr lang="en-US" sz="2400" dirty="0"/>
              <a:t> </a:t>
            </a:r>
            <a:r>
              <a:rPr lang="en-US" sz="2400" dirty="0" err="1"/>
              <a:t>да</a:t>
            </a:r>
            <a:r>
              <a:rPr lang="en-US" sz="2400" dirty="0"/>
              <a:t> </a:t>
            </a:r>
            <a:r>
              <a:rPr lang="en-US" sz="2400" dirty="0" err="1"/>
              <a:t>ти</a:t>
            </a:r>
            <a:r>
              <a:rPr lang="en-US" sz="2400" dirty="0"/>
              <a:t> </a:t>
            </a:r>
            <a:r>
              <a:rPr lang="en-US" sz="2400" dirty="0" err="1"/>
              <a:t>помине</a:t>
            </a:r>
            <a:r>
              <a:rPr lang="en-US" sz="2400" dirty="0"/>
              <a:t> </a:t>
            </a:r>
            <a:r>
              <a:rPr lang="en-US" sz="2400" dirty="0" err="1"/>
              <a:t>лутината</a:t>
            </a:r>
            <a:r>
              <a:rPr lang="en-US" sz="2400" dirty="0"/>
              <a:t> </a:t>
            </a:r>
            <a:r>
              <a:rPr lang="en-US" sz="2400" dirty="0" err="1"/>
              <a:t>за</a:t>
            </a:r>
            <a:r>
              <a:rPr lang="en-US" sz="2400" dirty="0"/>
              <a:t> </a:t>
            </a:r>
            <a:r>
              <a:rPr lang="en-US" sz="2400" dirty="0" err="1"/>
              <a:t>да</a:t>
            </a:r>
            <a:r>
              <a:rPr lang="en-US" sz="2400" dirty="0"/>
              <a:t> </a:t>
            </a:r>
            <a:r>
              <a:rPr lang="en-US" sz="2400" dirty="0" err="1"/>
              <a:t>не</a:t>
            </a:r>
            <a:r>
              <a:rPr lang="en-US" sz="2400" dirty="0"/>
              <a:t> </a:t>
            </a:r>
            <a:r>
              <a:rPr lang="en-US" sz="2400" dirty="0" err="1"/>
              <a:t>кажеш</a:t>
            </a:r>
            <a:r>
              <a:rPr lang="en-US" sz="2400" dirty="0"/>
              <a:t> </a:t>
            </a:r>
            <a:r>
              <a:rPr lang="en-US" sz="2400" dirty="0" err="1"/>
              <a:t>нешто</a:t>
            </a:r>
            <a:r>
              <a:rPr lang="en-US" sz="2400" dirty="0"/>
              <a:t> </a:t>
            </a:r>
            <a:r>
              <a:rPr lang="en-US" sz="2400" dirty="0" err="1"/>
              <a:t>за</a:t>
            </a:r>
            <a:r>
              <a:rPr lang="en-US" sz="2400" dirty="0"/>
              <a:t> </a:t>
            </a:r>
            <a:r>
              <a:rPr lang="en-US" sz="2400" dirty="0" err="1"/>
              <a:t>што</a:t>
            </a:r>
            <a:r>
              <a:rPr lang="en-US" sz="2400" dirty="0"/>
              <a:t> </a:t>
            </a:r>
            <a:r>
              <a:rPr lang="en-US" sz="2400" dirty="0" err="1"/>
              <a:t>подоцна</a:t>
            </a:r>
            <a:r>
              <a:rPr lang="en-US" sz="2400" dirty="0"/>
              <a:t> </a:t>
            </a:r>
            <a:r>
              <a:rPr lang="en-US" sz="2400" dirty="0" err="1"/>
              <a:t>ќе</a:t>
            </a:r>
            <a:r>
              <a:rPr lang="en-US" sz="2400" dirty="0"/>
              <a:t> </a:t>
            </a:r>
            <a:r>
              <a:rPr lang="en-US" sz="2400" dirty="0" err="1"/>
              <a:t>зажалиш</a:t>
            </a:r>
            <a:r>
              <a:rPr lang="en-US" sz="2400" dirty="0"/>
              <a:t>. </a:t>
            </a:r>
            <a:endParaRPr lang="mk-MK" sz="2400" dirty="0"/>
          </a:p>
          <a:p>
            <a:pPr marL="0" indent="0" algn="just">
              <a:buNone/>
            </a:pPr>
            <a:r>
              <a:rPr lang="en-US" sz="2400" dirty="0" err="1"/>
              <a:t>Не</a:t>
            </a:r>
            <a:r>
              <a:rPr lang="en-US" sz="2400" dirty="0"/>
              <a:t> </a:t>
            </a:r>
            <a:r>
              <a:rPr lang="en-US" sz="2400" dirty="0" err="1"/>
              <a:t>продолжувај</a:t>
            </a:r>
            <a:r>
              <a:rPr lang="en-US" sz="2400" dirty="0"/>
              <a:t> </a:t>
            </a:r>
            <a:r>
              <a:rPr lang="en-US" sz="2400" dirty="0" err="1"/>
              <a:t>го</a:t>
            </a:r>
            <a:r>
              <a:rPr lang="en-US" sz="2400" dirty="0"/>
              <a:t> </a:t>
            </a:r>
            <a:r>
              <a:rPr lang="en-US" sz="2400" dirty="0" err="1"/>
              <a:t>сајбернасилството</a:t>
            </a:r>
            <a:r>
              <a:rPr lang="en-US" sz="2400" dirty="0"/>
              <a:t>!!! </a:t>
            </a:r>
            <a:endParaRPr lang="mk-MK" sz="2400" dirty="0"/>
          </a:p>
          <a:p>
            <a:pPr marL="0" indent="0" algn="just">
              <a:buNone/>
            </a:pPr>
            <a:r>
              <a:rPr lang="en-US" sz="2400" dirty="0" err="1"/>
              <a:t>Зборувај</a:t>
            </a:r>
            <a:r>
              <a:rPr lang="en-US" sz="2400" dirty="0"/>
              <a:t> </a:t>
            </a:r>
            <a:r>
              <a:rPr lang="en-US" sz="2400" dirty="0" err="1"/>
              <a:t>со</a:t>
            </a:r>
            <a:r>
              <a:rPr lang="en-US" sz="2400" dirty="0"/>
              <a:t> </a:t>
            </a:r>
            <a:r>
              <a:rPr lang="en-US" sz="2400" dirty="0" err="1"/>
              <a:t>твоите</a:t>
            </a:r>
            <a:r>
              <a:rPr lang="en-US" sz="2400" dirty="0"/>
              <a:t> </a:t>
            </a:r>
            <a:r>
              <a:rPr lang="en-US" sz="2400" dirty="0" err="1"/>
              <a:t>родители</a:t>
            </a:r>
            <a:r>
              <a:rPr lang="en-US" sz="2400" dirty="0"/>
              <a:t> </a:t>
            </a:r>
            <a:r>
              <a:rPr lang="en-US" sz="2400" dirty="0" err="1"/>
              <a:t>за</a:t>
            </a:r>
            <a:r>
              <a:rPr lang="en-US" sz="2400" dirty="0"/>
              <a:t> </a:t>
            </a:r>
            <a:r>
              <a:rPr lang="en-US" sz="2400" dirty="0" err="1"/>
              <a:t>тоа</a:t>
            </a:r>
            <a:r>
              <a:rPr lang="en-US" sz="2400" dirty="0"/>
              <a:t> </a:t>
            </a:r>
            <a:r>
              <a:rPr lang="en-US" sz="2400" dirty="0" err="1"/>
              <a:t>што</a:t>
            </a:r>
            <a:r>
              <a:rPr lang="en-US" sz="2400" dirty="0"/>
              <a:t> </a:t>
            </a:r>
            <a:r>
              <a:rPr lang="en-US" sz="2400" dirty="0" err="1"/>
              <a:t>го</a:t>
            </a:r>
            <a:r>
              <a:rPr lang="en-US" sz="2400" dirty="0"/>
              <a:t> </a:t>
            </a:r>
            <a:r>
              <a:rPr lang="en-US" sz="2400" dirty="0" err="1"/>
              <a:t>правиш</a:t>
            </a:r>
            <a:r>
              <a:rPr lang="en-US" sz="2400" dirty="0"/>
              <a:t> </a:t>
            </a:r>
            <a:r>
              <a:rPr lang="en-US" sz="2400" dirty="0" err="1"/>
              <a:t>на</a:t>
            </a:r>
            <a:r>
              <a:rPr lang="en-US" sz="2400" dirty="0"/>
              <a:t> </a:t>
            </a:r>
            <a:r>
              <a:rPr lang="en-US" sz="2400" dirty="0" err="1"/>
              <a:t>интернет</a:t>
            </a:r>
            <a:r>
              <a:rPr lang="en-US" sz="2400" dirty="0"/>
              <a:t> и </a:t>
            </a:r>
            <a:r>
              <a:rPr lang="en-US" sz="2400" dirty="0" err="1"/>
              <a:t>извести</a:t>
            </a:r>
            <a:r>
              <a:rPr lang="en-US" sz="2400" dirty="0"/>
              <a:t> </a:t>
            </a:r>
            <a:r>
              <a:rPr lang="en-US" sz="2400" dirty="0" err="1"/>
              <a:t>ги</a:t>
            </a:r>
            <a:r>
              <a:rPr lang="en-US" sz="2400" dirty="0"/>
              <a:t> </a:t>
            </a:r>
            <a:r>
              <a:rPr lang="en-US" sz="2400" dirty="0" err="1"/>
              <a:t>најблиските</a:t>
            </a:r>
            <a:r>
              <a:rPr lang="en-US" sz="2400" dirty="0"/>
              <a:t> </a:t>
            </a:r>
            <a:r>
              <a:rPr lang="en-US" sz="2400" dirty="0" err="1"/>
              <a:t>возрасни</a:t>
            </a:r>
            <a:r>
              <a:rPr lang="en-US" sz="2400" dirty="0"/>
              <a:t> </a:t>
            </a:r>
            <a:r>
              <a:rPr lang="en-US" sz="2400" dirty="0" err="1"/>
              <a:t>за</a:t>
            </a:r>
            <a:r>
              <a:rPr lang="en-US" sz="2400" dirty="0"/>
              <a:t> </a:t>
            </a:r>
            <a:r>
              <a:rPr lang="en-US" sz="2400" dirty="0" err="1"/>
              <a:t>сајбернасилникот</a:t>
            </a:r>
            <a:r>
              <a:rPr lang="en-US" sz="2400" dirty="0"/>
              <a:t>. </a:t>
            </a:r>
            <a:r>
              <a:rPr lang="en-US" sz="2400" dirty="0" err="1"/>
              <a:t>Покажи</a:t>
            </a:r>
            <a:r>
              <a:rPr lang="en-US" sz="2400" dirty="0"/>
              <a:t> </a:t>
            </a:r>
            <a:r>
              <a:rPr lang="en-US" sz="2400" dirty="0" err="1"/>
              <a:t>им</a:t>
            </a:r>
            <a:r>
              <a:rPr lang="en-US" sz="2400" dirty="0"/>
              <a:t> </a:t>
            </a:r>
            <a:r>
              <a:rPr lang="en-US" sz="2400" dirty="0" err="1"/>
              <a:t>ги</a:t>
            </a:r>
            <a:r>
              <a:rPr lang="en-US" sz="2400" dirty="0"/>
              <a:t> </a:t>
            </a:r>
            <a:r>
              <a:rPr lang="en-US" sz="2400" dirty="0" err="1"/>
              <a:t>пораките</a:t>
            </a:r>
            <a:r>
              <a:rPr lang="en-US" sz="2400" dirty="0"/>
              <a:t> и </a:t>
            </a:r>
            <a:r>
              <a:rPr lang="en-US" sz="2400" dirty="0" err="1"/>
              <a:t>побарај</a:t>
            </a:r>
            <a:r>
              <a:rPr lang="en-US" sz="2400" dirty="0"/>
              <a:t> </a:t>
            </a:r>
            <a:r>
              <a:rPr lang="en-US" sz="2400" dirty="0" err="1"/>
              <a:t>помош</a:t>
            </a:r>
            <a:r>
              <a:rPr lang="en-US" sz="2400" dirty="0"/>
              <a:t>. </a:t>
            </a:r>
            <a:endParaRPr lang="mk-MK" sz="2400" dirty="0"/>
          </a:p>
          <a:p>
            <a:pPr marL="0" indent="0" algn="just">
              <a:buNone/>
            </a:pPr>
            <a:r>
              <a:rPr lang="en-US" sz="2400" dirty="0" err="1"/>
              <a:t>Чувај</a:t>
            </a:r>
            <a:r>
              <a:rPr lang="en-US" sz="2400" dirty="0"/>
              <a:t> </a:t>
            </a:r>
            <a:r>
              <a:rPr lang="en-US" sz="2400" dirty="0" err="1"/>
              <a:t>ги</a:t>
            </a:r>
            <a:r>
              <a:rPr lang="en-US" sz="2400" dirty="0"/>
              <a:t> </a:t>
            </a:r>
            <a:r>
              <a:rPr lang="en-US" sz="2400" dirty="0" err="1"/>
              <a:t>или</a:t>
            </a:r>
            <a:r>
              <a:rPr lang="en-US" sz="2400" dirty="0"/>
              <a:t> </a:t>
            </a:r>
            <a:r>
              <a:rPr lang="en-US" sz="2400" dirty="0" err="1"/>
              <a:t>печати</a:t>
            </a:r>
            <a:r>
              <a:rPr lang="en-US" sz="2400" dirty="0"/>
              <a:t> </a:t>
            </a:r>
            <a:r>
              <a:rPr lang="en-US" sz="2400" dirty="0" err="1"/>
              <a:t>ги</a:t>
            </a:r>
            <a:r>
              <a:rPr lang="en-US" sz="2400" dirty="0"/>
              <a:t> </a:t>
            </a:r>
            <a:r>
              <a:rPr lang="en-US" sz="2400" dirty="0" err="1"/>
              <a:t>сите</a:t>
            </a:r>
            <a:r>
              <a:rPr lang="en-US" sz="2400" dirty="0"/>
              <a:t> </a:t>
            </a:r>
            <a:r>
              <a:rPr lang="en-US" sz="2400" dirty="0" err="1"/>
              <a:t>пораки</a:t>
            </a:r>
            <a:r>
              <a:rPr lang="en-US" sz="2400" dirty="0"/>
              <a:t> </a:t>
            </a:r>
            <a:r>
              <a:rPr lang="en-US" sz="2400" dirty="0" err="1"/>
              <a:t>од</a:t>
            </a:r>
            <a:r>
              <a:rPr lang="en-US" sz="2400" dirty="0"/>
              <a:t> </a:t>
            </a:r>
            <a:r>
              <a:rPr lang="en-US" sz="2400" dirty="0" err="1"/>
              <a:t>насилниците</a:t>
            </a:r>
            <a:r>
              <a:rPr lang="en-US" sz="2400" dirty="0"/>
              <a:t> </a:t>
            </a:r>
            <a:r>
              <a:rPr lang="en-US" sz="2400" dirty="0" err="1"/>
              <a:t>како</a:t>
            </a:r>
            <a:r>
              <a:rPr lang="en-US" sz="2400" dirty="0"/>
              <a:t> </a:t>
            </a:r>
            <a:r>
              <a:rPr lang="en-US" sz="2400" dirty="0" err="1"/>
              <a:t>докази</a:t>
            </a:r>
            <a:r>
              <a:rPr lang="en-US" sz="2400" dirty="0"/>
              <a:t>, </a:t>
            </a:r>
            <a:r>
              <a:rPr lang="en-US" sz="2400" dirty="0" err="1"/>
              <a:t>кои</a:t>
            </a:r>
            <a:r>
              <a:rPr lang="en-US" sz="2400" dirty="0"/>
              <a:t> </a:t>
            </a:r>
            <a:r>
              <a:rPr lang="en-US" sz="2400" dirty="0" err="1"/>
              <a:t>можеш</a:t>
            </a:r>
            <a:r>
              <a:rPr lang="en-US" sz="2400" dirty="0"/>
              <a:t> </a:t>
            </a:r>
            <a:r>
              <a:rPr lang="en-US" sz="2400" dirty="0" err="1"/>
              <a:t>да</a:t>
            </a:r>
            <a:r>
              <a:rPr lang="en-US" sz="2400" dirty="0"/>
              <a:t> </a:t>
            </a:r>
            <a:r>
              <a:rPr lang="en-US" sz="2400" dirty="0" err="1"/>
              <a:t>им</a:t>
            </a:r>
            <a:r>
              <a:rPr lang="en-US" sz="2400" dirty="0"/>
              <a:t> </a:t>
            </a:r>
            <a:r>
              <a:rPr lang="en-US" sz="2400" dirty="0" err="1"/>
              <a:t>ги</a:t>
            </a:r>
            <a:r>
              <a:rPr lang="en-US" sz="2400" dirty="0"/>
              <a:t> </a:t>
            </a:r>
            <a:r>
              <a:rPr lang="en-US" sz="2400" dirty="0" err="1"/>
              <a:t>прикажеш</a:t>
            </a:r>
            <a:r>
              <a:rPr lang="en-US" sz="2400" dirty="0"/>
              <a:t> </a:t>
            </a:r>
            <a:r>
              <a:rPr lang="en-US" sz="2400" dirty="0" err="1"/>
              <a:t>на</a:t>
            </a:r>
            <a:r>
              <a:rPr lang="en-US" sz="2400" dirty="0"/>
              <a:t> </a:t>
            </a:r>
            <a:r>
              <a:rPr lang="en-US" sz="2400" dirty="0" err="1"/>
              <a:t>одговорните</a:t>
            </a:r>
            <a:r>
              <a:rPr lang="en-US" sz="2400" dirty="0"/>
              <a:t> </a:t>
            </a:r>
            <a:r>
              <a:rPr lang="en-US" sz="2400" dirty="0" err="1"/>
              <a:t>во</a:t>
            </a:r>
            <a:r>
              <a:rPr lang="en-US" sz="2400" dirty="0"/>
              <a:t> </a:t>
            </a:r>
            <a:r>
              <a:rPr lang="en-US" sz="2400" dirty="0" err="1"/>
              <a:t>училиштето</a:t>
            </a:r>
            <a:r>
              <a:rPr lang="en-US" sz="2400" dirty="0"/>
              <a:t>, </a:t>
            </a:r>
            <a:r>
              <a:rPr lang="en-US" sz="2400" dirty="0" err="1"/>
              <a:t>интернетпровајдерите</a:t>
            </a:r>
            <a:r>
              <a:rPr lang="en-US" sz="2400" dirty="0"/>
              <a:t> </a:t>
            </a:r>
            <a:r>
              <a:rPr lang="en-US" sz="2400" dirty="0" err="1"/>
              <a:t>на</a:t>
            </a:r>
            <a:r>
              <a:rPr lang="en-US" sz="2400" dirty="0"/>
              <a:t> </a:t>
            </a:r>
            <a:r>
              <a:rPr lang="en-US" sz="2400" dirty="0" err="1"/>
              <a:t>услуги</a:t>
            </a:r>
            <a:r>
              <a:rPr lang="en-US" sz="2400" dirty="0"/>
              <a:t>, </a:t>
            </a:r>
            <a:r>
              <a:rPr lang="en-US" sz="2400" dirty="0" err="1"/>
              <a:t>па</a:t>
            </a:r>
            <a:r>
              <a:rPr lang="en-US" sz="2400" dirty="0"/>
              <a:t> </a:t>
            </a:r>
            <a:r>
              <a:rPr lang="en-US" sz="2400" dirty="0" err="1"/>
              <a:t>дури</a:t>
            </a:r>
            <a:r>
              <a:rPr lang="en-US" sz="2400" dirty="0"/>
              <a:t> и </a:t>
            </a:r>
            <a:r>
              <a:rPr lang="en-US" sz="2400" dirty="0" err="1"/>
              <a:t>на</a:t>
            </a:r>
            <a:r>
              <a:rPr lang="en-US" sz="2400" dirty="0"/>
              <a:t> </a:t>
            </a:r>
            <a:r>
              <a:rPr lang="en-US" sz="2400" dirty="0" err="1"/>
              <a:t>полицијата</a:t>
            </a:r>
            <a:r>
              <a:rPr lang="en-US" sz="2400" dirty="0"/>
              <a:t>, </a:t>
            </a:r>
            <a:r>
              <a:rPr lang="en-US" sz="2400" dirty="0" err="1"/>
              <a:t>кои</a:t>
            </a:r>
            <a:r>
              <a:rPr lang="en-US" sz="2400" dirty="0"/>
              <a:t> </a:t>
            </a:r>
            <a:r>
              <a:rPr lang="en-US" sz="2400" dirty="0" err="1"/>
              <a:t>потоа</a:t>
            </a:r>
            <a:r>
              <a:rPr lang="en-US" sz="2400" dirty="0"/>
              <a:t> </a:t>
            </a:r>
            <a:r>
              <a:rPr lang="en-US" sz="2400" dirty="0" err="1"/>
              <a:t>соодветно</a:t>
            </a:r>
            <a:r>
              <a:rPr lang="en-US" sz="2400" dirty="0"/>
              <a:t> </a:t>
            </a:r>
            <a:r>
              <a:rPr lang="en-US" sz="2400" dirty="0" err="1"/>
              <a:t>ќе</a:t>
            </a:r>
            <a:r>
              <a:rPr lang="en-US" sz="2400" dirty="0"/>
              <a:t> </a:t>
            </a:r>
            <a:r>
              <a:rPr lang="en-US" sz="2400" dirty="0" err="1"/>
              <a:t>можат</a:t>
            </a:r>
            <a:r>
              <a:rPr lang="en-US" sz="2400" dirty="0"/>
              <a:t> </a:t>
            </a:r>
            <a:r>
              <a:rPr lang="en-US" sz="2400" dirty="0" err="1"/>
              <a:t>да</a:t>
            </a:r>
            <a:r>
              <a:rPr lang="en-US" sz="2400" dirty="0"/>
              <a:t> </a:t>
            </a:r>
            <a:r>
              <a:rPr lang="en-US" sz="2400" dirty="0" err="1"/>
              <a:t>се</a:t>
            </a:r>
            <a:r>
              <a:rPr lang="en-US" sz="2400" dirty="0"/>
              <a:t> </a:t>
            </a:r>
            <a:r>
              <a:rPr lang="en-US" sz="2400" dirty="0" err="1"/>
              <a:t>справат</a:t>
            </a:r>
            <a:r>
              <a:rPr lang="en-US" sz="2400" dirty="0"/>
              <a:t> </a:t>
            </a:r>
            <a:r>
              <a:rPr lang="en-US" sz="2400" dirty="0" err="1"/>
              <a:t>сo</a:t>
            </a:r>
            <a:r>
              <a:rPr lang="en-US" sz="2400" dirty="0"/>
              <a:t> </a:t>
            </a:r>
            <a:r>
              <a:rPr lang="mk-MK" sz="2400" dirty="0"/>
              <a:t>силеџија.</a:t>
            </a:r>
            <a:endParaRPr lang="en-US" sz="2400" dirty="0"/>
          </a:p>
          <a:p>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2000" dirty="0"/>
          </a:p>
        </p:txBody>
      </p:sp>
      <p:sp>
        <p:nvSpPr>
          <p:cNvPr id="3" name="Title 1">
            <a:extLst>
              <a:ext uri="{FF2B5EF4-FFF2-40B4-BE49-F238E27FC236}">
                <a16:creationId xmlns:a16="http://schemas.microsoft.com/office/drawing/2014/main" id="{E8E02DBB-89AD-41FD-A4DF-A3CEA390719D}"/>
              </a:ext>
            </a:extLst>
          </p:cNvPr>
          <p:cNvSpPr>
            <a:spLocks noGrp="1"/>
          </p:cNvSpPr>
          <p:nvPr>
            <p:ph type="title"/>
          </p:nvPr>
        </p:nvSpPr>
        <p:spPr>
          <a:xfrm>
            <a:off x="838200" y="365125"/>
            <a:ext cx="10515600" cy="1325563"/>
          </a:xfrm>
        </p:spPr>
        <p:txBody>
          <a:bodyPr>
            <a:normAutofit/>
          </a:bodyPr>
          <a:lstStyle/>
          <a:p>
            <a:r>
              <a:rPr lang="mk-MK" sz="4000" dirty="0"/>
              <a:t>Што се случило?</a:t>
            </a:r>
            <a:endParaRPr lang="en-US" sz="4000" dirty="0"/>
          </a:p>
        </p:txBody>
      </p:sp>
      <p:sp>
        <p:nvSpPr>
          <p:cNvPr id="4" name="Wave 3">
            <a:extLst>
              <a:ext uri="{FF2B5EF4-FFF2-40B4-BE49-F238E27FC236}">
                <a16:creationId xmlns:a16="http://schemas.microsoft.com/office/drawing/2014/main" id="{5BBFDA51-964E-498B-9476-8135E10C6809}"/>
              </a:ext>
            </a:extLst>
          </p:cNvPr>
          <p:cNvSpPr/>
          <p:nvPr/>
        </p:nvSpPr>
        <p:spPr>
          <a:xfrm rot="16200000">
            <a:off x="-3258000" y="3329890"/>
            <a:ext cx="6732000" cy="216000"/>
          </a:xfrm>
          <a:prstGeom prst="wav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0563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B550086-3F0E-49EB-82F0-FF1A03EFE269}"/>
              </a:ext>
            </a:extLst>
          </p:cNvPr>
          <p:cNvSpPr txBox="1"/>
          <p:nvPr/>
        </p:nvSpPr>
        <p:spPr>
          <a:xfrm>
            <a:off x="742950" y="5643086"/>
            <a:ext cx="11010900" cy="923330"/>
          </a:xfrm>
          <a:prstGeom prst="rect">
            <a:avLst/>
          </a:prstGeom>
          <a:noFill/>
        </p:spPr>
        <p:txBody>
          <a:bodyPr wrap="square">
            <a:spAutoFit/>
          </a:bodyPr>
          <a:lstStyle/>
          <a:p>
            <a:r>
              <a:rPr lang="en-US" dirty="0"/>
              <a:t>https://www.dw.com/mk/%D1%98%D0%B0%D0%B2%D0%BD%D0%B0-%D1%81%D0%BE%D0%B1%D0%B0-%D1%81%D0%BE-%D0%BC%D1%80%D0%B0%D1%87%D0%BD%D0%B8-%D1%82%D0%B0%D1%98%D0%BD%D0%B8/a-56363266</a:t>
            </a:r>
          </a:p>
        </p:txBody>
      </p:sp>
      <p:sp>
        <p:nvSpPr>
          <p:cNvPr id="14" name="TextBox 13">
            <a:extLst>
              <a:ext uri="{FF2B5EF4-FFF2-40B4-BE49-F238E27FC236}">
                <a16:creationId xmlns:a16="http://schemas.microsoft.com/office/drawing/2014/main" id="{048841F3-1F13-4D0E-9893-8ED4A100CBDE}"/>
              </a:ext>
            </a:extLst>
          </p:cNvPr>
          <p:cNvSpPr txBox="1"/>
          <p:nvPr/>
        </p:nvSpPr>
        <p:spPr>
          <a:xfrm>
            <a:off x="781050" y="1711021"/>
            <a:ext cx="10629900" cy="3741024"/>
          </a:xfrm>
          <a:prstGeom prst="rect">
            <a:avLst/>
          </a:prstGeom>
          <a:noFill/>
        </p:spPr>
        <p:txBody>
          <a:bodyPr wrap="square">
            <a:spAutoFit/>
          </a:bodyPr>
          <a:lstStyle/>
          <a:p>
            <a:pPr algn="just">
              <a:lnSpc>
                <a:spcPts val="2600"/>
              </a:lnSpc>
            </a:pPr>
            <a:r>
              <a:rPr lang="en-US" sz="1900" dirty="0">
                <a:latin typeface="Calibri" panose="020F0502020204030204" pitchFamily="34" charset="0"/>
                <a:cs typeface="Times New Roman" panose="02020603050405020304" pitchFamily="18" charset="0"/>
              </a:rPr>
              <a:t>… </a:t>
            </a:r>
            <a:r>
              <a:rPr lang="ru-RU" sz="1900" dirty="0">
                <a:latin typeface="Calibri" panose="020F0502020204030204" pitchFamily="34" charset="0"/>
                <a:cs typeface="Times New Roman" panose="02020603050405020304" pitchFamily="18" charset="0"/>
              </a:rPr>
              <a:t>Јас сум Ана, една од девојките којашто беше објавена во Јавна соба“ – со овие зборови млада девојка од Кавадарци, жртва на злоупотребите на интернет, одлучи да ја сподели пред јавноста својата приказна за случувањата во „Јавната соба“, која крие многу мрачни тајни. Нејзина фотографија, направена на летен одмор, заедно со невкусна порака и телефонски број, биле објавени во групата. Оттогаш започнал нејзиниот кошмар. </a:t>
            </a:r>
            <a:br>
              <a:rPr lang="ru-RU" sz="1900" dirty="0">
                <a:latin typeface="Calibri" panose="020F0502020204030204" pitchFamily="34" charset="0"/>
                <a:cs typeface="Times New Roman" panose="02020603050405020304" pitchFamily="18" charset="0"/>
              </a:rPr>
            </a:br>
            <a:r>
              <a:rPr lang="ru-RU" sz="1900" dirty="0">
                <a:latin typeface="Calibri" panose="020F0502020204030204" pitchFamily="34" charset="0"/>
                <a:cs typeface="Times New Roman" panose="02020603050405020304" pitchFamily="18" charset="0"/>
              </a:rPr>
              <a:t> „Над сликата имаше оставено мои лични податоци и мој телефонски број и надолу опис од некоја личност, која сакала на некој начин да ми наштети или го направила тоа за забава“, вели Ана во нејзиното видео-сведоштво споделено на Инстаграм. Таа започнала да добива пораки и повици на мобилниот телефон, на Вајбер, на Ватсап, на Месинџер и на Инстаграм. Не знаела што се случува, се додека наредниот ден не добила скриншот од нејзината слика, којашто не само што била објавена во „Јавна соба“, туку била препратена и на други места…</a:t>
            </a:r>
            <a:endParaRPr lang="en-US" sz="1900" dirty="0">
              <a:latin typeface="Calibri" panose="020F0502020204030204" pitchFamily="34" charset="0"/>
              <a:cs typeface="Times New Roman" panose="02020603050405020304" pitchFamily="18" charset="0"/>
            </a:endParaRPr>
          </a:p>
        </p:txBody>
      </p:sp>
      <p:sp>
        <p:nvSpPr>
          <p:cNvPr id="4" name="Wave 3">
            <a:extLst>
              <a:ext uri="{FF2B5EF4-FFF2-40B4-BE49-F238E27FC236}">
                <a16:creationId xmlns:a16="http://schemas.microsoft.com/office/drawing/2014/main" id="{253C490B-116B-42B7-B240-3E9B8C3A0D72}"/>
              </a:ext>
            </a:extLst>
          </p:cNvPr>
          <p:cNvSpPr/>
          <p:nvPr/>
        </p:nvSpPr>
        <p:spPr>
          <a:xfrm rot="16200000">
            <a:off x="-3258000" y="3329890"/>
            <a:ext cx="6732000" cy="216000"/>
          </a:xfrm>
          <a:prstGeom prst="wav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CBF5113-F667-4738-A50D-CC43F46E2FDB}"/>
              </a:ext>
            </a:extLst>
          </p:cNvPr>
          <p:cNvSpPr>
            <a:spLocks noGrp="1"/>
          </p:cNvSpPr>
          <p:nvPr>
            <p:ph type="title"/>
          </p:nvPr>
        </p:nvSpPr>
        <p:spPr>
          <a:xfrm>
            <a:off x="838200" y="365125"/>
            <a:ext cx="10515600" cy="1325563"/>
          </a:xfrm>
        </p:spPr>
        <p:txBody>
          <a:bodyPr/>
          <a:lstStyle/>
          <a:p>
            <a:r>
              <a:rPr lang="mk-MK" sz="4400" b="1" dirty="0">
                <a:solidFill>
                  <a:srgbClr val="36174D"/>
                </a:solidFill>
              </a:rPr>
              <a:t>Активност 3 :</a:t>
            </a:r>
            <a:endParaRPr lang="en-US" dirty="0">
              <a:solidFill>
                <a:srgbClr val="36174D"/>
              </a:solidFill>
            </a:endParaRPr>
          </a:p>
        </p:txBody>
      </p:sp>
    </p:spTree>
    <p:extLst>
      <p:ext uri="{BB962C8B-B14F-4D97-AF65-F5344CB8AC3E}">
        <p14:creationId xmlns:p14="http://schemas.microsoft.com/office/powerpoint/2010/main" val="1127008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BFABE71-F14F-43E7-AE02-2494F801EAD3}"/>
              </a:ext>
            </a:extLst>
          </p:cNvPr>
          <p:cNvSpPr>
            <a:spLocks noGrp="1"/>
          </p:cNvSpPr>
          <p:nvPr>
            <p:ph type="title"/>
          </p:nvPr>
        </p:nvSpPr>
        <p:spPr>
          <a:xfrm>
            <a:off x="838200" y="365125"/>
            <a:ext cx="10515600" cy="1325563"/>
          </a:xfrm>
        </p:spPr>
        <p:txBody>
          <a:bodyPr/>
          <a:lstStyle/>
          <a:p>
            <a:r>
              <a:rPr lang="mk-MK" sz="4400" b="1" dirty="0">
                <a:solidFill>
                  <a:srgbClr val="36174D"/>
                </a:solidFill>
              </a:rPr>
              <a:t>Активност </a:t>
            </a:r>
            <a:r>
              <a:rPr lang="mk-MK" b="1" dirty="0">
                <a:solidFill>
                  <a:srgbClr val="36174D"/>
                </a:solidFill>
              </a:rPr>
              <a:t>4</a:t>
            </a:r>
            <a:r>
              <a:rPr lang="mk-MK" sz="4400" b="1" dirty="0">
                <a:solidFill>
                  <a:srgbClr val="36174D"/>
                </a:solidFill>
              </a:rPr>
              <a:t> :</a:t>
            </a:r>
            <a:endParaRPr lang="en-US" dirty="0">
              <a:solidFill>
                <a:srgbClr val="36174D"/>
              </a:solidFill>
            </a:endParaRPr>
          </a:p>
        </p:txBody>
      </p:sp>
      <p:sp>
        <p:nvSpPr>
          <p:cNvPr id="9" name="Content Placeholder 2">
            <a:extLst>
              <a:ext uri="{FF2B5EF4-FFF2-40B4-BE49-F238E27FC236}">
                <a16:creationId xmlns:a16="http://schemas.microsoft.com/office/drawing/2014/main" id="{FD83521F-73C0-4677-A539-34C4AE78D22C}"/>
              </a:ext>
            </a:extLst>
          </p:cNvPr>
          <p:cNvSpPr>
            <a:spLocks noGrp="1"/>
          </p:cNvSpPr>
          <p:nvPr>
            <p:ph idx="1"/>
          </p:nvPr>
        </p:nvSpPr>
        <p:spPr>
          <a:xfrm>
            <a:off x="6324600" y="1027906"/>
            <a:ext cx="4441371" cy="5284334"/>
          </a:xfrm>
        </p:spPr>
        <p:txBody>
          <a:bodyPr>
            <a:normAutofit fontScale="70000" lnSpcReduction="20000"/>
          </a:bodyPr>
          <a:lstStyle/>
          <a:p>
            <a:pPr algn="l" fontAlgn="base"/>
            <a:r>
              <a:rPr lang="ru-RU" sz="3100" dirty="0"/>
              <a:t>На социјалните мрежи стана популарно видео на кое се гледа како кученце излегува од езерце полно со алигатори. </a:t>
            </a:r>
          </a:p>
          <a:p>
            <a:pPr algn="l" fontAlgn="base"/>
            <a:r>
              <a:rPr lang="ru-RU" sz="3100" dirty="0"/>
              <a:t>Скоро 75.000 луѓе го гледаа видеото на Twitter, околу 1 милион на TikTok и повеќе од 36 милиони на YouTube каналот на MineClip. Но, во реалноста ова видео е лажно.</a:t>
            </a:r>
            <a:endParaRPr lang="en-US" sz="3100" dirty="0"/>
          </a:p>
          <a:p>
            <a:pPr algn="l" fontAlgn="base"/>
            <a:endParaRPr lang="ru-RU" sz="3100" dirty="0"/>
          </a:p>
          <a:p>
            <a:pPr algn="l" fontAlgn="base"/>
            <a:r>
              <a:rPr lang="ru-RU" sz="3100" dirty="0"/>
              <a:t>Направено е со комбинирање на две посебни видеа, од кои првото покажува кученце кое се обидува да се искачи од сув бунар, а второто прикажува група алигатори (изворот на ова видео не може да се утврди).</a:t>
            </a:r>
          </a:p>
          <a:p>
            <a:endParaRPr lang="en-US" dirty="0"/>
          </a:p>
        </p:txBody>
      </p:sp>
      <p:pic>
        <p:nvPicPr>
          <p:cNvPr id="10" name="Picture 2">
            <a:extLst>
              <a:ext uri="{FF2B5EF4-FFF2-40B4-BE49-F238E27FC236}">
                <a16:creationId xmlns:a16="http://schemas.microsoft.com/office/drawing/2014/main" id="{C18DB5E1-4F85-45A1-9D4D-46B637497C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555" t="1887" r="22162" b="17217"/>
          <a:stretch/>
        </p:blipFill>
        <p:spPr bwMode="auto">
          <a:xfrm>
            <a:off x="1295399" y="1825625"/>
            <a:ext cx="3396344" cy="4957217"/>
          </a:xfrm>
          <a:prstGeom prst="rect">
            <a:avLst/>
          </a:prstGeom>
          <a:noFill/>
          <a:extLst>
            <a:ext uri="{909E8E84-426E-40DD-AFC4-6F175D3DCCD1}">
              <a14:hiddenFill xmlns:a14="http://schemas.microsoft.com/office/drawing/2010/main">
                <a:solidFill>
                  <a:srgbClr val="FFFFFF"/>
                </a:solidFill>
              </a14:hiddenFill>
            </a:ext>
          </a:extLst>
        </p:spPr>
      </p:pic>
      <p:sp>
        <p:nvSpPr>
          <p:cNvPr id="5" name="Wave 4">
            <a:extLst>
              <a:ext uri="{FF2B5EF4-FFF2-40B4-BE49-F238E27FC236}">
                <a16:creationId xmlns:a16="http://schemas.microsoft.com/office/drawing/2014/main" id="{4761B052-DE01-4198-BA0E-54F3E972AA44}"/>
              </a:ext>
            </a:extLst>
          </p:cNvPr>
          <p:cNvSpPr/>
          <p:nvPr/>
        </p:nvSpPr>
        <p:spPr>
          <a:xfrm rot="16200000">
            <a:off x="-3258000" y="3329890"/>
            <a:ext cx="6732000" cy="216000"/>
          </a:xfrm>
          <a:prstGeom prst="wav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8562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5D4885-00B6-4342-8EA8-379B664636CE}"/>
              </a:ext>
            </a:extLst>
          </p:cNvPr>
          <p:cNvSpPr>
            <a:spLocks noGrp="1"/>
          </p:cNvSpPr>
          <p:nvPr>
            <p:ph type="title"/>
          </p:nvPr>
        </p:nvSpPr>
        <p:spPr>
          <a:xfrm>
            <a:off x="838200" y="365125"/>
            <a:ext cx="10515600" cy="1325563"/>
          </a:xfrm>
        </p:spPr>
        <p:txBody>
          <a:bodyPr/>
          <a:lstStyle/>
          <a:p>
            <a:r>
              <a:rPr lang="mk-MK" sz="4400" b="1" dirty="0">
                <a:solidFill>
                  <a:srgbClr val="36174D"/>
                </a:solidFill>
              </a:rPr>
              <a:t>Активност </a:t>
            </a:r>
            <a:r>
              <a:rPr lang="mk-MK" b="1" dirty="0">
                <a:solidFill>
                  <a:srgbClr val="36174D"/>
                </a:solidFill>
              </a:rPr>
              <a:t>5</a:t>
            </a:r>
            <a:r>
              <a:rPr lang="mk-MK" sz="4400" b="1" dirty="0">
                <a:solidFill>
                  <a:srgbClr val="36174D"/>
                </a:solidFill>
              </a:rPr>
              <a:t> :      </a:t>
            </a:r>
            <a:r>
              <a:rPr lang="mk-MK" dirty="0">
                <a:solidFill>
                  <a:srgbClr val="36174D"/>
                </a:solidFill>
              </a:rPr>
              <a:t>Наградната игра на КАМ</a:t>
            </a:r>
            <a:endParaRPr lang="en-US" dirty="0">
              <a:solidFill>
                <a:srgbClr val="36174D"/>
              </a:solidFill>
            </a:endParaRPr>
          </a:p>
        </p:txBody>
      </p:sp>
      <p:pic>
        <p:nvPicPr>
          <p:cNvPr id="6" name="Picture 5" descr="Graphical user interface, text, application&#10;&#10;Description automatically generated">
            <a:extLst>
              <a:ext uri="{FF2B5EF4-FFF2-40B4-BE49-F238E27FC236}">
                <a16:creationId xmlns:a16="http://schemas.microsoft.com/office/drawing/2014/main" id="{B3D6A5AF-7940-4487-A259-AED7BE736482}"/>
              </a:ext>
            </a:extLst>
          </p:cNvPr>
          <p:cNvPicPr>
            <a:picLocks noChangeAspect="1"/>
          </p:cNvPicPr>
          <p:nvPr/>
        </p:nvPicPr>
        <p:blipFill rotWithShape="1">
          <a:blip r:embed="rId2">
            <a:extLst>
              <a:ext uri="{28A0092B-C50C-407E-A947-70E740481C1C}">
                <a14:useLocalDpi xmlns:a14="http://schemas.microsoft.com/office/drawing/2010/main" val="0"/>
              </a:ext>
            </a:extLst>
          </a:blip>
          <a:srcRect b="35102"/>
          <a:stretch/>
        </p:blipFill>
        <p:spPr>
          <a:xfrm>
            <a:off x="1285875" y="1828409"/>
            <a:ext cx="3167807" cy="4450702"/>
          </a:xfrm>
          <a:prstGeom prst="rect">
            <a:avLst/>
          </a:prstGeom>
        </p:spPr>
      </p:pic>
      <p:pic>
        <p:nvPicPr>
          <p:cNvPr id="8" name="Picture 7" descr="Text, letter&#10;&#10;Description automatically generated">
            <a:extLst>
              <a:ext uri="{FF2B5EF4-FFF2-40B4-BE49-F238E27FC236}">
                <a16:creationId xmlns:a16="http://schemas.microsoft.com/office/drawing/2014/main" id="{E9595A0F-2289-436D-A751-A529B9A745A0}"/>
              </a:ext>
            </a:extLst>
          </p:cNvPr>
          <p:cNvPicPr>
            <a:picLocks noChangeAspect="1"/>
          </p:cNvPicPr>
          <p:nvPr/>
        </p:nvPicPr>
        <p:blipFill rotWithShape="1">
          <a:blip r:embed="rId3">
            <a:extLst>
              <a:ext uri="{28A0092B-C50C-407E-A947-70E740481C1C}">
                <a14:useLocalDpi xmlns:a14="http://schemas.microsoft.com/office/drawing/2010/main" val="0"/>
              </a:ext>
            </a:extLst>
          </a:blip>
          <a:srcRect t="17433" b="17669"/>
          <a:stretch/>
        </p:blipFill>
        <p:spPr>
          <a:xfrm>
            <a:off x="5470784" y="1847459"/>
            <a:ext cx="3167807" cy="4450703"/>
          </a:xfrm>
          <a:prstGeom prst="rect">
            <a:avLst/>
          </a:prstGeom>
        </p:spPr>
      </p:pic>
      <p:sp>
        <p:nvSpPr>
          <p:cNvPr id="5" name="Wave 4">
            <a:extLst>
              <a:ext uri="{FF2B5EF4-FFF2-40B4-BE49-F238E27FC236}">
                <a16:creationId xmlns:a16="http://schemas.microsoft.com/office/drawing/2014/main" id="{ECC5A312-2DE5-4286-984F-E5D60FCB87C1}"/>
              </a:ext>
            </a:extLst>
          </p:cNvPr>
          <p:cNvSpPr/>
          <p:nvPr/>
        </p:nvSpPr>
        <p:spPr>
          <a:xfrm rot="16200000">
            <a:off x="-3258000" y="3329890"/>
            <a:ext cx="6732000" cy="216000"/>
          </a:xfrm>
          <a:prstGeom prst="wav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3145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CF2549E-31D8-41C4-9515-7769CCAC7EF8}"/>
              </a:ext>
            </a:extLst>
          </p:cNvPr>
          <p:cNvSpPr>
            <a:spLocks noGrp="1"/>
          </p:cNvSpPr>
          <p:nvPr>
            <p:ph type="title"/>
          </p:nvPr>
        </p:nvSpPr>
        <p:spPr>
          <a:xfrm>
            <a:off x="838200" y="365125"/>
            <a:ext cx="10515600" cy="1325563"/>
          </a:xfrm>
        </p:spPr>
        <p:txBody>
          <a:bodyPr/>
          <a:lstStyle/>
          <a:p>
            <a:r>
              <a:rPr lang="mk-MK" sz="4400" b="1" dirty="0">
                <a:solidFill>
                  <a:srgbClr val="36174D"/>
                </a:solidFill>
              </a:rPr>
              <a:t>Активност </a:t>
            </a:r>
            <a:r>
              <a:rPr lang="mk-MK" b="1" dirty="0">
                <a:solidFill>
                  <a:srgbClr val="36174D"/>
                </a:solidFill>
              </a:rPr>
              <a:t>6</a:t>
            </a:r>
            <a:r>
              <a:rPr lang="mk-MK" sz="4400" b="1" dirty="0">
                <a:solidFill>
                  <a:srgbClr val="36174D"/>
                </a:solidFill>
              </a:rPr>
              <a:t> :</a:t>
            </a:r>
            <a:r>
              <a:rPr lang="en-US" sz="4400" b="1" dirty="0">
                <a:solidFill>
                  <a:srgbClr val="36174D"/>
                </a:solidFill>
              </a:rPr>
              <a:t> </a:t>
            </a:r>
            <a:r>
              <a:rPr lang="mk-MK" sz="4400" b="1" dirty="0">
                <a:solidFill>
                  <a:srgbClr val="36174D"/>
                </a:solidFill>
              </a:rPr>
              <a:t>  </a:t>
            </a:r>
            <a:r>
              <a:rPr lang="mk-MK" sz="3600" dirty="0">
                <a:solidFill>
                  <a:srgbClr val="36174D"/>
                </a:solidFill>
              </a:rPr>
              <a:t>Шумски октопод</a:t>
            </a:r>
            <a:endParaRPr lang="en-US" dirty="0">
              <a:solidFill>
                <a:srgbClr val="36174D"/>
              </a:solidFill>
            </a:endParaRPr>
          </a:p>
        </p:txBody>
      </p:sp>
      <p:sp>
        <p:nvSpPr>
          <p:cNvPr id="6" name="Content Placeholder 2">
            <a:extLst>
              <a:ext uri="{FF2B5EF4-FFF2-40B4-BE49-F238E27FC236}">
                <a16:creationId xmlns:a16="http://schemas.microsoft.com/office/drawing/2014/main" id="{A8A38721-C5B6-4F9D-B742-87E19F20CBB2}"/>
              </a:ext>
            </a:extLst>
          </p:cNvPr>
          <p:cNvSpPr>
            <a:spLocks noGrp="1"/>
          </p:cNvSpPr>
          <p:nvPr>
            <p:ph idx="1"/>
          </p:nvPr>
        </p:nvSpPr>
        <p:spPr>
          <a:xfrm>
            <a:off x="6256830" y="2070619"/>
            <a:ext cx="5069633" cy="3942378"/>
          </a:xfrm>
        </p:spPr>
        <p:txBody>
          <a:bodyPr>
            <a:normAutofit fontScale="92500" lnSpcReduction="20000"/>
          </a:bodyPr>
          <a:lstStyle/>
          <a:p>
            <a:r>
              <a:rPr lang="mk-MK" sz="2000" dirty="0"/>
              <a:t> </a:t>
            </a:r>
            <a:r>
              <a:rPr lang="mk-MK" sz="2400" dirty="0"/>
              <a:t>Ова е пацифичкиот октопод кој може да се најде во умерените дождовни шуми Олимпискиот Полуостров на западниот брег на Северна Америка.  Овие осамени цефалоподи достигнуваат просечна големина од 30-33см.</a:t>
            </a:r>
          </a:p>
          <a:p>
            <a:r>
              <a:rPr lang="mk-MK" sz="2400" dirty="0"/>
              <a:t> </a:t>
            </a:r>
            <a:r>
              <a:rPr lang="ru-RU" sz="2400" dirty="0"/>
              <a:t>Поради влажноста на дождовните шуми и специјализираните адаптации на кожата, тие се во состојба да се чуваат од сушење на подолг временски период, но со оглед на можноста тие да претпочитаат одмор во здружена вода.</a:t>
            </a:r>
          </a:p>
          <a:p>
            <a:endParaRPr lang="ru-RU" sz="2400" dirty="0"/>
          </a:p>
        </p:txBody>
      </p:sp>
      <p:pic>
        <p:nvPicPr>
          <p:cNvPr id="8" name="Picture 7">
            <a:extLst>
              <a:ext uri="{FF2B5EF4-FFF2-40B4-BE49-F238E27FC236}">
                <a16:creationId xmlns:a16="http://schemas.microsoft.com/office/drawing/2014/main" id="{82B544B7-4B3B-4A0C-972E-904E1A1E00B0}"/>
              </a:ext>
            </a:extLst>
          </p:cNvPr>
          <p:cNvPicPr>
            <a:picLocks noChangeAspect="1"/>
          </p:cNvPicPr>
          <p:nvPr/>
        </p:nvPicPr>
        <p:blipFill rotWithShape="1">
          <a:blip r:embed="rId2"/>
          <a:srcRect l="11774" t="11148" r="19071" b="11148"/>
          <a:stretch/>
        </p:blipFill>
        <p:spPr>
          <a:xfrm>
            <a:off x="979714" y="2190362"/>
            <a:ext cx="4955458" cy="3132102"/>
          </a:xfrm>
          <a:prstGeom prst="rect">
            <a:avLst/>
          </a:prstGeom>
        </p:spPr>
      </p:pic>
      <p:sp>
        <p:nvSpPr>
          <p:cNvPr id="9" name="TextBox 8">
            <a:extLst>
              <a:ext uri="{FF2B5EF4-FFF2-40B4-BE49-F238E27FC236}">
                <a16:creationId xmlns:a16="http://schemas.microsoft.com/office/drawing/2014/main" id="{FD062804-8CA9-4D1A-BFB7-A47F7DC72DF1}"/>
              </a:ext>
            </a:extLst>
          </p:cNvPr>
          <p:cNvSpPr txBox="1"/>
          <p:nvPr/>
        </p:nvSpPr>
        <p:spPr>
          <a:xfrm>
            <a:off x="979714" y="5637472"/>
            <a:ext cx="6096000" cy="400110"/>
          </a:xfrm>
          <a:prstGeom prst="rect">
            <a:avLst/>
          </a:prstGeom>
          <a:noFill/>
        </p:spPr>
        <p:txBody>
          <a:bodyPr wrap="square">
            <a:spAutoFit/>
          </a:bodyPr>
          <a:lstStyle/>
          <a:p>
            <a:r>
              <a:rPr lang="en-US" sz="2000" dirty="0"/>
              <a:t>https://zapatopi.net/treeoctopus/</a:t>
            </a:r>
            <a:r>
              <a:rPr lang="mk-MK" sz="2000" dirty="0"/>
              <a:t> </a:t>
            </a:r>
            <a:endParaRPr lang="en-US" sz="2000" dirty="0"/>
          </a:p>
        </p:txBody>
      </p:sp>
      <p:sp>
        <p:nvSpPr>
          <p:cNvPr id="7" name="Wave 6">
            <a:extLst>
              <a:ext uri="{FF2B5EF4-FFF2-40B4-BE49-F238E27FC236}">
                <a16:creationId xmlns:a16="http://schemas.microsoft.com/office/drawing/2014/main" id="{3E7B732B-8FE9-4314-A7BA-AAF219CF7FDC}"/>
              </a:ext>
            </a:extLst>
          </p:cNvPr>
          <p:cNvSpPr/>
          <p:nvPr/>
        </p:nvSpPr>
        <p:spPr>
          <a:xfrm rot="16200000">
            <a:off x="-3258000" y="3329890"/>
            <a:ext cx="6732000" cy="216000"/>
          </a:xfrm>
          <a:prstGeom prst="wav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7005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Content Placeholder 3">
            <a:extLst>
              <a:ext uri="{FF2B5EF4-FFF2-40B4-BE49-F238E27FC236}">
                <a16:creationId xmlns:a16="http://schemas.microsoft.com/office/drawing/2014/main" id="{3D19B218-68B0-43A2-A73D-A6EAA134E908}"/>
              </a:ext>
            </a:extLst>
          </p:cNvPr>
          <p:cNvSpPr>
            <a:spLocks noGrp="1"/>
          </p:cNvSpPr>
          <p:nvPr>
            <p:ph idx="1"/>
          </p:nvPr>
        </p:nvSpPr>
        <p:spPr>
          <a:xfrm>
            <a:off x="6417129" y="815577"/>
            <a:ext cx="5208814" cy="5244625"/>
          </a:xfrm>
        </p:spPr>
        <p:txBody>
          <a:bodyPr>
            <a:normAutofit lnSpcReduction="10000"/>
          </a:bodyPr>
          <a:lstStyle/>
          <a:p>
            <a:pPr marL="0" indent="0">
              <a:buNone/>
            </a:pPr>
            <a:r>
              <a:rPr lang="ru-RU" sz="2400" dirty="0">
                <a:latin typeface="+mj-lt"/>
              </a:rPr>
              <a:t>Кристофер Колумбо е роден во 1951 година во Сиднеј, Австралија. Неговиот дом беше на море и Кристофер копнееше да стане истражувач и морнар. </a:t>
            </a:r>
          </a:p>
          <a:p>
            <a:pPr marL="0" indent="0">
              <a:buNone/>
            </a:pPr>
            <a:r>
              <a:rPr lang="ru-RU" sz="2400" dirty="0">
                <a:latin typeface="+mj-lt"/>
              </a:rPr>
              <a:t>Меѓутоа, како млад, Кристофер отишол во Португалија и се вклучил во бизнисот за правење мапи со неговиот брат Вартоломеј. Овој бизнис го направи Колумбо богат човек. Неговите книги со мапи и денес се наоѓаат во секоја библиотека во светот.Во тоа време, луѓето беа многу заинтересирани да најдат пат за едрење околу Африка до Кина, Јапонија и Индија. Тие веруваа дека ќе најдат скапи накит и богатства.</a:t>
            </a:r>
            <a:endParaRPr lang="en-US" sz="2400" dirty="0">
              <a:latin typeface="+mj-lt"/>
            </a:endParaRPr>
          </a:p>
        </p:txBody>
      </p:sp>
      <p:pic>
        <p:nvPicPr>
          <p:cNvPr id="12" name="Picture 11">
            <a:extLst>
              <a:ext uri="{FF2B5EF4-FFF2-40B4-BE49-F238E27FC236}">
                <a16:creationId xmlns:a16="http://schemas.microsoft.com/office/drawing/2014/main" id="{3FADF841-BD95-4439-9FEF-6671F2EC064F}"/>
              </a:ext>
            </a:extLst>
          </p:cNvPr>
          <p:cNvPicPr>
            <a:picLocks noChangeAspect="1"/>
          </p:cNvPicPr>
          <p:nvPr/>
        </p:nvPicPr>
        <p:blipFill rotWithShape="1">
          <a:blip r:embed="rId2"/>
          <a:srcRect l="17890" t="13194" r="21094" b="6527"/>
          <a:stretch/>
        </p:blipFill>
        <p:spPr>
          <a:xfrm>
            <a:off x="838200" y="1375002"/>
            <a:ext cx="5289687" cy="3914775"/>
          </a:xfrm>
          <a:prstGeom prst="rect">
            <a:avLst/>
          </a:prstGeom>
        </p:spPr>
      </p:pic>
      <p:sp>
        <p:nvSpPr>
          <p:cNvPr id="13" name="TextBox 12">
            <a:extLst>
              <a:ext uri="{FF2B5EF4-FFF2-40B4-BE49-F238E27FC236}">
                <a16:creationId xmlns:a16="http://schemas.microsoft.com/office/drawing/2014/main" id="{125A21B6-504F-4244-8B7A-5C7478ECEFC1}"/>
              </a:ext>
            </a:extLst>
          </p:cNvPr>
          <p:cNvSpPr txBox="1"/>
          <p:nvPr/>
        </p:nvSpPr>
        <p:spPr>
          <a:xfrm>
            <a:off x="838199" y="5561733"/>
            <a:ext cx="4158343" cy="400110"/>
          </a:xfrm>
          <a:prstGeom prst="rect">
            <a:avLst/>
          </a:prstGeom>
          <a:noFill/>
        </p:spPr>
        <p:txBody>
          <a:bodyPr wrap="square">
            <a:spAutoFit/>
          </a:bodyPr>
          <a:lstStyle/>
          <a:p>
            <a:r>
              <a:rPr lang="en-US" sz="2000" dirty="0"/>
              <a:t>https://www.allaboutexplorers.com</a:t>
            </a:r>
          </a:p>
        </p:txBody>
      </p:sp>
      <p:sp>
        <p:nvSpPr>
          <p:cNvPr id="5" name="Wave 4">
            <a:extLst>
              <a:ext uri="{FF2B5EF4-FFF2-40B4-BE49-F238E27FC236}">
                <a16:creationId xmlns:a16="http://schemas.microsoft.com/office/drawing/2014/main" id="{0863ECC1-4C28-485A-9B07-B1958C8EDF48}"/>
              </a:ext>
            </a:extLst>
          </p:cNvPr>
          <p:cNvSpPr/>
          <p:nvPr/>
        </p:nvSpPr>
        <p:spPr>
          <a:xfrm rot="16200000">
            <a:off x="-3258000" y="3329890"/>
            <a:ext cx="6732000" cy="216000"/>
          </a:xfrm>
          <a:prstGeom prst="wav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6103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26AE44-BC98-4B0E-8301-77D8F6B155F3}"/>
              </a:ext>
            </a:extLst>
          </p:cNvPr>
          <p:cNvSpPr>
            <a:spLocks noGrp="1"/>
          </p:cNvSpPr>
          <p:nvPr>
            <p:ph idx="1"/>
          </p:nvPr>
        </p:nvSpPr>
        <p:spPr>
          <a:xfrm>
            <a:off x="1128151" y="1308723"/>
            <a:ext cx="3084844" cy="3335519"/>
          </a:xfrm>
        </p:spPr>
        <p:txBody>
          <a:bodyPr>
            <a:normAutofit/>
          </a:bodyPr>
          <a:lstStyle/>
          <a:p>
            <a:pPr marL="0" indent="0">
              <a:buNone/>
            </a:pPr>
            <a:r>
              <a:rPr lang="mk-MK" sz="3200" dirty="0"/>
              <a:t>Справување со дезинформации</a:t>
            </a:r>
            <a:endParaRPr lang="mk-MK" dirty="0"/>
          </a:p>
        </p:txBody>
      </p:sp>
      <p:pic>
        <p:nvPicPr>
          <p:cNvPr id="7" name="Picture 6" descr="Graphical user interface, application, Word&#10;&#10;Description automatically generated">
            <a:extLst>
              <a:ext uri="{FF2B5EF4-FFF2-40B4-BE49-F238E27FC236}">
                <a16:creationId xmlns:a16="http://schemas.microsoft.com/office/drawing/2014/main" id="{A1BA288F-E2D4-418D-81AB-FEA885DADF1B}"/>
              </a:ext>
            </a:extLst>
          </p:cNvPr>
          <p:cNvPicPr>
            <a:picLocks noChangeAspect="1"/>
          </p:cNvPicPr>
          <p:nvPr/>
        </p:nvPicPr>
        <p:blipFill rotWithShape="1">
          <a:blip r:embed="rId2"/>
          <a:srcRect l="43828" t="24028" r="26407" b="32777"/>
          <a:stretch/>
        </p:blipFill>
        <p:spPr>
          <a:xfrm>
            <a:off x="4364711" y="1308723"/>
            <a:ext cx="6394337" cy="5219700"/>
          </a:xfrm>
          <a:prstGeom prst="rect">
            <a:avLst/>
          </a:prstGeom>
        </p:spPr>
      </p:pic>
    </p:spTree>
    <p:extLst>
      <p:ext uri="{BB962C8B-B14F-4D97-AF65-F5344CB8AC3E}">
        <p14:creationId xmlns:p14="http://schemas.microsoft.com/office/powerpoint/2010/main" val="193986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CE9F8-FD9D-487C-B9A9-C65209199446}"/>
              </a:ext>
            </a:extLst>
          </p:cNvPr>
          <p:cNvSpPr>
            <a:spLocks noGrp="1"/>
          </p:cNvSpPr>
          <p:nvPr>
            <p:ph type="title"/>
          </p:nvPr>
        </p:nvSpPr>
        <p:spPr>
          <a:xfrm>
            <a:off x="2581790" y="906457"/>
            <a:ext cx="10058400" cy="1450757"/>
          </a:xfrm>
        </p:spPr>
        <p:txBody>
          <a:bodyPr>
            <a:normAutofit/>
          </a:bodyPr>
          <a:lstStyle/>
          <a:p>
            <a:r>
              <a:rPr lang="mk-MK" sz="3600" dirty="0"/>
              <a:t>Основи на медиумска писменост</a:t>
            </a:r>
            <a:endParaRPr lang="en-US" sz="3600" dirty="0"/>
          </a:p>
        </p:txBody>
      </p:sp>
      <p:graphicFrame>
        <p:nvGraphicFramePr>
          <p:cNvPr id="4" name="Diagram 3">
            <a:extLst>
              <a:ext uri="{FF2B5EF4-FFF2-40B4-BE49-F238E27FC236}">
                <a16:creationId xmlns:a16="http://schemas.microsoft.com/office/drawing/2014/main" id="{23C2BD91-8D17-4C08-AF98-4FA6858001A7}"/>
              </a:ext>
            </a:extLst>
          </p:cNvPr>
          <p:cNvGraphicFramePr/>
          <p:nvPr>
            <p:extLst>
              <p:ext uri="{D42A27DB-BD31-4B8C-83A1-F6EECF244321}">
                <p14:modId xmlns:p14="http://schemas.microsoft.com/office/powerpoint/2010/main" val="3205161955"/>
              </p:ext>
            </p:extLst>
          </p:nvPr>
        </p:nvGraphicFramePr>
        <p:xfrm>
          <a:off x="1057790" y="2226928"/>
          <a:ext cx="9393699" cy="42564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7354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5196CB-ED63-45A4-9D9B-920E07C9F995}"/>
              </a:ext>
            </a:extLst>
          </p:cNvPr>
          <p:cNvPicPr>
            <a:picLocks noChangeAspect="1"/>
          </p:cNvPicPr>
          <p:nvPr/>
        </p:nvPicPr>
        <p:blipFill rotWithShape="1">
          <a:blip r:embed="rId2"/>
          <a:srcRect l="21015" t="25333" r="23594" b="28750"/>
          <a:stretch/>
        </p:blipFill>
        <p:spPr>
          <a:xfrm>
            <a:off x="1030076" y="2057400"/>
            <a:ext cx="9502682" cy="4431011"/>
          </a:xfrm>
          <a:prstGeom prst="rect">
            <a:avLst/>
          </a:prstGeom>
        </p:spPr>
      </p:pic>
      <p:sp>
        <p:nvSpPr>
          <p:cNvPr id="2" name="TextBox 1">
            <a:extLst>
              <a:ext uri="{FF2B5EF4-FFF2-40B4-BE49-F238E27FC236}">
                <a16:creationId xmlns:a16="http://schemas.microsoft.com/office/drawing/2014/main" id="{1CB16FBE-E062-439D-A268-EC5946E164B6}"/>
              </a:ext>
            </a:extLst>
          </p:cNvPr>
          <p:cNvSpPr txBox="1"/>
          <p:nvPr/>
        </p:nvSpPr>
        <p:spPr>
          <a:xfrm>
            <a:off x="1237409" y="1148775"/>
            <a:ext cx="9088016" cy="584775"/>
          </a:xfrm>
          <a:prstGeom prst="rect">
            <a:avLst/>
          </a:prstGeom>
          <a:noFill/>
        </p:spPr>
        <p:txBody>
          <a:bodyPr wrap="square" rtlCol="0">
            <a:spAutoFit/>
          </a:bodyPr>
          <a:lstStyle/>
          <a:p>
            <a:r>
              <a:rPr lang="mk-MK" sz="3200" dirty="0"/>
              <a:t>Како можеме да се справиме со лажни вести</a:t>
            </a:r>
            <a:endParaRPr lang="en-US" sz="3200" dirty="0"/>
          </a:p>
        </p:txBody>
      </p:sp>
      <p:sp>
        <p:nvSpPr>
          <p:cNvPr id="3" name="TextBox 2">
            <a:extLst>
              <a:ext uri="{FF2B5EF4-FFF2-40B4-BE49-F238E27FC236}">
                <a16:creationId xmlns:a16="http://schemas.microsoft.com/office/drawing/2014/main" id="{379D1DC6-1C87-4FF7-BBBE-027FC10676F9}"/>
              </a:ext>
            </a:extLst>
          </p:cNvPr>
          <p:cNvSpPr txBox="1"/>
          <p:nvPr/>
        </p:nvSpPr>
        <p:spPr>
          <a:xfrm>
            <a:off x="1139437" y="6303745"/>
            <a:ext cx="3479671" cy="338554"/>
          </a:xfrm>
          <a:prstGeom prst="rect">
            <a:avLst/>
          </a:prstGeom>
          <a:noFill/>
        </p:spPr>
        <p:txBody>
          <a:bodyPr wrap="none" rtlCol="0">
            <a:spAutoFit/>
          </a:bodyPr>
          <a:lstStyle/>
          <a:p>
            <a:r>
              <a:rPr lang="mk-MK" sz="1600" dirty="0"/>
              <a:t>Извор- методологија на истражување</a:t>
            </a:r>
            <a:endParaRPr lang="en-US" sz="1600" dirty="0"/>
          </a:p>
        </p:txBody>
      </p:sp>
    </p:spTree>
    <p:extLst>
      <p:ext uri="{BB962C8B-B14F-4D97-AF65-F5344CB8AC3E}">
        <p14:creationId xmlns:p14="http://schemas.microsoft.com/office/powerpoint/2010/main" val="3793086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518</TotalTime>
  <Words>1294</Words>
  <Application>Microsoft Office PowerPoint</Application>
  <PresentationFormat>Widescreen</PresentationFormat>
  <Paragraphs>85</Paragraphs>
  <Slides>19</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Сајбер безбедност и справување со дезинформации</vt:lpstr>
      <vt:lpstr>PowerPoint Presentation</vt:lpstr>
      <vt:lpstr>Дискусија</vt:lpstr>
      <vt:lpstr>Дигитален отпечаток видео</vt:lpstr>
      <vt:lpstr>Активност 1 : Дигитален отпечаток на учениците од ООУ Петре Поп Арсов, Богомила </vt:lpstr>
      <vt:lpstr>PowerPoint Presentation</vt:lpstr>
      <vt:lpstr>Топ 6 апликации </vt:lpstr>
      <vt:lpstr>Сајбер безбедност</vt:lpstr>
      <vt:lpstr>Сајбер насилство </vt:lpstr>
      <vt:lpstr> Активност 2 : </vt:lpstr>
      <vt:lpstr>Што се случило?</vt:lpstr>
      <vt:lpstr>Активност 3 :</vt:lpstr>
      <vt:lpstr>Активност 4 :</vt:lpstr>
      <vt:lpstr>Активност 5 :      Наградната игра на КАМ</vt:lpstr>
      <vt:lpstr>Активност 6 :   Шумски октопод</vt:lpstr>
      <vt:lpstr>PowerPoint Presentation</vt:lpstr>
      <vt:lpstr>PowerPoint Presentation</vt:lpstr>
      <vt:lpstr>Основи на медиумска писменост</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Безбедност на интернет и справување со дезинформации</dc:title>
  <dc:creator>Славица Карбева Стојковиќ</dc:creator>
  <cp:lastModifiedBy>Славица Карбева Стојковиќ</cp:lastModifiedBy>
  <cp:revision>9</cp:revision>
  <dcterms:created xsi:type="dcterms:W3CDTF">2022-02-28T07:40:15Z</dcterms:created>
  <dcterms:modified xsi:type="dcterms:W3CDTF">2022-03-01T14:26:29Z</dcterms:modified>
</cp:coreProperties>
</file>