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7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12192000"/>
  <p:notesSz cx="6858000" cy="9144000"/>
  <p:embeddedFontLst>
    <p:embeddedFont>
      <p:font typeface="Inter Light"/>
      <p:regular r:id="rId18"/>
      <p:bold r:id="rId19"/>
    </p:embeddedFont>
    <p:embeddedFont>
      <p:font typeface="Inter SemiBold"/>
      <p:regular r:id="rId20"/>
      <p:bold r:id="rId21"/>
    </p:embeddedFont>
    <p:embeddedFont>
      <p:font typeface="Inter"/>
      <p:regular r:id="rId22"/>
      <p:bold r:id="rId23"/>
    </p:embeddedFont>
    <p:embeddedFont>
      <p:font typeface="Lato"/>
      <p:regular r:id="rId24"/>
      <p:bold r:id="rId25"/>
      <p:italic r:id="rId26"/>
      <p:boldItalic r:id="rId27"/>
    </p:embeddedFont>
    <p:embeddedFont>
      <p:font typeface="Inter ExtraBold"/>
      <p:bold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672">
          <p15:clr>
            <a:srgbClr val="F26B43"/>
          </p15:clr>
        </p15:guide>
        <p15:guide id="2" pos="7015">
          <p15:clr>
            <a:srgbClr val="F26B43"/>
          </p15:clr>
        </p15:guide>
        <p15:guide id="3" orient="horz" pos="528">
          <p15:clr>
            <a:srgbClr val="F26B43"/>
          </p15:clr>
        </p15:guide>
        <p15:guide id="4" orient="horz" pos="3960">
          <p15:clr>
            <a:srgbClr val="F26B43"/>
          </p15:clr>
        </p15:guide>
        <p15:guide id="5" orient="horz" pos="595">
          <p15:clr>
            <a:srgbClr val="9FCC3B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72"/>
        <p:guide pos="7015"/>
        <p:guide pos="528" orient="horz"/>
        <p:guide pos="3960" orient="horz"/>
        <p:guide pos="595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nterSemiBold-regular.fntdata"/><Relationship Id="rId22" Type="http://schemas.openxmlformats.org/officeDocument/2006/relationships/font" Target="fonts/Inter-regular.fntdata"/><Relationship Id="rId21" Type="http://schemas.openxmlformats.org/officeDocument/2006/relationships/font" Target="fonts/InterSemiBold-bold.fntdata"/><Relationship Id="rId24" Type="http://schemas.openxmlformats.org/officeDocument/2006/relationships/font" Target="fonts/Lato-regular.fntdata"/><Relationship Id="rId23" Type="http://schemas.openxmlformats.org/officeDocument/2006/relationships/font" Target="fonts/Inter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ato-italic.fntdata"/><Relationship Id="rId25" Type="http://schemas.openxmlformats.org/officeDocument/2006/relationships/font" Target="fonts/Lato-bold.fntdata"/><Relationship Id="rId28" Type="http://schemas.openxmlformats.org/officeDocument/2006/relationships/font" Target="fonts/InterExtraBold-bold.fntdata"/><Relationship Id="rId27" Type="http://schemas.openxmlformats.org/officeDocument/2006/relationships/font" Target="fonts/La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InterLight-bold.fntdata"/><Relationship Id="rId18" Type="http://schemas.openxmlformats.org/officeDocument/2006/relationships/font" Target="fonts/InterLigh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ID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124939e28b_1_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124939e28b_1_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g1124939e28b_1_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1311ad53f7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D"/>
              <a:t> </a:t>
            </a:r>
            <a:endParaRPr/>
          </a:p>
        </p:txBody>
      </p:sp>
      <p:sp>
        <p:nvSpPr>
          <p:cNvPr id="155" name="Google Shape;155;g11311ad53f7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1311ad53f7_2_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g11311ad53f7_2_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1311ad53f7_1_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11311ad53f7_1_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g11311ad53f7_1_2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176a500607_0_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1176a500607_0_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g1176a500607_0_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rrslide.com/price/freebies/" TargetMode="External"/><Relationship Id="rId3" Type="http://schemas.openxmlformats.org/officeDocument/2006/relationships/hyperlink" Target="https://www.rrgraphdesign.com/start-project/" TargetMode="External"/><Relationship Id="rId4" Type="http://schemas.openxmlformats.org/officeDocument/2006/relationships/hyperlink" Target="https://rrslide.com/" TargetMode="External"/><Relationship Id="rId5" Type="http://schemas.openxmlformats.org/officeDocument/2006/relationships/hyperlink" Target="https://rrslide.com/documentation/" TargetMode="Externa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0_Title Slide" showMasterSp="0">
  <p:cSld name="50_Title Slide">
    <p:bg>
      <p:bgPr>
        <a:solidFill>
          <a:schemeClr val="accent2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5_Title Slide">
  <p:cSld name="35_Title Slid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/>
          <p:nvPr>
            <p:ph idx="2" type="pic"/>
          </p:nvPr>
        </p:nvSpPr>
        <p:spPr>
          <a:xfrm>
            <a:off x="0" y="1"/>
            <a:ext cx="12192000" cy="2762100"/>
          </a:xfrm>
          <a:prstGeom prst="rect">
            <a:avLst/>
          </a:prstGeom>
          <a:solidFill>
            <a:srgbClr val="BFBFBF">
              <a:alpha val="9803"/>
            </a:srgbClr>
          </a:soli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3_Title Slide">
  <p:cSld name="33_Title Slid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/>
          <p:nvPr/>
        </p:nvSpPr>
        <p:spPr>
          <a:xfrm>
            <a:off x="0" y="3716594"/>
            <a:ext cx="12192000" cy="3141300"/>
          </a:xfrm>
          <a:prstGeom prst="rect">
            <a:avLst/>
          </a:prstGeom>
          <a:solidFill>
            <a:srgbClr val="1E243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" name="Google Shape;18;p5"/>
          <p:cNvSpPr/>
          <p:nvPr>
            <p:ph idx="2" type="pic"/>
          </p:nvPr>
        </p:nvSpPr>
        <p:spPr>
          <a:xfrm>
            <a:off x="2484178" y="1028700"/>
            <a:ext cx="7223700" cy="3450000"/>
          </a:xfrm>
          <a:prstGeom prst="rect">
            <a:avLst/>
          </a:prstGeom>
          <a:solidFill>
            <a:srgbClr val="BFBFBF">
              <a:alpha val="9803"/>
            </a:srgbClr>
          </a:solidFill>
          <a:ln>
            <a:noFill/>
          </a:ln>
        </p:spPr>
      </p:sp>
      <p:sp>
        <p:nvSpPr>
          <p:cNvPr id="19" name="Google Shape;19;p5"/>
          <p:cNvSpPr txBox="1"/>
          <p:nvPr/>
        </p:nvSpPr>
        <p:spPr>
          <a:xfrm>
            <a:off x="9639300" y="6364517"/>
            <a:ext cx="21498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i="0" lang="en-ID" sz="12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‹#›</a:t>
            </a:fld>
            <a:r>
              <a:rPr i="0" lang="en-ID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|  3D Presentation</a:t>
            </a:r>
            <a:endParaRPr i="0" sz="40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2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ustom Layout">
  <p:cSld name="3_Custom Layou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/>
          <p:nvPr>
            <p:ph idx="2" type="pic"/>
          </p:nvPr>
        </p:nvSpPr>
        <p:spPr>
          <a:xfrm>
            <a:off x="7897086" y="3581400"/>
            <a:ext cx="3073200" cy="2102400"/>
          </a:xfrm>
          <a:prstGeom prst="rect">
            <a:avLst/>
          </a:prstGeom>
          <a:solidFill>
            <a:srgbClr val="BFBFBF">
              <a:alpha val="9803"/>
            </a:srgbClr>
          </a:solidFill>
          <a:ln>
            <a:noFill/>
          </a:ln>
        </p:spPr>
      </p:sp>
      <p:sp>
        <p:nvSpPr>
          <p:cNvPr id="22" name="Google Shape;22;p6"/>
          <p:cNvSpPr/>
          <p:nvPr>
            <p:ph idx="3" type="pic"/>
          </p:nvPr>
        </p:nvSpPr>
        <p:spPr>
          <a:xfrm>
            <a:off x="4559370" y="3581400"/>
            <a:ext cx="3073200" cy="2102400"/>
          </a:xfrm>
          <a:prstGeom prst="rect">
            <a:avLst/>
          </a:prstGeom>
          <a:solidFill>
            <a:srgbClr val="BFBFBF">
              <a:alpha val="9803"/>
            </a:srgbClr>
          </a:solidFill>
          <a:ln>
            <a:noFill/>
          </a:ln>
        </p:spPr>
      </p:sp>
      <p:sp>
        <p:nvSpPr>
          <p:cNvPr id="23" name="Google Shape;23;p6"/>
          <p:cNvSpPr/>
          <p:nvPr>
            <p:ph idx="4" type="pic"/>
          </p:nvPr>
        </p:nvSpPr>
        <p:spPr>
          <a:xfrm>
            <a:off x="1221654" y="3581400"/>
            <a:ext cx="3073200" cy="2102400"/>
          </a:xfrm>
          <a:prstGeom prst="rect">
            <a:avLst/>
          </a:prstGeom>
          <a:solidFill>
            <a:srgbClr val="BFBFBF">
              <a:alpha val="9803"/>
            </a:srgbClr>
          </a:soli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Custom Layout" showMasterSp="0">
  <p:cSld name="4_Custom Layout">
    <p:bg>
      <p:bgPr>
        <a:solidFill>
          <a:srgbClr val="262626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oogle Shape;25;p7"/>
          <p:cNvGrpSpPr/>
          <p:nvPr/>
        </p:nvGrpSpPr>
        <p:grpSpPr>
          <a:xfrm>
            <a:off x="6926681" y="853698"/>
            <a:ext cx="6427728" cy="6433343"/>
            <a:chOff x="1812925" y="2333625"/>
            <a:chExt cx="1816101" cy="1817688"/>
          </a:xfrm>
        </p:grpSpPr>
        <p:sp>
          <p:nvSpPr>
            <p:cNvPr id="26" name="Google Shape;26;p7"/>
            <p:cNvSpPr/>
            <p:nvPr/>
          </p:nvSpPr>
          <p:spPr>
            <a:xfrm>
              <a:off x="1812925" y="2333625"/>
              <a:ext cx="908051" cy="908048"/>
            </a:xfrm>
            <a:custGeom>
              <a:rect b="b" l="l" r="r" t="t"/>
              <a:pathLst>
                <a:path extrusionOk="0" h="1717" w="1716">
                  <a:moveTo>
                    <a:pt x="54" y="635"/>
                  </a:moveTo>
                  <a:lnTo>
                    <a:pt x="55" y="635"/>
                  </a:lnTo>
                  <a:lnTo>
                    <a:pt x="58" y="635"/>
                  </a:lnTo>
                  <a:lnTo>
                    <a:pt x="61" y="635"/>
                  </a:lnTo>
                  <a:lnTo>
                    <a:pt x="61" y="635"/>
                  </a:lnTo>
                  <a:lnTo>
                    <a:pt x="112" y="639"/>
                  </a:lnTo>
                  <a:lnTo>
                    <a:pt x="162" y="646"/>
                  </a:lnTo>
                  <a:lnTo>
                    <a:pt x="211" y="654"/>
                  </a:lnTo>
                  <a:lnTo>
                    <a:pt x="260" y="666"/>
                  </a:lnTo>
                  <a:lnTo>
                    <a:pt x="309" y="679"/>
                  </a:lnTo>
                  <a:lnTo>
                    <a:pt x="355" y="694"/>
                  </a:lnTo>
                  <a:lnTo>
                    <a:pt x="401" y="711"/>
                  </a:lnTo>
                  <a:lnTo>
                    <a:pt x="446" y="730"/>
                  </a:lnTo>
                  <a:lnTo>
                    <a:pt x="490" y="751"/>
                  </a:lnTo>
                  <a:lnTo>
                    <a:pt x="533" y="774"/>
                  </a:lnTo>
                  <a:lnTo>
                    <a:pt x="575" y="799"/>
                  </a:lnTo>
                  <a:lnTo>
                    <a:pt x="615" y="826"/>
                  </a:lnTo>
                  <a:lnTo>
                    <a:pt x="654" y="854"/>
                  </a:lnTo>
                  <a:lnTo>
                    <a:pt x="692" y="884"/>
                  </a:lnTo>
                  <a:lnTo>
                    <a:pt x="727" y="916"/>
                  </a:lnTo>
                  <a:lnTo>
                    <a:pt x="763" y="949"/>
                  </a:lnTo>
                  <a:lnTo>
                    <a:pt x="796" y="984"/>
                  </a:lnTo>
                  <a:lnTo>
                    <a:pt x="828" y="1020"/>
                  </a:lnTo>
                  <a:lnTo>
                    <a:pt x="858" y="1058"/>
                  </a:lnTo>
                  <a:lnTo>
                    <a:pt x="887" y="1096"/>
                  </a:lnTo>
                  <a:lnTo>
                    <a:pt x="914" y="1137"/>
                  </a:lnTo>
                  <a:lnTo>
                    <a:pt x="939" y="1178"/>
                  </a:lnTo>
                  <a:lnTo>
                    <a:pt x="962" y="1221"/>
                  </a:lnTo>
                  <a:lnTo>
                    <a:pt x="983" y="1264"/>
                  </a:lnTo>
                  <a:lnTo>
                    <a:pt x="1003" y="1310"/>
                  </a:lnTo>
                  <a:lnTo>
                    <a:pt x="1021" y="1355"/>
                  </a:lnTo>
                  <a:lnTo>
                    <a:pt x="1036" y="1402"/>
                  </a:lnTo>
                  <a:lnTo>
                    <a:pt x="1049" y="1450"/>
                  </a:lnTo>
                  <a:lnTo>
                    <a:pt x="1060" y="1498"/>
                  </a:lnTo>
                  <a:lnTo>
                    <a:pt x="1069" y="1548"/>
                  </a:lnTo>
                  <a:lnTo>
                    <a:pt x="1075" y="1598"/>
                  </a:lnTo>
                  <a:lnTo>
                    <a:pt x="1081" y="1649"/>
                  </a:lnTo>
                  <a:lnTo>
                    <a:pt x="1080" y="1653"/>
                  </a:lnTo>
                  <a:lnTo>
                    <a:pt x="1080" y="1656"/>
                  </a:lnTo>
                  <a:lnTo>
                    <a:pt x="1081" y="1663"/>
                  </a:lnTo>
                  <a:lnTo>
                    <a:pt x="1082" y="1670"/>
                  </a:lnTo>
                  <a:lnTo>
                    <a:pt x="1085" y="1681"/>
                  </a:lnTo>
                  <a:lnTo>
                    <a:pt x="1090" y="1690"/>
                  </a:lnTo>
                  <a:lnTo>
                    <a:pt x="1096" y="1697"/>
                  </a:lnTo>
                  <a:lnTo>
                    <a:pt x="1103" y="1704"/>
                  </a:lnTo>
                  <a:lnTo>
                    <a:pt x="1111" y="1710"/>
                  </a:lnTo>
                  <a:lnTo>
                    <a:pt x="1120" y="1714"/>
                  </a:lnTo>
                  <a:lnTo>
                    <a:pt x="1130" y="1716"/>
                  </a:lnTo>
                  <a:lnTo>
                    <a:pt x="1140" y="1717"/>
                  </a:lnTo>
                  <a:lnTo>
                    <a:pt x="1655" y="1717"/>
                  </a:lnTo>
                  <a:lnTo>
                    <a:pt x="1665" y="1716"/>
                  </a:lnTo>
                  <a:lnTo>
                    <a:pt x="1676" y="1713"/>
                  </a:lnTo>
                  <a:lnTo>
                    <a:pt x="1686" y="1709"/>
                  </a:lnTo>
                  <a:lnTo>
                    <a:pt x="1695" y="1703"/>
                  </a:lnTo>
                  <a:lnTo>
                    <a:pt x="1702" y="1696"/>
                  </a:lnTo>
                  <a:lnTo>
                    <a:pt x="1708" y="1687"/>
                  </a:lnTo>
                  <a:lnTo>
                    <a:pt x="1712" y="1676"/>
                  </a:lnTo>
                  <a:lnTo>
                    <a:pt x="1715" y="1666"/>
                  </a:lnTo>
                  <a:lnTo>
                    <a:pt x="1715" y="1666"/>
                  </a:lnTo>
                  <a:lnTo>
                    <a:pt x="1715" y="1666"/>
                  </a:lnTo>
                  <a:lnTo>
                    <a:pt x="1715" y="1661"/>
                  </a:lnTo>
                  <a:lnTo>
                    <a:pt x="1716" y="1656"/>
                  </a:lnTo>
                  <a:lnTo>
                    <a:pt x="1715" y="1649"/>
                  </a:lnTo>
                  <a:lnTo>
                    <a:pt x="1714" y="1643"/>
                  </a:lnTo>
                  <a:lnTo>
                    <a:pt x="1714" y="1642"/>
                  </a:lnTo>
                  <a:lnTo>
                    <a:pt x="1714" y="1642"/>
                  </a:lnTo>
                  <a:lnTo>
                    <a:pt x="1709" y="1560"/>
                  </a:lnTo>
                  <a:lnTo>
                    <a:pt x="1699" y="1478"/>
                  </a:lnTo>
                  <a:lnTo>
                    <a:pt x="1686" y="1398"/>
                  </a:lnTo>
                  <a:lnTo>
                    <a:pt x="1669" y="1318"/>
                  </a:lnTo>
                  <a:lnTo>
                    <a:pt x="1648" y="1241"/>
                  </a:lnTo>
                  <a:lnTo>
                    <a:pt x="1625" y="1164"/>
                  </a:lnTo>
                  <a:lnTo>
                    <a:pt x="1598" y="1089"/>
                  </a:lnTo>
                  <a:lnTo>
                    <a:pt x="1566" y="1016"/>
                  </a:lnTo>
                  <a:lnTo>
                    <a:pt x="1533" y="945"/>
                  </a:lnTo>
                  <a:lnTo>
                    <a:pt x="1495" y="875"/>
                  </a:lnTo>
                  <a:lnTo>
                    <a:pt x="1456" y="808"/>
                  </a:lnTo>
                  <a:lnTo>
                    <a:pt x="1412" y="743"/>
                  </a:lnTo>
                  <a:lnTo>
                    <a:pt x="1367" y="680"/>
                  </a:lnTo>
                  <a:lnTo>
                    <a:pt x="1318" y="618"/>
                  </a:lnTo>
                  <a:lnTo>
                    <a:pt x="1267" y="559"/>
                  </a:lnTo>
                  <a:lnTo>
                    <a:pt x="1213" y="502"/>
                  </a:lnTo>
                  <a:lnTo>
                    <a:pt x="1156" y="449"/>
                  </a:lnTo>
                  <a:lnTo>
                    <a:pt x="1098" y="397"/>
                  </a:lnTo>
                  <a:lnTo>
                    <a:pt x="1037" y="348"/>
                  </a:lnTo>
                  <a:lnTo>
                    <a:pt x="973" y="303"/>
                  </a:lnTo>
                  <a:lnTo>
                    <a:pt x="908" y="260"/>
                  </a:lnTo>
                  <a:lnTo>
                    <a:pt x="841" y="220"/>
                  </a:lnTo>
                  <a:lnTo>
                    <a:pt x="771" y="183"/>
                  </a:lnTo>
                  <a:lnTo>
                    <a:pt x="700" y="149"/>
                  </a:lnTo>
                  <a:lnTo>
                    <a:pt x="627" y="119"/>
                  </a:lnTo>
                  <a:lnTo>
                    <a:pt x="552" y="91"/>
                  </a:lnTo>
                  <a:lnTo>
                    <a:pt x="477" y="67"/>
                  </a:lnTo>
                  <a:lnTo>
                    <a:pt x="399" y="47"/>
                  </a:lnTo>
                  <a:lnTo>
                    <a:pt x="320" y="29"/>
                  </a:lnTo>
                  <a:lnTo>
                    <a:pt x="239" y="16"/>
                  </a:lnTo>
                  <a:lnTo>
                    <a:pt x="157" y="7"/>
                  </a:lnTo>
                  <a:lnTo>
                    <a:pt x="75" y="2"/>
                  </a:lnTo>
                  <a:lnTo>
                    <a:pt x="68" y="0"/>
                  </a:lnTo>
                  <a:lnTo>
                    <a:pt x="61" y="0"/>
                  </a:lnTo>
                  <a:lnTo>
                    <a:pt x="56" y="0"/>
                  </a:lnTo>
                  <a:lnTo>
                    <a:pt x="52" y="1"/>
                  </a:lnTo>
                  <a:lnTo>
                    <a:pt x="40" y="3"/>
                  </a:lnTo>
                  <a:lnTo>
                    <a:pt x="31" y="8"/>
                  </a:lnTo>
                  <a:lnTo>
                    <a:pt x="22" y="14"/>
                  </a:lnTo>
                  <a:lnTo>
                    <a:pt x="15" y="21"/>
                  </a:lnTo>
                  <a:lnTo>
                    <a:pt x="8" y="29"/>
                  </a:lnTo>
                  <a:lnTo>
                    <a:pt x="4" y="40"/>
                  </a:lnTo>
                  <a:lnTo>
                    <a:pt x="1" y="50"/>
                  </a:lnTo>
                  <a:lnTo>
                    <a:pt x="0" y="61"/>
                  </a:lnTo>
                  <a:lnTo>
                    <a:pt x="0" y="574"/>
                  </a:lnTo>
                  <a:lnTo>
                    <a:pt x="0" y="580"/>
                  </a:lnTo>
                  <a:lnTo>
                    <a:pt x="1" y="587"/>
                  </a:lnTo>
                  <a:lnTo>
                    <a:pt x="2" y="592"/>
                  </a:lnTo>
                  <a:lnTo>
                    <a:pt x="4" y="597"/>
                  </a:lnTo>
                  <a:lnTo>
                    <a:pt x="9" y="607"/>
                  </a:lnTo>
                  <a:lnTo>
                    <a:pt x="15" y="616"/>
                  </a:lnTo>
                  <a:lnTo>
                    <a:pt x="23" y="623"/>
                  </a:lnTo>
                  <a:lnTo>
                    <a:pt x="32" y="629"/>
                  </a:lnTo>
                  <a:lnTo>
                    <a:pt x="37" y="631"/>
                  </a:lnTo>
                  <a:lnTo>
                    <a:pt x="42" y="633"/>
                  </a:lnTo>
                  <a:lnTo>
                    <a:pt x="49" y="634"/>
                  </a:lnTo>
                  <a:lnTo>
                    <a:pt x="54" y="635"/>
                  </a:lnTo>
                  <a:close/>
                </a:path>
              </a:pathLst>
            </a:custGeom>
            <a:solidFill>
              <a:schemeClr val="lt1">
                <a:alpha val="4705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7" name="Google Shape;27;p7"/>
            <p:cNvSpPr/>
            <p:nvPr/>
          </p:nvSpPr>
          <p:spPr>
            <a:xfrm>
              <a:off x="2720975" y="2333625"/>
              <a:ext cx="908051" cy="908048"/>
            </a:xfrm>
            <a:custGeom>
              <a:rect b="b" l="l" r="r" t="t"/>
              <a:pathLst>
                <a:path extrusionOk="0" h="1717" w="1716">
                  <a:moveTo>
                    <a:pt x="55" y="635"/>
                  </a:moveTo>
                  <a:lnTo>
                    <a:pt x="58" y="635"/>
                  </a:lnTo>
                  <a:lnTo>
                    <a:pt x="61" y="635"/>
                  </a:lnTo>
                  <a:lnTo>
                    <a:pt x="62" y="635"/>
                  </a:lnTo>
                  <a:lnTo>
                    <a:pt x="112" y="639"/>
                  </a:lnTo>
                  <a:lnTo>
                    <a:pt x="163" y="646"/>
                  </a:lnTo>
                  <a:lnTo>
                    <a:pt x="212" y="654"/>
                  </a:lnTo>
                  <a:lnTo>
                    <a:pt x="261" y="666"/>
                  </a:lnTo>
                  <a:lnTo>
                    <a:pt x="309" y="679"/>
                  </a:lnTo>
                  <a:lnTo>
                    <a:pt x="355" y="694"/>
                  </a:lnTo>
                  <a:lnTo>
                    <a:pt x="402" y="711"/>
                  </a:lnTo>
                  <a:lnTo>
                    <a:pt x="446" y="730"/>
                  </a:lnTo>
                  <a:lnTo>
                    <a:pt x="491" y="751"/>
                  </a:lnTo>
                  <a:lnTo>
                    <a:pt x="533" y="774"/>
                  </a:lnTo>
                  <a:lnTo>
                    <a:pt x="575" y="799"/>
                  </a:lnTo>
                  <a:lnTo>
                    <a:pt x="615" y="826"/>
                  </a:lnTo>
                  <a:lnTo>
                    <a:pt x="655" y="854"/>
                  </a:lnTo>
                  <a:lnTo>
                    <a:pt x="692" y="884"/>
                  </a:lnTo>
                  <a:lnTo>
                    <a:pt x="728" y="916"/>
                  </a:lnTo>
                  <a:lnTo>
                    <a:pt x="763" y="949"/>
                  </a:lnTo>
                  <a:lnTo>
                    <a:pt x="796" y="984"/>
                  </a:lnTo>
                  <a:lnTo>
                    <a:pt x="829" y="1020"/>
                  </a:lnTo>
                  <a:lnTo>
                    <a:pt x="859" y="1058"/>
                  </a:lnTo>
                  <a:lnTo>
                    <a:pt x="887" y="1096"/>
                  </a:lnTo>
                  <a:lnTo>
                    <a:pt x="915" y="1137"/>
                  </a:lnTo>
                  <a:lnTo>
                    <a:pt x="939" y="1178"/>
                  </a:lnTo>
                  <a:lnTo>
                    <a:pt x="962" y="1221"/>
                  </a:lnTo>
                  <a:lnTo>
                    <a:pt x="984" y="1264"/>
                  </a:lnTo>
                  <a:lnTo>
                    <a:pt x="1004" y="1310"/>
                  </a:lnTo>
                  <a:lnTo>
                    <a:pt x="1021" y="1355"/>
                  </a:lnTo>
                  <a:lnTo>
                    <a:pt x="1036" y="1402"/>
                  </a:lnTo>
                  <a:lnTo>
                    <a:pt x="1049" y="1450"/>
                  </a:lnTo>
                  <a:lnTo>
                    <a:pt x="1060" y="1498"/>
                  </a:lnTo>
                  <a:lnTo>
                    <a:pt x="1069" y="1548"/>
                  </a:lnTo>
                  <a:lnTo>
                    <a:pt x="1076" y="1598"/>
                  </a:lnTo>
                  <a:lnTo>
                    <a:pt x="1080" y="1649"/>
                  </a:lnTo>
                  <a:lnTo>
                    <a:pt x="1080" y="1653"/>
                  </a:lnTo>
                  <a:lnTo>
                    <a:pt x="1079" y="1656"/>
                  </a:lnTo>
                  <a:lnTo>
                    <a:pt x="1080" y="1663"/>
                  </a:lnTo>
                  <a:lnTo>
                    <a:pt x="1081" y="1670"/>
                  </a:lnTo>
                  <a:lnTo>
                    <a:pt x="1085" y="1681"/>
                  </a:lnTo>
                  <a:lnTo>
                    <a:pt x="1090" y="1690"/>
                  </a:lnTo>
                  <a:lnTo>
                    <a:pt x="1096" y="1697"/>
                  </a:lnTo>
                  <a:lnTo>
                    <a:pt x="1103" y="1704"/>
                  </a:lnTo>
                  <a:lnTo>
                    <a:pt x="1111" y="1710"/>
                  </a:lnTo>
                  <a:lnTo>
                    <a:pt x="1120" y="1714"/>
                  </a:lnTo>
                  <a:lnTo>
                    <a:pt x="1130" y="1716"/>
                  </a:lnTo>
                  <a:lnTo>
                    <a:pt x="1141" y="1717"/>
                  </a:lnTo>
                  <a:lnTo>
                    <a:pt x="1655" y="1717"/>
                  </a:lnTo>
                  <a:lnTo>
                    <a:pt x="1666" y="1716"/>
                  </a:lnTo>
                  <a:lnTo>
                    <a:pt x="1676" y="1713"/>
                  </a:lnTo>
                  <a:lnTo>
                    <a:pt x="1685" y="1709"/>
                  </a:lnTo>
                  <a:lnTo>
                    <a:pt x="1695" y="1703"/>
                  </a:lnTo>
                  <a:lnTo>
                    <a:pt x="1702" y="1696"/>
                  </a:lnTo>
                  <a:lnTo>
                    <a:pt x="1708" y="1687"/>
                  </a:lnTo>
                  <a:lnTo>
                    <a:pt x="1712" y="1676"/>
                  </a:lnTo>
                  <a:lnTo>
                    <a:pt x="1715" y="1666"/>
                  </a:lnTo>
                  <a:lnTo>
                    <a:pt x="1715" y="1666"/>
                  </a:lnTo>
                  <a:lnTo>
                    <a:pt x="1715" y="1666"/>
                  </a:lnTo>
                  <a:lnTo>
                    <a:pt x="1716" y="1661"/>
                  </a:lnTo>
                  <a:lnTo>
                    <a:pt x="1716" y="1656"/>
                  </a:lnTo>
                  <a:lnTo>
                    <a:pt x="1716" y="1649"/>
                  </a:lnTo>
                  <a:lnTo>
                    <a:pt x="1714" y="1643"/>
                  </a:lnTo>
                  <a:lnTo>
                    <a:pt x="1714" y="1642"/>
                  </a:lnTo>
                  <a:lnTo>
                    <a:pt x="1714" y="1642"/>
                  </a:lnTo>
                  <a:lnTo>
                    <a:pt x="1709" y="1560"/>
                  </a:lnTo>
                  <a:lnTo>
                    <a:pt x="1700" y="1478"/>
                  </a:lnTo>
                  <a:lnTo>
                    <a:pt x="1687" y="1398"/>
                  </a:lnTo>
                  <a:lnTo>
                    <a:pt x="1669" y="1318"/>
                  </a:lnTo>
                  <a:lnTo>
                    <a:pt x="1649" y="1241"/>
                  </a:lnTo>
                  <a:lnTo>
                    <a:pt x="1625" y="1164"/>
                  </a:lnTo>
                  <a:lnTo>
                    <a:pt x="1597" y="1089"/>
                  </a:lnTo>
                  <a:lnTo>
                    <a:pt x="1567" y="1016"/>
                  </a:lnTo>
                  <a:lnTo>
                    <a:pt x="1533" y="945"/>
                  </a:lnTo>
                  <a:lnTo>
                    <a:pt x="1496" y="875"/>
                  </a:lnTo>
                  <a:lnTo>
                    <a:pt x="1456" y="808"/>
                  </a:lnTo>
                  <a:lnTo>
                    <a:pt x="1413" y="743"/>
                  </a:lnTo>
                  <a:lnTo>
                    <a:pt x="1367" y="680"/>
                  </a:lnTo>
                  <a:lnTo>
                    <a:pt x="1318" y="618"/>
                  </a:lnTo>
                  <a:lnTo>
                    <a:pt x="1267" y="559"/>
                  </a:lnTo>
                  <a:lnTo>
                    <a:pt x="1213" y="502"/>
                  </a:lnTo>
                  <a:lnTo>
                    <a:pt x="1156" y="449"/>
                  </a:lnTo>
                  <a:lnTo>
                    <a:pt x="1098" y="397"/>
                  </a:lnTo>
                  <a:lnTo>
                    <a:pt x="1037" y="348"/>
                  </a:lnTo>
                  <a:lnTo>
                    <a:pt x="973" y="303"/>
                  </a:lnTo>
                  <a:lnTo>
                    <a:pt x="908" y="260"/>
                  </a:lnTo>
                  <a:lnTo>
                    <a:pt x="841" y="220"/>
                  </a:lnTo>
                  <a:lnTo>
                    <a:pt x="772" y="183"/>
                  </a:lnTo>
                  <a:lnTo>
                    <a:pt x="700" y="149"/>
                  </a:lnTo>
                  <a:lnTo>
                    <a:pt x="627" y="119"/>
                  </a:lnTo>
                  <a:lnTo>
                    <a:pt x="552" y="91"/>
                  </a:lnTo>
                  <a:lnTo>
                    <a:pt x="476" y="67"/>
                  </a:lnTo>
                  <a:lnTo>
                    <a:pt x="399" y="47"/>
                  </a:lnTo>
                  <a:lnTo>
                    <a:pt x="320" y="29"/>
                  </a:lnTo>
                  <a:lnTo>
                    <a:pt x="240" y="16"/>
                  </a:lnTo>
                  <a:lnTo>
                    <a:pt x="158" y="7"/>
                  </a:lnTo>
                  <a:lnTo>
                    <a:pt x="75" y="2"/>
                  </a:lnTo>
                  <a:lnTo>
                    <a:pt x="68" y="0"/>
                  </a:lnTo>
                  <a:lnTo>
                    <a:pt x="61" y="0"/>
                  </a:lnTo>
                  <a:lnTo>
                    <a:pt x="57" y="0"/>
                  </a:lnTo>
                  <a:lnTo>
                    <a:pt x="52" y="1"/>
                  </a:lnTo>
                  <a:lnTo>
                    <a:pt x="41" y="3"/>
                  </a:lnTo>
                  <a:lnTo>
                    <a:pt x="31" y="8"/>
                  </a:lnTo>
                  <a:lnTo>
                    <a:pt x="22" y="14"/>
                  </a:lnTo>
                  <a:lnTo>
                    <a:pt x="15" y="21"/>
                  </a:lnTo>
                  <a:lnTo>
                    <a:pt x="9" y="29"/>
                  </a:lnTo>
                  <a:lnTo>
                    <a:pt x="4" y="40"/>
                  </a:lnTo>
                  <a:lnTo>
                    <a:pt x="1" y="50"/>
                  </a:lnTo>
                  <a:lnTo>
                    <a:pt x="0" y="61"/>
                  </a:lnTo>
                  <a:lnTo>
                    <a:pt x="0" y="574"/>
                  </a:lnTo>
                  <a:lnTo>
                    <a:pt x="1" y="580"/>
                  </a:lnTo>
                  <a:lnTo>
                    <a:pt x="2" y="587"/>
                  </a:lnTo>
                  <a:lnTo>
                    <a:pt x="3" y="592"/>
                  </a:lnTo>
                  <a:lnTo>
                    <a:pt x="5" y="597"/>
                  </a:lnTo>
                  <a:lnTo>
                    <a:pt x="9" y="607"/>
                  </a:lnTo>
                  <a:lnTo>
                    <a:pt x="16" y="616"/>
                  </a:lnTo>
                  <a:lnTo>
                    <a:pt x="24" y="623"/>
                  </a:lnTo>
                  <a:lnTo>
                    <a:pt x="33" y="629"/>
                  </a:lnTo>
                  <a:lnTo>
                    <a:pt x="38" y="631"/>
                  </a:lnTo>
                  <a:lnTo>
                    <a:pt x="43" y="633"/>
                  </a:lnTo>
                  <a:lnTo>
                    <a:pt x="48" y="634"/>
                  </a:lnTo>
                  <a:lnTo>
                    <a:pt x="55" y="635"/>
                  </a:lnTo>
                  <a:close/>
                </a:path>
              </a:pathLst>
            </a:custGeom>
            <a:solidFill>
              <a:schemeClr val="lt1">
                <a:alpha val="4705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8" name="Google Shape;28;p7"/>
            <p:cNvSpPr/>
            <p:nvPr/>
          </p:nvSpPr>
          <p:spPr>
            <a:xfrm>
              <a:off x="1812925" y="3241675"/>
              <a:ext cx="908051" cy="909638"/>
            </a:xfrm>
            <a:custGeom>
              <a:rect b="b" l="l" r="r" t="t"/>
              <a:pathLst>
                <a:path extrusionOk="0" h="1718" w="1716">
                  <a:moveTo>
                    <a:pt x="1641" y="1716"/>
                  </a:moveTo>
                  <a:lnTo>
                    <a:pt x="1558" y="1711"/>
                  </a:lnTo>
                  <a:lnTo>
                    <a:pt x="1476" y="1702"/>
                  </a:lnTo>
                  <a:lnTo>
                    <a:pt x="1396" y="1688"/>
                  </a:lnTo>
                  <a:lnTo>
                    <a:pt x="1317" y="1671"/>
                  </a:lnTo>
                  <a:lnTo>
                    <a:pt x="1239" y="1651"/>
                  </a:lnTo>
                  <a:lnTo>
                    <a:pt x="1163" y="1627"/>
                  </a:lnTo>
                  <a:lnTo>
                    <a:pt x="1089" y="1599"/>
                  </a:lnTo>
                  <a:lnTo>
                    <a:pt x="1016" y="1569"/>
                  </a:lnTo>
                  <a:lnTo>
                    <a:pt x="944" y="1535"/>
                  </a:lnTo>
                  <a:lnTo>
                    <a:pt x="875" y="1498"/>
                  </a:lnTo>
                  <a:lnTo>
                    <a:pt x="807" y="1458"/>
                  </a:lnTo>
                  <a:lnTo>
                    <a:pt x="742" y="1414"/>
                  </a:lnTo>
                  <a:lnTo>
                    <a:pt x="679" y="1369"/>
                  </a:lnTo>
                  <a:lnTo>
                    <a:pt x="617" y="1320"/>
                  </a:lnTo>
                  <a:lnTo>
                    <a:pt x="558" y="1268"/>
                  </a:lnTo>
                  <a:lnTo>
                    <a:pt x="503" y="1215"/>
                  </a:lnTo>
                  <a:lnTo>
                    <a:pt x="448" y="1158"/>
                  </a:lnTo>
                  <a:lnTo>
                    <a:pt x="398" y="1099"/>
                  </a:lnTo>
                  <a:lnTo>
                    <a:pt x="349" y="1038"/>
                  </a:lnTo>
                  <a:lnTo>
                    <a:pt x="303" y="974"/>
                  </a:lnTo>
                  <a:lnTo>
                    <a:pt x="260" y="910"/>
                  </a:lnTo>
                  <a:lnTo>
                    <a:pt x="220" y="842"/>
                  </a:lnTo>
                  <a:lnTo>
                    <a:pt x="183" y="773"/>
                  </a:lnTo>
                  <a:lnTo>
                    <a:pt x="149" y="701"/>
                  </a:lnTo>
                  <a:lnTo>
                    <a:pt x="118" y="628"/>
                  </a:lnTo>
                  <a:lnTo>
                    <a:pt x="91" y="553"/>
                  </a:lnTo>
                  <a:lnTo>
                    <a:pt x="67" y="477"/>
                  </a:lnTo>
                  <a:lnTo>
                    <a:pt x="47" y="399"/>
                  </a:lnTo>
                  <a:lnTo>
                    <a:pt x="29" y="320"/>
                  </a:lnTo>
                  <a:lnTo>
                    <a:pt x="16" y="239"/>
                  </a:lnTo>
                  <a:lnTo>
                    <a:pt x="7" y="158"/>
                  </a:lnTo>
                  <a:lnTo>
                    <a:pt x="2" y="75"/>
                  </a:lnTo>
                  <a:lnTo>
                    <a:pt x="0" y="68"/>
                  </a:lnTo>
                  <a:lnTo>
                    <a:pt x="0" y="61"/>
                  </a:lnTo>
                  <a:lnTo>
                    <a:pt x="0" y="57"/>
                  </a:lnTo>
                  <a:lnTo>
                    <a:pt x="1" y="52"/>
                  </a:lnTo>
                  <a:lnTo>
                    <a:pt x="4" y="40"/>
                  </a:lnTo>
                  <a:lnTo>
                    <a:pt x="8" y="31"/>
                  </a:lnTo>
                  <a:lnTo>
                    <a:pt x="14" y="22"/>
                  </a:lnTo>
                  <a:lnTo>
                    <a:pt x="21" y="15"/>
                  </a:lnTo>
                  <a:lnTo>
                    <a:pt x="29" y="9"/>
                  </a:lnTo>
                  <a:lnTo>
                    <a:pt x="39" y="4"/>
                  </a:lnTo>
                  <a:lnTo>
                    <a:pt x="50" y="1"/>
                  </a:lnTo>
                  <a:lnTo>
                    <a:pt x="61" y="0"/>
                  </a:lnTo>
                  <a:lnTo>
                    <a:pt x="575" y="0"/>
                  </a:lnTo>
                  <a:lnTo>
                    <a:pt x="580" y="1"/>
                  </a:lnTo>
                  <a:lnTo>
                    <a:pt x="586" y="1"/>
                  </a:lnTo>
                  <a:lnTo>
                    <a:pt x="591" y="3"/>
                  </a:lnTo>
                  <a:lnTo>
                    <a:pt x="597" y="4"/>
                  </a:lnTo>
                  <a:lnTo>
                    <a:pt x="606" y="9"/>
                  </a:lnTo>
                  <a:lnTo>
                    <a:pt x="615" y="16"/>
                  </a:lnTo>
                  <a:lnTo>
                    <a:pt x="622" y="24"/>
                  </a:lnTo>
                  <a:lnTo>
                    <a:pt x="628" y="33"/>
                  </a:lnTo>
                  <a:lnTo>
                    <a:pt x="630" y="38"/>
                  </a:lnTo>
                  <a:lnTo>
                    <a:pt x="632" y="44"/>
                  </a:lnTo>
                  <a:lnTo>
                    <a:pt x="633" y="49"/>
                  </a:lnTo>
                  <a:lnTo>
                    <a:pt x="634" y="55"/>
                  </a:lnTo>
                  <a:lnTo>
                    <a:pt x="634" y="55"/>
                  </a:lnTo>
                  <a:lnTo>
                    <a:pt x="634" y="58"/>
                  </a:lnTo>
                  <a:lnTo>
                    <a:pt x="635" y="61"/>
                  </a:lnTo>
                  <a:lnTo>
                    <a:pt x="635" y="62"/>
                  </a:lnTo>
                  <a:lnTo>
                    <a:pt x="639" y="112"/>
                  </a:lnTo>
                  <a:lnTo>
                    <a:pt x="645" y="163"/>
                  </a:lnTo>
                  <a:lnTo>
                    <a:pt x="654" y="212"/>
                  </a:lnTo>
                  <a:lnTo>
                    <a:pt x="665" y="261"/>
                  </a:lnTo>
                  <a:lnTo>
                    <a:pt x="678" y="309"/>
                  </a:lnTo>
                  <a:lnTo>
                    <a:pt x="693" y="356"/>
                  </a:lnTo>
                  <a:lnTo>
                    <a:pt x="710" y="402"/>
                  </a:lnTo>
                  <a:lnTo>
                    <a:pt x="729" y="447"/>
                  </a:lnTo>
                  <a:lnTo>
                    <a:pt x="750" y="491"/>
                  </a:lnTo>
                  <a:lnTo>
                    <a:pt x="773" y="534"/>
                  </a:lnTo>
                  <a:lnTo>
                    <a:pt x="798" y="575"/>
                  </a:lnTo>
                  <a:lnTo>
                    <a:pt x="825" y="616"/>
                  </a:lnTo>
                  <a:lnTo>
                    <a:pt x="853" y="655"/>
                  </a:lnTo>
                  <a:lnTo>
                    <a:pt x="883" y="693"/>
                  </a:lnTo>
                  <a:lnTo>
                    <a:pt x="915" y="729"/>
                  </a:lnTo>
                  <a:lnTo>
                    <a:pt x="948" y="764"/>
                  </a:lnTo>
                  <a:lnTo>
                    <a:pt x="982" y="797"/>
                  </a:lnTo>
                  <a:lnTo>
                    <a:pt x="1019" y="830"/>
                  </a:lnTo>
                  <a:lnTo>
                    <a:pt x="1056" y="860"/>
                  </a:lnTo>
                  <a:lnTo>
                    <a:pt x="1095" y="888"/>
                  </a:lnTo>
                  <a:lnTo>
                    <a:pt x="1135" y="915"/>
                  </a:lnTo>
                  <a:lnTo>
                    <a:pt x="1177" y="940"/>
                  </a:lnTo>
                  <a:lnTo>
                    <a:pt x="1219" y="963"/>
                  </a:lnTo>
                  <a:lnTo>
                    <a:pt x="1263" y="985"/>
                  </a:lnTo>
                  <a:lnTo>
                    <a:pt x="1308" y="1005"/>
                  </a:lnTo>
                  <a:lnTo>
                    <a:pt x="1354" y="1022"/>
                  </a:lnTo>
                  <a:lnTo>
                    <a:pt x="1400" y="1037"/>
                  </a:lnTo>
                  <a:lnTo>
                    <a:pt x="1449" y="1050"/>
                  </a:lnTo>
                  <a:lnTo>
                    <a:pt x="1497" y="1062"/>
                  </a:lnTo>
                  <a:lnTo>
                    <a:pt x="1546" y="1071"/>
                  </a:lnTo>
                  <a:lnTo>
                    <a:pt x="1597" y="1078"/>
                  </a:lnTo>
                  <a:lnTo>
                    <a:pt x="1647" y="1082"/>
                  </a:lnTo>
                  <a:lnTo>
                    <a:pt x="1651" y="1081"/>
                  </a:lnTo>
                  <a:lnTo>
                    <a:pt x="1655" y="1081"/>
                  </a:lnTo>
                  <a:lnTo>
                    <a:pt x="1662" y="1082"/>
                  </a:lnTo>
                  <a:lnTo>
                    <a:pt x="1668" y="1083"/>
                  </a:lnTo>
                  <a:lnTo>
                    <a:pt x="1678" y="1086"/>
                  </a:lnTo>
                  <a:lnTo>
                    <a:pt x="1688" y="1091"/>
                  </a:lnTo>
                  <a:lnTo>
                    <a:pt x="1696" y="1097"/>
                  </a:lnTo>
                  <a:lnTo>
                    <a:pt x="1702" y="1104"/>
                  </a:lnTo>
                  <a:lnTo>
                    <a:pt x="1708" y="1112"/>
                  </a:lnTo>
                  <a:lnTo>
                    <a:pt x="1712" y="1121"/>
                  </a:lnTo>
                  <a:lnTo>
                    <a:pt x="1715" y="1131"/>
                  </a:lnTo>
                  <a:lnTo>
                    <a:pt x="1716" y="1143"/>
                  </a:lnTo>
                  <a:lnTo>
                    <a:pt x="1716" y="1657"/>
                  </a:lnTo>
                  <a:lnTo>
                    <a:pt x="1715" y="1668"/>
                  </a:lnTo>
                  <a:lnTo>
                    <a:pt x="1712" y="1678"/>
                  </a:lnTo>
                  <a:lnTo>
                    <a:pt x="1707" y="1688"/>
                  </a:lnTo>
                  <a:lnTo>
                    <a:pt x="1701" y="1697"/>
                  </a:lnTo>
                  <a:lnTo>
                    <a:pt x="1694" y="1704"/>
                  </a:lnTo>
                  <a:lnTo>
                    <a:pt x="1685" y="1710"/>
                  </a:lnTo>
                  <a:lnTo>
                    <a:pt x="1675" y="1714"/>
                  </a:lnTo>
                  <a:lnTo>
                    <a:pt x="1664" y="1717"/>
                  </a:lnTo>
                  <a:lnTo>
                    <a:pt x="1664" y="1717"/>
                  </a:lnTo>
                  <a:lnTo>
                    <a:pt x="1664" y="1717"/>
                  </a:lnTo>
                  <a:lnTo>
                    <a:pt x="1659" y="1718"/>
                  </a:lnTo>
                  <a:lnTo>
                    <a:pt x="1655" y="1718"/>
                  </a:lnTo>
                  <a:lnTo>
                    <a:pt x="1648" y="1717"/>
                  </a:lnTo>
                  <a:lnTo>
                    <a:pt x="1641" y="1716"/>
                  </a:lnTo>
                  <a:lnTo>
                    <a:pt x="1641" y="1716"/>
                  </a:lnTo>
                  <a:lnTo>
                    <a:pt x="1641" y="1716"/>
                  </a:lnTo>
                  <a:close/>
                </a:path>
              </a:pathLst>
            </a:custGeom>
            <a:solidFill>
              <a:schemeClr val="lt1">
                <a:alpha val="4705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9" name="Google Shape;29;p7"/>
            <p:cNvSpPr/>
            <p:nvPr/>
          </p:nvSpPr>
          <p:spPr>
            <a:xfrm>
              <a:off x="2720975" y="3241675"/>
              <a:ext cx="908051" cy="909638"/>
            </a:xfrm>
            <a:custGeom>
              <a:rect b="b" l="l" r="r" t="t"/>
              <a:pathLst>
                <a:path extrusionOk="0" h="1718" w="1716">
                  <a:moveTo>
                    <a:pt x="1714" y="1643"/>
                  </a:moveTo>
                  <a:lnTo>
                    <a:pt x="1714" y="1643"/>
                  </a:lnTo>
                  <a:lnTo>
                    <a:pt x="1714" y="1643"/>
                  </a:lnTo>
                  <a:lnTo>
                    <a:pt x="1709" y="1560"/>
                  </a:lnTo>
                  <a:lnTo>
                    <a:pt x="1700" y="1479"/>
                  </a:lnTo>
                  <a:lnTo>
                    <a:pt x="1687" y="1398"/>
                  </a:lnTo>
                  <a:lnTo>
                    <a:pt x="1669" y="1319"/>
                  </a:lnTo>
                  <a:lnTo>
                    <a:pt x="1649" y="1241"/>
                  </a:lnTo>
                  <a:lnTo>
                    <a:pt x="1625" y="1165"/>
                  </a:lnTo>
                  <a:lnTo>
                    <a:pt x="1597" y="1090"/>
                  </a:lnTo>
                  <a:lnTo>
                    <a:pt x="1567" y="1017"/>
                  </a:lnTo>
                  <a:lnTo>
                    <a:pt x="1533" y="945"/>
                  </a:lnTo>
                  <a:lnTo>
                    <a:pt x="1496" y="876"/>
                  </a:lnTo>
                  <a:lnTo>
                    <a:pt x="1456" y="808"/>
                  </a:lnTo>
                  <a:lnTo>
                    <a:pt x="1413" y="743"/>
                  </a:lnTo>
                  <a:lnTo>
                    <a:pt x="1367" y="680"/>
                  </a:lnTo>
                  <a:lnTo>
                    <a:pt x="1318" y="619"/>
                  </a:lnTo>
                  <a:lnTo>
                    <a:pt x="1267" y="560"/>
                  </a:lnTo>
                  <a:lnTo>
                    <a:pt x="1213" y="503"/>
                  </a:lnTo>
                  <a:lnTo>
                    <a:pt x="1156" y="450"/>
                  </a:lnTo>
                  <a:lnTo>
                    <a:pt x="1098" y="398"/>
                  </a:lnTo>
                  <a:lnTo>
                    <a:pt x="1037" y="349"/>
                  </a:lnTo>
                  <a:lnTo>
                    <a:pt x="973" y="304"/>
                  </a:lnTo>
                  <a:lnTo>
                    <a:pt x="908" y="260"/>
                  </a:lnTo>
                  <a:lnTo>
                    <a:pt x="841" y="221"/>
                  </a:lnTo>
                  <a:lnTo>
                    <a:pt x="772" y="183"/>
                  </a:lnTo>
                  <a:lnTo>
                    <a:pt x="700" y="149"/>
                  </a:lnTo>
                  <a:lnTo>
                    <a:pt x="627" y="118"/>
                  </a:lnTo>
                  <a:lnTo>
                    <a:pt x="552" y="91"/>
                  </a:lnTo>
                  <a:lnTo>
                    <a:pt x="476" y="68"/>
                  </a:lnTo>
                  <a:lnTo>
                    <a:pt x="399" y="47"/>
                  </a:lnTo>
                  <a:lnTo>
                    <a:pt x="320" y="30"/>
                  </a:lnTo>
                  <a:lnTo>
                    <a:pt x="240" y="17"/>
                  </a:lnTo>
                  <a:lnTo>
                    <a:pt x="158" y="7"/>
                  </a:lnTo>
                  <a:lnTo>
                    <a:pt x="75" y="2"/>
                  </a:lnTo>
                  <a:lnTo>
                    <a:pt x="68" y="1"/>
                  </a:lnTo>
                  <a:lnTo>
                    <a:pt x="61" y="0"/>
                  </a:lnTo>
                  <a:lnTo>
                    <a:pt x="57" y="1"/>
                  </a:lnTo>
                  <a:lnTo>
                    <a:pt x="52" y="1"/>
                  </a:lnTo>
                  <a:lnTo>
                    <a:pt x="41" y="4"/>
                  </a:lnTo>
                  <a:lnTo>
                    <a:pt x="31" y="8"/>
                  </a:lnTo>
                  <a:lnTo>
                    <a:pt x="22" y="14"/>
                  </a:lnTo>
                  <a:lnTo>
                    <a:pt x="15" y="21"/>
                  </a:lnTo>
                  <a:lnTo>
                    <a:pt x="9" y="30"/>
                  </a:lnTo>
                  <a:lnTo>
                    <a:pt x="4" y="39"/>
                  </a:lnTo>
                  <a:lnTo>
                    <a:pt x="1" y="51"/>
                  </a:lnTo>
                  <a:lnTo>
                    <a:pt x="0" y="62"/>
                  </a:lnTo>
                  <a:lnTo>
                    <a:pt x="0" y="575"/>
                  </a:lnTo>
                  <a:lnTo>
                    <a:pt x="1" y="581"/>
                  </a:lnTo>
                  <a:lnTo>
                    <a:pt x="2" y="586"/>
                  </a:lnTo>
                  <a:lnTo>
                    <a:pt x="3" y="593"/>
                  </a:lnTo>
                  <a:lnTo>
                    <a:pt x="5" y="598"/>
                  </a:lnTo>
                  <a:lnTo>
                    <a:pt x="9" y="607"/>
                  </a:lnTo>
                  <a:lnTo>
                    <a:pt x="16" y="616"/>
                  </a:lnTo>
                  <a:lnTo>
                    <a:pt x="24" y="623"/>
                  </a:lnTo>
                  <a:lnTo>
                    <a:pt x="33" y="629"/>
                  </a:lnTo>
                  <a:lnTo>
                    <a:pt x="38" y="631"/>
                  </a:lnTo>
                  <a:lnTo>
                    <a:pt x="43" y="633"/>
                  </a:lnTo>
                  <a:lnTo>
                    <a:pt x="48" y="634"/>
                  </a:lnTo>
                  <a:lnTo>
                    <a:pt x="55" y="635"/>
                  </a:lnTo>
                  <a:lnTo>
                    <a:pt x="58" y="636"/>
                  </a:lnTo>
                  <a:lnTo>
                    <a:pt x="61" y="636"/>
                  </a:lnTo>
                  <a:lnTo>
                    <a:pt x="62" y="636"/>
                  </a:lnTo>
                  <a:lnTo>
                    <a:pt x="112" y="640"/>
                  </a:lnTo>
                  <a:lnTo>
                    <a:pt x="163" y="646"/>
                  </a:lnTo>
                  <a:lnTo>
                    <a:pt x="212" y="655"/>
                  </a:lnTo>
                  <a:lnTo>
                    <a:pt x="261" y="666"/>
                  </a:lnTo>
                  <a:lnTo>
                    <a:pt x="309" y="679"/>
                  </a:lnTo>
                  <a:lnTo>
                    <a:pt x="355" y="694"/>
                  </a:lnTo>
                  <a:lnTo>
                    <a:pt x="402" y="711"/>
                  </a:lnTo>
                  <a:lnTo>
                    <a:pt x="446" y="730"/>
                  </a:lnTo>
                  <a:lnTo>
                    <a:pt x="491" y="752"/>
                  </a:lnTo>
                  <a:lnTo>
                    <a:pt x="533" y="774"/>
                  </a:lnTo>
                  <a:lnTo>
                    <a:pt x="575" y="799"/>
                  </a:lnTo>
                  <a:lnTo>
                    <a:pt x="615" y="826"/>
                  </a:lnTo>
                  <a:lnTo>
                    <a:pt x="655" y="854"/>
                  </a:lnTo>
                  <a:lnTo>
                    <a:pt x="692" y="884"/>
                  </a:lnTo>
                  <a:lnTo>
                    <a:pt x="728" y="916"/>
                  </a:lnTo>
                  <a:lnTo>
                    <a:pt x="763" y="949"/>
                  </a:lnTo>
                  <a:lnTo>
                    <a:pt x="796" y="984"/>
                  </a:lnTo>
                  <a:lnTo>
                    <a:pt x="829" y="1020"/>
                  </a:lnTo>
                  <a:lnTo>
                    <a:pt x="859" y="1058"/>
                  </a:lnTo>
                  <a:lnTo>
                    <a:pt x="887" y="1097"/>
                  </a:lnTo>
                  <a:lnTo>
                    <a:pt x="915" y="1137"/>
                  </a:lnTo>
                  <a:lnTo>
                    <a:pt x="939" y="1178"/>
                  </a:lnTo>
                  <a:lnTo>
                    <a:pt x="962" y="1221"/>
                  </a:lnTo>
                  <a:lnTo>
                    <a:pt x="984" y="1265"/>
                  </a:lnTo>
                  <a:lnTo>
                    <a:pt x="1004" y="1310"/>
                  </a:lnTo>
                  <a:lnTo>
                    <a:pt x="1021" y="1355"/>
                  </a:lnTo>
                  <a:lnTo>
                    <a:pt x="1036" y="1403"/>
                  </a:lnTo>
                  <a:lnTo>
                    <a:pt x="1049" y="1451"/>
                  </a:lnTo>
                  <a:lnTo>
                    <a:pt x="1060" y="1499"/>
                  </a:lnTo>
                  <a:lnTo>
                    <a:pt x="1069" y="1549"/>
                  </a:lnTo>
                  <a:lnTo>
                    <a:pt x="1076" y="1598"/>
                  </a:lnTo>
                  <a:lnTo>
                    <a:pt x="1080" y="1649"/>
                  </a:lnTo>
                  <a:lnTo>
                    <a:pt x="1080" y="1653"/>
                  </a:lnTo>
                  <a:lnTo>
                    <a:pt x="1079" y="1657"/>
                  </a:lnTo>
                  <a:lnTo>
                    <a:pt x="1080" y="1664"/>
                  </a:lnTo>
                  <a:lnTo>
                    <a:pt x="1081" y="1671"/>
                  </a:lnTo>
                  <a:lnTo>
                    <a:pt x="1081" y="1671"/>
                  </a:lnTo>
                  <a:lnTo>
                    <a:pt x="1081" y="1671"/>
                  </a:lnTo>
                  <a:lnTo>
                    <a:pt x="1085" y="1680"/>
                  </a:lnTo>
                  <a:lnTo>
                    <a:pt x="1090" y="1690"/>
                  </a:lnTo>
                  <a:lnTo>
                    <a:pt x="1096" y="1698"/>
                  </a:lnTo>
                  <a:lnTo>
                    <a:pt x="1103" y="1705"/>
                  </a:lnTo>
                  <a:lnTo>
                    <a:pt x="1111" y="1710"/>
                  </a:lnTo>
                  <a:lnTo>
                    <a:pt x="1120" y="1714"/>
                  </a:lnTo>
                  <a:lnTo>
                    <a:pt x="1130" y="1717"/>
                  </a:lnTo>
                  <a:lnTo>
                    <a:pt x="1141" y="1718"/>
                  </a:lnTo>
                  <a:lnTo>
                    <a:pt x="1655" y="1718"/>
                  </a:lnTo>
                  <a:lnTo>
                    <a:pt x="1666" y="1717"/>
                  </a:lnTo>
                  <a:lnTo>
                    <a:pt x="1676" y="1714"/>
                  </a:lnTo>
                  <a:lnTo>
                    <a:pt x="1685" y="1709"/>
                  </a:lnTo>
                  <a:lnTo>
                    <a:pt x="1695" y="1703"/>
                  </a:lnTo>
                  <a:lnTo>
                    <a:pt x="1702" y="1696"/>
                  </a:lnTo>
                  <a:lnTo>
                    <a:pt x="1708" y="1687"/>
                  </a:lnTo>
                  <a:lnTo>
                    <a:pt x="1712" y="1677"/>
                  </a:lnTo>
                  <a:lnTo>
                    <a:pt x="1715" y="1666"/>
                  </a:lnTo>
                  <a:lnTo>
                    <a:pt x="1715" y="1666"/>
                  </a:lnTo>
                  <a:lnTo>
                    <a:pt x="1715" y="1666"/>
                  </a:lnTo>
                  <a:lnTo>
                    <a:pt x="1715" y="1665"/>
                  </a:lnTo>
                  <a:lnTo>
                    <a:pt x="1715" y="1664"/>
                  </a:lnTo>
                  <a:lnTo>
                    <a:pt x="1716" y="1661"/>
                  </a:lnTo>
                  <a:lnTo>
                    <a:pt x="1716" y="1657"/>
                  </a:lnTo>
                  <a:lnTo>
                    <a:pt x="1716" y="1650"/>
                  </a:lnTo>
                  <a:lnTo>
                    <a:pt x="1714" y="1643"/>
                  </a:lnTo>
                  <a:close/>
                </a:path>
              </a:pathLst>
            </a:custGeom>
            <a:solidFill>
              <a:schemeClr val="lt1">
                <a:alpha val="4705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30" name="Google Shape;30;p7"/>
          <p:cNvSpPr txBox="1"/>
          <p:nvPr/>
        </p:nvSpPr>
        <p:spPr>
          <a:xfrm>
            <a:off x="2486944" y="1984781"/>
            <a:ext cx="68244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More Free Powerpoint Templates?</a:t>
            </a:r>
            <a:endParaRPr/>
          </a:p>
        </p:txBody>
      </p:sp>
      <p:sp>
        <p:nvSpPr>
          <p:cNvPr id="31" name="Google Shape;31;p7">
            <a:hlinkClick r:id="rId2"/>
          </p:cNvPr>
          <p:cNvSpPr/>
          <p:nvPr/>
        </p:nvSpPr>
        <p:spPr>
          <a:xfrm>
            <a:off x="5337978" y="3638659"/>
            <a:ext cx="1053900" cy="253800"/>
          </a:xfrm>
          <a:prstGeom prst="roundRect">
            <a:avLst>
              <a:gd fmla="val 39588" name="adj"/>
            </a:avLst>
          </a:prstGeom>
          <a:solidFill>
            <a:srgbClr val="FFB6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Arial"/>
              <a:buNone/>
            </a:pPr>
            <a:r>
              <a:rPr b="0" i="0" lang="en-ID" sz="10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Click Here</a:t>
            </a:r>
            <a:endParaRPr/>
          </a:p>
        </p:txBody>
      </p:sp>
      <p:sp>
        <p:nvSpPr>
          <p:cNvPr id="32" name="Google Shape;32;p7"/>
          <p:cNvSpPr txBox="1"/>
          <p:nvPr/>
        </p:nvSpPr>
        <p:spPr>
          <a:xfrm>
            <a:off x="6721293" y="5550010"/>
            <a:ext cx="11802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05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ppt basic </a:t>
            </a:r>
            <a:r>
              <a:rPr lang="en-ID" sz="1050">
                <a:solidFill>
                  <a:srgbClr val="FFC023"/>
                </a:solidFill>
                <a:latin typeface="Lato"/>
                <a:ea typeface="Lato"/>
                <a:cs typeface="Lato"/>
                <a:sym typeface="Lato"/>
              </a:rPr>
              <a:t>tutorial</a:t>
            </a:r>
            <a:endParaRPr/>
          </a:p>
        </p:txBody>
      </p:sp>
      <p:sp>
        <p:nvSpPr>
          <p:cNvPr id="33" name="Google Shape;33;p7"/>
          <p:cNvSpPr txBox="1"/>
          <p:nvPr/>
        </p:nvSpPr>
        <p:spPr>
          <a:xfrm>
            <a:off x="5171985" y="5550009"/>
            <a:ext cx="14541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050">
                <a:solidFill>
                  <a:srgbClr val="FFC023"/>
                </a:solidFill>
                <a:latin typeface="Lato"/>
                <a:ea typeface="Lato"/>
                <a:cs typeface="Lato"/>
                <a:sym typeface="Lato"/>
              </a:rPr>
              <a:t>template</a:t>
            </a:r>
            <a:r>
              <a:rPr lang="en-ID" sz="105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collection</a:t>
            </a:r>
            <a:endParaRPr/>
          </a:p>
        </p:txBody>
      </p:sp>
      <p:sp>
        <p:nvSpPr>
          <p:cNvPr id="34" name="Google Shape;34;p7"/>
          <p:cNvSpPr txBox="1"/>
          <p:nvPr/>
        </p:nvSpPr>
        <p:spPr>
          <a:xfrm>
            <a:off x="3675966" y="5550010"/>
            <a:ext cx="13389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050">
                <a:solidFill>
                  <a:srgbClr val="FFC023"/>
                </a:solidFill>
                <a:latin typeface="Lato"/>
                <a:ea typeface="Lato"/>
                <a:cs typeface="Lato"/>
                <a:sym typeface="Lato"/>
              </a:rPr>
              <a:t>custom</a:t>
            </a:r>
            <a:r>
              <a:rPr lang="en-ID" sz="105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powerpoint</a:t>
            </a:r>
            <a:endParaRPr sz="105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5" name="Google Shape;35;p7"/>
          <p:cNvCxnSpPr/>
          <p:nvPr/>
        </p:nvCxnSpPr>
        <p:spPr>
          <a:xfrm>
            <a:off x="5098941" y="5566839"/>
            <a:ext cx="0" cy="2157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6" name="Google Shape;36;p7"/>
          <p:cNvCxnSpPr/>
          <p:nvPr/>
        </p:nvCxnSpPr>
        <p:spPr>
          <a:xfrm>
            <a:off x="6621838" y="5566839"/>
            <a:ext cx="0" cy="2157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7" name="Google Shape;37;p7">
            <a:hlinkClick r:id="rId3"/>
          </p:cNvPr>
          <p:cNvSpPr/>
          <p:nvPr/>
        </p:nvSpPr>
        <p:spPr>
          <a:xfrm>
            <a:off x="3471655" y="5498175"/>
            <a:ext cx="1605300" cy="387000"/>
          </a:xfrm>
          <a:prstGeom prst="roundRect">
            <a:avLst>
              <a:gd fmla="val 16667" name="adj"/>
            </a:avLst>
          </a:prstGeom>
          <a:solidFill>
            <a:srgbClr val="231F20">
              <a:alpha val="0"/>
            </a:srgbClr>
          </a:solidFill>
          <a:ln cap="flat" cmpd="sng" w="12700">
            <a:solidFill>
              <a:srgbClr val="0D99B7">
                <a:alpha val="0"/>
              </a:srgb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" name="Google Shape;38;p7">
            <a:hlinkClick r:id="rId4"/>
          </p:cNvPr>
          <p:cNvSpPr/>
          <p:nvPr/>
        </p:nvSpPr>
        <p:spPr>
          <a:xfrm>
            <a:off x="5137854" y="5498175"/>
            <a:ext cx="1454100" cy="387000"/>
          </a:xfrm>
          <a:prstGeom prst="roundRect">
            <a:avLst>
              <a:gd fmla="val 16667" name="adj"/>
            </a:avLst>
          </a:prstGeom>
          <a:solidFill>
            <a:srgbClr val="231F20">
              <a:alpha val="0"/>
            </a:srgbClr>
          </a:solidFill>
          <a:ln cap="flat" cmpd="sng" w="12700">
            <a:solidFill>
              <a:srgbClr val="0D99B7">
                <a:alpha val="0"/>
              </a:srgb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9" name="Google Shape;39;p7">
            <a:hlinkClick r:id="rId5"/>
          </p:cNvPr>
          <p:cNvSpPr/>
          <p:nvPr/>
        </p:nvSpPr>
        <p:spPr>
          <a:xfrm>
            <a:off x="6660361" y="5498175"/>
            <a:ext cx="1241100" cy="387000"/>
          </a:xfrm>
          <a:prstGeom prst="roundRect">
            <a:avLst>
              <a:gd fmla="val 16667" name="adj"/>
            </a:avLst>
          </a:prstGeom>
          <a:solidFill>
            <a:srgbClr val="231F20">
              <a:alpha val="0"/>
            </a:srgbClr>
          </a:solidFill>
          <a:ln cap="flat" cmpd="sng" w="12700">
            <a:solidFill>
              <a:srgbClr val="0D99B7">
                <a:alpha val="0"/>
              </a:srgb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3_Title Slide" showMasterSp="0">
  <p:cSld name="23_Title Slide">
    <p:bg>
      <p:bgPr>
        <a:solidFill>
          <a:srgbClr val="1E2436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/>
        </p:nvSpPr>
        <p:spPr>
          <a:xfrm>
            <a:off x="403051" y="176510"/>
            <a:ext cx="155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>
                <a:solidFill>
                  <a:schemeClr val="accent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3D</a:t>
            </a:r>
            <a:r>
              <a:rPr lang="en-ID" sz="2400">
                <a:solidFill>
                  <a:schemeClr val="lt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eck</a:t>
            </a:r>
            <a:r>
              <a:rPr lang="en-ID" sz="2400">
                <a:solidFill>
                  <a:schemeClr val="accent5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.</a:t>
            </a:r>
            <a:endParaRPr/>
          </a:p>
        </p:txBody>
      </p:sp>
      <p:sp>
        <p:nvSpPr>
          <p:cNvPr id="42" name="Google Shape;42;p8"/>
          <p:cNvSpPr txBox="1"/>
          <p:nvPr/>
        </p:nvSpPr>
        <p:spPr>
          <a:xfrm>
            <a:off x="9639300" y="6364517"/>
            <a:ext cx="21498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i="0" lang="en-ID" sz="12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‹#›</a:t>
            </a:fld>
            <a:r>
              <a:rPr i="0" lang="en-ID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|  3D Presentation</a:t>
            </a:r>
            <a:endParaRPr i="0" sz="40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1_Title Slide">
  <p:cSld name="31_Title Slide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/>
          <p:nvPr/>
        </p:nvSpPr>
        <p:spPr>
          <a:xfrm>
            <a:off x="6095999" y="0"/>
            <a:ext cx="6096000" cy="6858000"/>
          </a:xfrm>
          <a:prstGeom prst="rect">
            <a:avLst/>
          </a:prstGeom>
          <a:solidFill>
            <a:srgbClr val="F3FA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5" name="Google Shape;45;p9"/>
          <p:cNvSpPr txBox="1"/>
          <p:nvPr/>
        </p:nvSpPr>
        <p:spPr>
          <a:xfrm>
            <a:off x="9639300" y="6364517"/>
            <a:ext cx="21498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i="0" lang="en-ID" sz="12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‹#›</a:t>
            </a:fld>
            <a:r>
              <a:rPr i="0" lang="en-ID" sz="1200">
                <a:solidFill>
                  <a:srgbClr val="283755"/>
                </a:solidFill>
                <a:latin typeface="Inter"/>
                <a:ea typeface="Inter"/>
                <a:cs typeface="Inter"/>
                <a:sym typeface="Inter"/>
              </a:rPr>
              <a:t>  |  3D Presentation</a:t>
            </a:r>
            <a:endParaRPr i="0" sz="4000">
              <a:solidFill>
                <a:srgbClr val="283755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Custom Layout" showMasterSp="0">
  <p:cSld name="5_Custom Layout">
    <p:bg>
      <p:bgPr>
        <a:solidFill>
          <a:srgbClr val="262626"/>
        </a:soli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404558" y="3197953"/>
            <a:ext cx="1868744" cy="462093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10"/>
          <p:cNvSpPr txBox="1"/>
          <p:nvPr/>
        </p:nvSpPr>
        <p:spPr>
          <a:xfrm>
            <a:off x="1770184" y="3803448"/>
            <a:ext cx="2496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Thankyou For Using Our Template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49" name="Google Shape;49;p10"/>
          <p:cNvGrpSpPr/>
          <p:nvPr/>
        </p:nvGrpSpPr>
        <p:grpSpPr>
          <a:xfrm>
            <a:off x="6926681" y="853698"/>
            <a:ext cx="6427728" cy="6433343"/>
            <a:chOff x="1812925" y="2333625"/>
            <a:chExt cx="1816101" cy="1817688"/>
          </a:xfrm>
        </p:grpSpPr>
        <p:sp>
          <p:nvSpPr>
            <p:cNvPr id="50" name="Google Shape;50;p10"/>
            <p:cNvSpPr/>
            <p:nvPr/>
          </p:nvSpPr>
          <p:spPr>
            <a:xfrm>
              <a:off x="1812925" y="2333625"/>
              <a:ext cx="908051" cy="908048"/>
            </a:xfrm>
            <a:custGeom>
              <a:rect b="b" l="l" r="r" t="t"/>
              <a:pathLst>
                <a:path extrusionOk="0" h="1717" w="1716">
                  <a:moveTo>
                    <a:pt x="54" y="635"/>
                  </a:moveTo>
                  <a:lnTo>
                    <a:pt x="55" y="635"/>
                  </a:lnTo>
                  <a:lnTo>
                    <a:pt x="58" y="635"/>
                  </a:lnTo>
                  <a:lnTo>
                    <a:pt x="61" y="635"/>
                  </a:lnTo>
                  <a:lnTo>
                    <a:pt x="61" y="635"/>
                  </a:lnTo>
                  <a:lnTo>
                    <a:pt x="112" y="639"/>
                  </a:lnTo>
                  <a:lnTo>
                    <a:pt x="162" y="646"/>
                  </a:lnTo>
                  <a:lnTo>
                    <a:pt x="211" y="654"/>
                  </a:lnTo>
                  <a:lnTo>
                    <a:pt x="260" y="666"/>
                  </a:lnTo>
                  <a:lnTo>
                    <a:pt x="309" y="679"/>
                  </a:lnTo>
                  <a:lnTo>
                    <a:pt x="355" y="694"/>
                  </a:lnTo>
                  <a:lnTo>
                    <a:pt x="401" y="711"/>
                  </a:lnTo>
                  <a:lnTo>
                    <a:pt x="446" y="730"/>
                  </a:lnTo>
                  <a:lnTo>
                    <a:pt x="490" y="751"/>
                  </a:lnTo>
                  <a:lnTo>
                    <a:pt x="533" y="774"/>
                  </a:lnTo>
                  <a:lnTo>
                    <a:pt x="575" y="799"/>
                  </a:lnTo>
                  <a:lnTo>
                    <a:pt x="615" y="826"/>
                  </a:lnTo>
                  <a:lnTo>
                    <a:pt x="654" y="854"/>
                  </a:lnTo>
                  <a:lnTo>
                    <a:pt x="692" y="884"/>
                  </a:lnTo>
                  <a:lnTo>
                    <a:pt x="727" y="916"/>
                  </a:lnTo>
                  <a:lnTo>
                    <a:pt x="763" y="949"/>
                  </a:lnTo>
                  <a:lnTo>
                    <a:pt x="796" y="984"/>
                  </a:lnTo>
                  <a:lnTo>
                    <a:pt x="828" y="1020"/>
                  </a:lnTo>
                  <a:lnTo>
                    <a:pt x="858" y="1058"/>
                  </a:lnTo>
                  <a:lnTo>
                    <a:pt x="887" y="1096"/>
                  </a:lnTo>
                  <a:lnTo>
                    <a:pt x="914" y="1137"/>
                  </a:lnTo>
                  <a:lnTo>
                    <a:pt x="939" y="1178"/>
                  </a:lnTo>
                  <a:lnTo>
                    <a:pt x="962" y="1221"/>
                  </a:lnTo>
                  <a:lnTo>
                    <a:pt x="983" y="1264"/>
                  </a:lnTo>
                  <a:lnTo>
                    <a:pt x="1003" y="1310"/>
                  </a:lnTo>
                  <a:lnTo>
                    <a:pt x="1021" y="1355"/>
                  </a:lnTo>
                  <a:lnTo>
                    <a:pt x="1036" y="1402"/>
                  </a:lnTo>
                  <a:lnTo>
                    <a:pt x="1049" y="1450"/>
                  </a:lnTo>
                  <a:lnTo>
                    <a:pt x="1060" y="1498"/>
                  </a:lnTo>
                  <a:lnTo>
                    <a:pt x="1069" y="1548"/>
                  </a:lnTo>
                  <a:lnTo>
                    <a:pt x="1075" y="1598"/>
                  </a:lnTo>
                  <a:lnTo>
                    <a:pt x="1081" y="1649"/>
                  </a:lnTo>
                  <a:lnTo>
                    <a:pt x="1080" y="1653"/>
                  </a:lnTo>
                  <a:lnTo>
                    <a:pt x="1080" y="1656"/>
                  </a:lnTo>
                  <a:lnTo>
                    <a:pt x="1081" y="1663"/>
                  </a:lnTo>
                  <a:lnTo>
                    <a:pt x="1082" y="1670"/>
                  </a:lnTo>
                  <a:lnTo>
                    <a:pt x="1085" y="1681"/>
                  </a:lnTo>
                  <a:lnTo>
                    <a:pt x="1090" y="1690"/>
                  </a:lnTo>
                  <a:lnTo>
                    <a:pt x="1096" y="1697"/>
                  </a:lnTo>
                  <a:lnTo>
                    <a:pt x="1103" y="1704"/>
                  </a:lnTo>
                  <a:lnTo>
                    <a:pt x="1111" y="1710"/>
                  </a:lnTo>
                  <a:lnTo>
                    <a:pt x="1120" y="1714"/>
                  </a:lnTo>
                  <a:lnTo>
                    <a:pt x="1130" y="1716"/>
                  </a:lnTo>
                  <a:lnTo>
                    <a:pt x="1140" y="1717"/>
                  </a:lnTo>
                  <a:lnTo>
                    <a:pt x="1655" y="1717"/>
                  </a:lnTo>
                  <a:lnTo>
                    <a:pt x="1665" y="1716"/>
                  </a:lnTo>
                  <a:lnTo>
                    <a:pt x="1676" y="1713"/>
                  </a:lnTo>
                  <a:lnTo>
                    <a:pt x="1686" y="1709"/>
                  </a:lnTo>
                  <a:lnTo>
                    <a:pt x="1695" y="1703"/>
                  </a:lnTo>
                  <a:lnTo>
                    <a:pt x="1702" y="1696"/>
                  </a:lnTo>
                  <a:lnTo>
                    <a:pt x="1708" y="1687"/>
                  </a:lnTo>
                  <a:lnTo>
                    <a:pt x="1712" y="1676"/>
                  </a:lnTo>
                  <a:lnTo>
                    <a:pt x="1715" y="1666"/>
                  </a:lnTo>
                  <a:lnTo>
                    <a:pt x="1715" y="1666"/>
                  </a:lnTo>
                  <a:lnTo>
                    <a:pt x="1715" y="1666"/>
                  </a:lnTo>
                  <a:lnTo>
                    <a:pt x="1715" y="1661"/>
                  </a:lnTo>
                  <a:lnTo>
                    <a:pt x="1716" y="1656"/>
                  </a:lnTo>
                  <a:lnTo>
                    <a:pt x="1715" y="1649"/>
                  </a:lnTo>
                  <a:lnTo>
                    <a:pt x="1714" y="1643"/>
                  </a:lnTo>
                  <a:lnTo>
                    <a:pt x="1714" y="1642"/>
                  </a:lnTo>
                  <a:lnTo>
                    <a:pt x="1714" y="1642"/>
                  </a:lnTo>
                  <a:lnTo>
                    <a:pt x="1709" y="1560"/>
                  </a:lnTo>
                  <a:lnTo>
                    <a:pt x="1699" y="1478"/>
                  </a:lnTo>
                  <a:lnTo>
                    <a:pt x="1686" y="1398"/>
                  </a:lnTo>
                  <a:lnTo>
                    <a:pt x="1669" y="1318"/>
                  </a:lnTo>
                  <a:lnTo>
                    <a:pt x="1648" y="1241"/>
                  </a:lnTo>
                  <a:lnTo>
                    <a:pt x="1625" y="1164"/>
                  </a:lnTo>
                  <a:lnTo>
                    <a:pt x="1598" y="1089"/>
                  </a:lnTo>
                  <a:lnTo>
                    <a:pt x="1566" y="1016"/>
                  </a:lnTo>
                  <a:lnTo>
                    <a:pt x="1533" y="945"/>
                  </a:lnTo>
                  <a:lnTo>
                    <a:pt x="1495" y="875"/>
                  </a:lnTo>
                  <a:lnTo>
                    <a:pt x="1456" y="808"/>
                  </a:lnTo>
                  <a:lnTo>
                    <a:pt x="1412" y="743"/>
                  </a:lnTo>
                  <a:lnTo>
                    <a:pt x="1367" y="680"/>
                  </a:lnTo>
                  <a:lnTo>
                    <a:pt x="1318" y="618"/>
                  </a:lnTo>
                  <a:lnTo>
                    <a:pt x="1267" y="559"/>
                  </a:lnTo>
                  <a:lnTo>
                    <a:pt x="1213" y="502"/>
                  </a:lnTo>
                  <a:lnTo>
                    <a:pt x="1156" y="449"/>
                  </a:lnTo>
                  <a:lnTo>
                    <a:pt x="1098" y="397"/>
                  </a:lnTo>
                  <a:lnTo>
                    <a:pt x="1037" y="348"/>
                  </a:lnTo>
                  <a:lnTo>
                    <a:pt x="973" y="303"/>
                  </a:lnTo>
                  <a:lnTo>
                    <a:pt x="908" y="260"/>
                  </a:lnTo>
                  <a:lnTo>
                    <a:pt x="841" y="220"/>
                  </a:lnTo>
                  <a:lnTo>
                    <a:pt x="771" y="183"/>
                  </a:lnTo>
                  <a:lnTo>
                    <a:pt x="700" y="149"/>
                  </a:lnTo>
                  <a:lnTo>
                    <a:pt x="627" y="119"/>
                  </a:lnTo>
                  <a:lnTo>
                    <a:pt x="552" y="91"/>
                  </a:lnTo>
                  <a:lnTo>
                    <a:pt x="477" y="67"/>
                  </a:lnTo>
                  <a:lnTo>
                    <a:pt x="399" y="47"/>
                  </a:lnTo>
                  <a:lnTo>
                    <a:pt x="320" y="29"/>
                  </a:lnTo>
                  <a:lnTo>
                    <a:pt x="239" y="16"/>
                  </a:lnTo>
                  <a:lnTo>
                    <a:pt x="157" y="7"/>
                  </a:lnTo>
                  <a:lnTo>
                    <a:pt x="75" y="2"/>
                  </a:lnTo>
                  <a:lnTo>
                    <a:pt x="68" y="0"/>
                  </a:lnTo>
                  <a:lnTo>
                    <a:pt x="61" y="0"/>
                  </a:lnTo>
                  <a:lnTo>
                    <a:pt x="56" y="0"/>
                  </a:lnTo>
                  <a:lnTo>
                    <a:pt x="52" y="1"/>
                  </a:lnTo>
                  <a:lnTo>
                    <a:pt x="40" y="3"/>
                  </a:lnTo>
                  <a:lnTo>
                    <a:pt x="31" y="8"/>
                  </a:lnTo>
                  <a:lnTo>
                    <a:pt x="22" y="14"/>
                  </a:lnTo>
                  <a:lnTo>
                    <a:pt x="15" y="21"/>
                  </a:lnTo>
                  <a:lnTo>
                    <a:pt x="8" y="29"/>
                  </a:lnTo>
                  <a:lnTo>
                    <a:pt x="4" y="40"/>
                  </a:lnTo>
                  <a:lnTo>
                    <a:pt x="1" y="50"/>
                  </a:lnTo>
                  <a:lnTo>
                    <a:pt x="0" y="61"/>
                  </a:lnTo>
                  <a:lnTo>
                    <a:pt x="0" y="574"/>
                  </a:lnTo>
                  <a:lnTo>
                    <a:pt x="0" y="580"/>
                  </a:lnTo>
                  <a:lnTo>
                    <a:pt x="1" y="587"/>
                  </a:lnTo>
                  <a:lnTo>
                    <a:pt x="2" y="592"/>
                  </a:lnTo>
                  <a:lnTo>
                    <a:pt x="4" y="597"/>
                  </a:lnTo>
                  <a:lnTo>
                    <a:pt x="9" y="607"/>
                  </a:lnTo>
                  <a:lnTo>
                    <a:pt x="15" y="616"/>
                  </a:lnTo>
                  <a:lnTo>
                    <a:pt x="23" y="623"/>
                  </a:lnTo>
                  <a:lnTo>
                    <a:pt x="32" y="629"/>
                  </a:lnTo>
                  <a:lnTo>
                    <a:pt x="37" y="631"/>
                  </a:lnTo>
                  <a:lnTo>
                    <a:pt x="42" y="633"/>
                  </a:lnTo>
                  <a:lnTo>
                    <a:pt x="49" y="634"/>
                  </a:lnTo>
                  <a:lnTo>
                    <a:pt x="54" y="635"/>
                  </a:lnTo>
                  <a:close/>
                </a:path>
              </a:pathLst>
            </a:custGeom>
            <a:solidFill>
              <a:schemeClr val="lt1">
                <a:alpha val="4705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51" name="Google Shape;51;p10"/>
            <p:cNvSpPr/>
            <p:nvPr/>
          </p:nvSpPr>
          <p:spPr>
            <a:xfrm>
              <a:off x="2720975" y="2333625"/>
              <a:ext cx="908051" cy="908048"/>
            </a:xfrm>
            <a:custGeom>
              <a:rect b="b" l="l" r="r" t="t"/>
              <a:pathLst>
                <a:path extrusionOk="0" h="1717" w="1716">
                  <a:moveTo>
                    <a:pt x="55" y="635"/>
                  </a:moveTo>
                  <a:lnTo>
                    <a:pt x="58" y="635"/>
                  </a:lnTo>
                  <a:lnTo>
                    <a:pt x="61" y="635"/>
                  </a:lnTo>
                  <a:lnTo>
                    <a:pt x="62" y="635"/>
                  </a:lnTo>
                  <a:lnTo>
                    <a:pt x="112" y="639"/>
                  </a:lnTo>
                  <a:lnTo>
                    <a:pt x="163" y="646"/>
                  </a:lnTo>
                  <a:lnTo>
                    <a:pt x="212" y="654"/>
                  </a:lnTo>
                  <a:lnTo>
                    <a:pt x="261" y="666"/>
                  </a:lnTo>
                  <a:lnTo>
                    <a:pt x="309" y="679"/>
                  </a:lnTo>
                  <a:lnTo>
                    <a:pt x="355" y="694"/>
                  </a:lnTo>
                  <a:lnTo>
                    <a:pt x="402" y="711"/>
                  </a:lnTo>
                  <a:lnTo>
                    <a:pt x="446" y="730"/>
                  </a:lnTo>
                  <a:lnTo>
                    <a:pt x="491" y="751"/>
                  </a:lnTo>
                  <a:lnTo>
                    <a:pt x="533" y="774"/>
                  </a:lnTo>
                  <a:lnTo>
                    <a:pt x="575" y="799"/>
                  </a:lnTo>
                  <a:lnTo>
                    <a:pt x="615" y="826"/>
                  </a:lnTo>
                  <a:lnTo>
                    <a:pt x="655" y="854"/>
                  </a:lnTo>
                  <a:lnTo>
                    <a:pt x="692" y="884"/>
                  </a:lnTo>
                  <a:lnTo>
                    <a:pt x="728" y="916"/>
                  </a:lnTo>
                  <a:lnTo>
                    <a:pt x="763" y="949"/>
                  </a:lnTo>
                  <a:lnTo>
                    <a:pt x="796" y="984"/>
                  </a:lnTo>
                  <a:lnTo>
                    <a:pt x="829" y="1020"/>
                  </a:lnTo>
                  <a:lnTo>
                    <a:pt x="859" y="1058"/>
                  </a:lnTo>
                  <a:lnTo>
                    <a:pt x="887" y="1096"/>
                  </a:lnTo>
                  <a:lnTo>
                    <a:pt x="915" y="1137"/>
                  </a:lnTo>
                  <a:lnTo>
                    <a:pt x="939" y="1178"/>
                  </a:lnTo>
                  <a:lnTo>
                    <a:pt x="962" y="1221"/>
                  </a:lnTo>
                  <a:lnTo>
                    <a:pt x="984" y="1264"/>
                  </a:lnTo>
                  <a:lnTo>
                    <a:pt x="1004" y="1310"/>
                  </a:lnTo>
                  <a:lnTo>
                    <a:pt x="1021" y="1355"/>
                  </a:lnTo>
                  <a:lnTo>
                    <a:pt x="1036" y="1402"/>
                  </a:lnTo>
                  <a:lnTo>
                    <a:pt x="1049" y="1450"/>
                  </a:lnTo>
                  <a:lnTo>
                    <a:pt x="1060" y="1498"/>
                  </a:lnTo>
                  <a:lnTo>
                    <a:pt x="1069" y="1548"/>
                  </a:lnTo>
                  <a:lnTo>
                    <a:pt x="1076" y="1598"/>
                  </a:lnTo>
                  <a:lnTo>
                    <a:pt x="1080" y="1649"/>
                  </a:lnTo>
                  <a:lnTo>
                    <a:pt x="1080" y="1653"/>
                  </a:lnTo>
                  <a:lnTo>
                    <a:pt x="1079" y="1656"/>
                  </a:lnTo>
                  <a:lnTo>
                    <a:pt x="1080" y="1663"/>
                  </a:lnTo>
                  <a:lnTo>
                    <a:pt x="1081" y="1670"/>
                  </a:lnTo>
                  <a:lnTo>
                    <a:pt x="1085" y="1681"/>
                  </a:lnTo>
                  <a:lnTo>
                    <a:pt x="1090" y="1690"/>
                  </a:lnTo>
                  <a:lnTo>
                    <a:pt x="1096" y="1697"/>
                  </a:lnTo>
                  <a:lnTo>
                    <a:pt x="1103" y="1704"/>
                  </a:lnTo>
                  <a:lnTo>
                    <a:pt x="1111" y="1710"/>
                  </a:lnTo>
                  <a:lnTo>
                    <a:pt x="1120" y="1714"/>
                  </a:lnTo>
                  <a:lnTo>
                    <a:pt x="1130" y="1716"/>
                  </a:lnTo>
                  <a:lnTo>
                    <a:pt x="1141" y="1717"/>
                  </a:lnTo>
                  <a:lnTo>
                    <a:pt x="1655" y="1717"/>
                  </a:lnTo>
                  <a:lnTo>
                    <a:pt x="1666" y="1716"/>
                  </a:lnTo>
                  <a:lnTo>
                    <a:pt x="1676" y="1713"/>
                  </a:lnTo>
                  <a:lnTo>
                    <a:pt x="1685" y="1709"/>
                  </a:lnTo>
                  <a:lnTo>
                    <a:pt x="1695" y="1703"/>
                  </a:lnTo>
                  <a:lnTo>
                    <a:pt x="1702" y="1696"/>
                  </a:lnTo>
                  <a:lnTo>
                    <a:pt x="1708" y="1687"/>
                  </a:lnTo>
                  <a:lnTo>
                    <a:pt x="1712" y="1676"/>
                  </a:lnTo>
                  <a:lnTo>
                    <a:pt x="1715" y="1666"/>
                  </a:lnTo>
                  <a:lnTo>
                    <a:pt x="1715" y="1666"/>
                  </a:lnTo>
                  <a:lnTo>
                    <a:pt x="1715" y="1666"/>
                  </a:lnTo>
                  <a:lnTo>
                    <a:pt x="1716" y="1661"/>
                  </a:lnTo>
                  <a:lnTo>
                    <a:pt x="1716" y="1656"/>
                  </a:lnTo>
                  <a:lnTo>
                    <a:pt x="1716" y="1649"/>
                  </a:lnTo>
                  <a:lnTo>
                    <a:pt x="1714" y="1643"/>
                  </a:lnTo>
                  <a:lnTo>
                    <a:pt x="1714" y="1642"/>
                  </a:lnTo>
                  <a:lnTo>
                    <a:pt x="1714" y="1642"/>
                  </a:lnTo>
                  <a:lnTo>
                    <a:pt x="1709" y="1560"/>
                  </a:lnTo>
                  <a:lnTo>
                    <a:pt x="1700" y="1478"/>
                  </a:lnTo>
                  <a:lnTo>
                    <a:pt x="1687" y="1398"/>
                  </a:lnTo>
                  <a:lnTo>
                    <a:pt x="1669" y="1318"/>
                  </a:lnTo>
                  <a:lnTo>
                    <a:pt x="1649" y="1241"/>
                  </a:lnTo>
                  <a:lnTo>
                    <a:pt x="1625" y="1164"/>
                  </a:lnTo>
                  <a:lnTo>
                    <a:pt x="1597" y="1089"/>
                  </a:lnTo>
                  <a:lnTo>
                    <a:pt x="1567" y="1016"/>
                  </a:lnTo>
                  <a:lnTo>
                    <a:pt x="1533" y="945"/>
                  </a:lnTo>
                  <a:lnTo>
                    <a:pt x="1496" y="875"/>
                  </a:lnTo>
                  <a:lnTo>
                    <a:pt x="1456" y="808"/>
                  </a:lnTo>
                  <a:lnTo>
                    <a:pt x="1413" y="743"/>
                  </a:lnTo>
                  <a:lnTo>
                    <a:pt x="1367" y="680"/>
                  </a:lnTo>
                  <a:lnTo>
                    <a:pt x="1318" y="618"/>
                  </a:lnTo>
                  <a:lnTo>
                    <a:pt x="1267" y="559"/>
                  </a:lnTo>
                  <a:lnTo>
                    <a:pt x="1213" y="502"/>
                  </a:lnTo>
                  <a:lnTo>
                    <a:pt x="1156" y="449"/>
                  </a:lnTo>
                  <a:lnTo>
                    <a:pt x="1098" y="397"/>
                  </a:lnTo>
                  <a:lnTo>
                    <a:pt x="1037" y="348"/>
                  </a:lnTo>
                  <a:lnTo>
                    <a:pt x="973" y="303"/>
                  </a:lnTo>
                  <a:lnTo>
                    <a:pt x="908" y="260"/>
                  </a:lnTo>
                  <a:lnTo>
                    <a:pt x="841" y="220"/>
                  </a:lnTo>
                  <a:lnTo>
                    <a:pt x="772" y="183"/>
                  </a:lnTo>
                  <a:lnTo>
                    <a:pt x="700" y="149"/>
                  </a:lnTo>
                  <a:lnTo>
                    <a:pt x="627" y="119"/>
                  </a:lnTo>
                  <a:lnTo>
                    <a:pt x="552" y="91"/>
                  </a:lnTo>
                  <a:lnTo>
                    <a:pt x="476" y="67"/>
                  </a:lnTo>
                  <a:lnTo>
                    <a:pt x="399" y="47"/>
                  </a:lnTo>
                  <a:lnTo>
                    <a:pt x="320" y="29"/>
                  </a:lnTo>
                  <a:lnTo>
                    <a:pt x="240" y="16"/>
                  </a:lnTo>
                  <a:lnTo>
                    <a:pt x="158" y="7"/>
                  </a:lnTo>
                  <a:lnTo>
                    <a:pt x="75" y="2"/>
                  </a:lnTo>
                  <a:lnTo>
                    <a:pt x="68" y="0"/>
                  </a:lnTo>
                  <a:lnTo>
                    <a:pt x="61" y="0"/>
                  </a:lnTo>
                  <a:lnTo>
                    <a:pt x="57" y="0"/>
                  </a:lnTo>
                  <a:lnTo>
                    <a:pt x="52" y="1"/>
                  </a:lnTo>
                  <a:lnTo>
                    <a:pt x="41" y="3"/>
                  </a:lnTo>
                  <a:lnTo>
                    <a:pt x="31" y="8"/>
                  </a:lnTo>
                  <a:lnTo>
                    <a:pt x="22" y="14"/>
                  </a:lnTo>
                  <a:lnTo>
                    <a:pt x="15" y="21"/>
                  </a:lnTo>
                  <a:lnTo>
                    <a:pt x="9" y="29"/>
                  </a:lnTo>
                  <a:lnTo>
                    <a:pt x="4" y="40"/>
                  </a:lnTo>
                  <a:lnTo>
                    <a:pt x="1" y="50"/>
                  </a:lnTo>
                  <a:lnTo>
                    <a:pt x="0" y="61"/>
                  </a:lnTo>
                  <a:lnTo>
                    <a:pt x="0" y="574"/>
                  </a:lnTo>
                  <a:lnTo>
                    <a:pt x="1" y="580"/>
                  </a:lnTo>
                  <a:lnTo>
                    <a:pt x="2" y="587"/>
                  </a:lnTo>
                  <a:lnTo>
                    <a:pt x="3" y="592"/>
                  </a:lnTo>
                  <a:lnTo>
                    <a:pt x="5" y="597"/>
                  </a:lnTo>
                  <a:lnTo>
                    <a:pt x="9" y="607"/>
                  </a:lnTo>
                  <a:lnTo>
                    <a:pt x="16" y="616"/>
                  </a:lnTo>
                  <a:lnTo>
                    <a:pt x="24" y="623"/>
                  </a:lnTo>
                  <a:lnTo>
                    <a:pt x="33" y="629"/>
                  </a:lnTo>
                  <a:lnTo>
                    <a:pt x="38" y="631"/>
                  </a:lnTo>
                  <a:lnTo>
                    <a:pt x="43" y="633"/>
                  </a:lnTo>
                  <a:lnTo>
                    <a:pt x="48" y="634"/>
                  </a:lnTo>
                  <a:lnTo>
                    <a:pt x="55" y="635"/>
                  </a:lnTo>
                  <a:close/>
                </a:path>
              </a:pathLst>
            </a:custGeom>
            <a:solidFill>
              <a:schemeClr val="lt1">
                <a:alpha val="4705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52" name="Google Shape;52;p10"/>
            <p:cNvSpPr/>
            <p:nvPr/>
          </p:nvSpPr>
          <p:spPr>
            <a:xfrm>
              <a:off x="1812925" y="3241675"/>
              <a:ext cx="908051" cy="909638"/>
            </a:xfrm>
            <a:custGeom>
              <a:rect b="b" l="l" r="r" t="t"/>
              <a:pathLst>
                <a:path extrusionOk="0" h="1718" w="1716">
                  <a:moveTo>
                    <a:pt x="1641" y="1716"/>
                  </a:moveTo>
                  <a:lnTo>
                    <a:pt x="1558" y="1711"/>
                  </a:lnTo>
                  <a:lnTo>
                    <a:pt x="1476" y="1702"/>
                  </a:lnTo>
                  <a:lnTo>
                    <a:pt x="1396" y="1688"/>
                  </a:lnTo>
                  <a:lnTo>
                    <a:pt x="1317" y="1671"/>
                  </a:lnTo>
                  <a:lnTo>
                    <a:pt x="1239" y="1651"/>
                  </a:lnTo>
                  <a:lnTo>
                    <a:pt x="1163" y="1627"/>
                  </a:lnTo>
                  <a:lnTo>
                    <a:pt x="1089" y="1599"/>
                  </a:lnTo>
                  <a:lnTo>
                    <a:pt x="1016" y="1569"/>
                  </a:lnTo>
                  <a:lnTo>
                    <a:pt x="944" y="1535"/>
                  </a:lnTo>
                  <a:lnTo>
                    <a:pt x="875" y="1498"/>
                  </a:lnTo>
                  <a:lnTo>
                    <a:pt x="807" y="1458"/>
                  </a:lnTo>
                  <a:lnTo>
                    <a:pt x="742" y="1414"/>
                  </a:lnTo>
                  <a:lnTo>
                    <a:pt x="679" y="1369"/>
                  </a:lnTo>
                  <a:lnTo>
                    <a:pt x="617" y="1320"/>
                  </a:lnTo>
                  <a:lnTo>
                    <a:pt x="558" y="1268"/>
                  </a:lnTo>
                  <a:lnTo>
                    <a:pt x="503" y="1215"/>
                  </a:lnTo>
                  <a:lnTo>
                    <a:pt x="448" y="1158"/>
                  </a:lnTo>
                  <a:lnTo>
                    <a:pt x="398" y="1099"/>
                  </a:lnTo>
                  <a:lnTo>
                    <a:pt x="349" y="1038"/>
                  </a:lnTo>
                  <a:lnTo>
                    <a:pt x="303" y="974"/>
                  </a:lnTo>
                  <a:lnTo>
                    <a:pt x="260" y="910"/>
                  </a:lnTo>
                  <a:lnTo>
                    <a:pt x="220" y="842"/>
                  </a:lnTo>
                  <a:lnTo>
                    <a:pt x="183" y="773"/>
                  </a:lnTo>
                  <a:lnTo>
                    <a:pt x="149" y="701"/>
                  </a:lnTo>
                  <a:lnTo>
                    <a:pt x="118" y="628"/>
                  </a:lnTo>
                  <a:lnTo>
                    <a:pt x="91" y="553"/>
                  </a:lnTo>
                  <a:lnTo>
                    <a:pt x="67" y="477"/>
                  </a:lnTo>
                  <a:lnTo>
                    <a:pt x="47" y="399"/>
                  </a:lnTo>
                  <a:lnTo>
                    <a:pt x="29" y="320"/>
                  </a:lnTo>
                  <a:lnTo>
                    <a:pt x="16" y="239"/>
                  </a:lnTo>
                  <a:lnTo>
                    <a:pt x="7" y="158"/>
                  </a:lnTo>
                  <a:lnTo>
                    <a:pt x="2" y="75"/>
                  </a:lnTo>
                  <a:lnTo>
                    <a:pt x="0" y="68"/>
                  </a:lnTo>
                  <a:lnTo>
                    <a:pt x="0" y="61"/>
                  </a:lnTo>
                  <a:lnTo>
                    <a:pt x="0" y="57"/>
                  </a:lnTo>
                  <a:lnTo>
                    <a:pt x="1" y="52"/>
                  </a:lnTo>
                  <a:lnTo>
                    <a:pt x="4" y="40"/>
                  </a:lnTo>
                  <a:lnTo>
                    <a:pt x="8" y="31"/>
                  </a:lnTo>
                  <a:lnTo>
                    <a:pt x="14" y="22"/>
                  </a:lnTo>
                  <a:lnTo>
                    <a:pt x="21" y="15"/>
                  </a:lnTo>
                  <a:lnTo>
                    <a:pt x="29" y="9"/>
                  </a:lnTo>
                  <a:lnTo>
                    <a:pt x="39" y="4"/>
                  </a:lnTo>
                  <a:lnTo>
                    <a:pt x="50" y="1"/>
                  </a:lnTo>
                  <a:lnTo>
                    <a:pt x="61" y="0"/>
                  </a:lnTo>
                  <a:lnTo>
                    <a:pt x="575" y="0"/>
                  </a:lnTo>
                  <a:lnTo>
                    <a:pt x="580" y="1"/>
                  </a:lnTo>
                  <a:lnTo>
                    <a:pt x="586" y="1"/>
                  </a:lnTo>
                  <a:lnTo>
                    <a:pt x="591" y="3"/>
                  </a:lnTo>
                  <a:lnTo>
                    <a:pt x="597" y="4"/>
                  </a:lnTo>
                  <a:lnTo>
                    <a:pt x="606" y="9"/>
                  </a:lnTo>
                  <a:lnTo>
                    <a:pt x="615" y="16"/>
                  </a:lnTo>
                  <a:lnTo>
                    <a:pt x="622" y="24"/>
                  </a:lnTo>
                  <a:lnTo>
                    <a:pt x="628" y="33"/>
                  </a:lnTo>
                  <a:lnTo>
                    <a:pt x="630" y="38"/>
                  </a:lnTo>
                  <a:lnTo>
                    <a:pt x="632" y="44"/>
                  </a:lnTo>
                  <a:lnTo>
                    <a:pt x="633" y="49"/>
                  </a:lnTo>
                  <a:lnTo>
                    <a:pt x="634" y="55"/>
                  </a:lnTo>
                  <a:lnTo>
                    <a:pt x="634" y="55"/>
                  </a:lnTo>
                  <a:lnTo>
                    <a:pt x="634" y="58"/>
                  </a:lnTo>
                  <a:lnTo>
                    <a:pt x="635" y="61"/>
                  </a:lnTo>
                  <a:lnTo>
                    <a:pt x="635" y="62"/>
                  </a:lnTo>
                  <a:lnTo>
                    <a:pt x="639" y="112"/>
                  </a:lnTo>
                  <a:lnTo>
                    <a:pt x="645" y="163"/>
                  </a:lnTo>
                  <a:lnTo>
                    <a:pt x="654" y="212"/>
                  </a:lnTo>
                  <a:lnTo>
                    <a:pt x="665" y="261"/>
                  </a:lnTo>
                  <a:lnTo>
                    <a:pt x="678" y="309"/>
                  </a:lnTo>
                  <a:lnTo>
                    <a:pt x="693" y="356"/>
                  </a:lnTo>
                  <a:lnTo>
                    <a:pt x="710" y="402"/>
                  </a:lnTo>
                  <a:lnTo>
                    <a:pt x="729" y="447"/>
                  </a:lnTo>
                  <a:lnTo>
                    <a:pt x="750" y="491"/>
                  </a:lnTo>
                  <a:lnTo>
                    <a:pt x="773" y="534"/>
                  </a:lnTo>
                  <a:lnTo>
                    <a:pt x="798" y="575"/>
                  </a:lnTo>
                  <a:lnTo>
                    <a:pt x="825" y="616"/>
                  </a:lnTo>
                  <a:lnTo>
                    <a:pt x="853" y="655"/>
                  </a:lnTo>
                  <a:lnTo>
                    <a:pt x="883" y="693"/>
                  </a:lnTo>
                  <a:lnTo>
                    <a:pt x="915" y="729"/>
                  </a:lnTo>
                  <a:lnTo>
                    <a:pt x="948" y="764"/>
                  </a:lnTo>
                  <a:lnTo>
                    <a:pt x="982" y="797"/>
                  </a:lnTo>
                  <a:lnTo>
                    <a:pt x="1019" y="830"/>
                  </a:lnTo>
                  <a:lnTo>
                    <a:pt x="1056" y="860"/>
                  </a:lnTo>
                  <a:lnTo>
                    <a:pt x="1095" y="888"/>
                  </a:lnTo>
                  <a:lnTo>
                    <a:pt x="1135" y="915"/>
                  </a:lnTo>
                  <a:lnTo>
                    <a:pt x="1177" y="940"/>
                  </a:lnTo>
                  <a:lnTo>
                    <a:pt x="1219" y="963"/>
                  </a:lnTo>
                  <a:lnTo>
                    <a:pt x="1263" y="985"/>
                  </a:lnTo>
                  <a:lnTo>
                    <a:pt x="1308" y="1005"/>
                  </a:lnTo>
                  <a:lnTo>
                    <a:pt x="1354" y="1022"/>
                  </a:lnTo>
                  <a:lnTo>
                    <a:pt x="1400" y="1037"/>
                  </a:lnTo>
                  <a:lnTo>
                    <a:pt x="1449" y="1050"/>
                  </a:lnTo>
                  <a:lnTo>
                    <a:pt x="1497" y="1062"/>
                  </a:lnTo>
                  <a:lnTo>
                    <a:pt x="1546" y="1071"/>
                  </a:lnTo>
                  <a:lnTo>
                    <a:pt x="1597" y="1078"/>
                  </a:lnTo>
                  <a:lnTo>
                    <a:pt x="1647" y="1082"/>
                  </a:lnTo>
                  <a:lnTo>
                    <a:pt x="1651" y="1081"/>
                  </a:lnTo>
                  <a:lnTo>
                    <a:pt x="1655" y="1081"/>
                  </a:lnTo>
                  <a:lnTo>
                    <a:pt x="1662" y="1082"/>
                  </a:lnTo>
                  <a:lnTo>
                    <a:pt x="1668" y="1083"/>
                  </a:lnTo>
                  <a:lnTo>
                    <a:pt x="1678" y="1086"/>
                  </a:lnTo>
                  <a:lnTo>
                    <a:pt x="1688" y="1091"/>
                  </a:lnTo>
                  <a:lnTo>
                    <a:pt x="1696" y="1097"/>
                  </a:lnTo>
                  <a:lnTo>
                    <a:pt x="1702" y="1104"/>
                  </a:lnTo>
                  <a:lnTo>
                    <a:pt x="1708" y="1112"/>
                  </a:lnTo>
                  <a:lnTo>
                    <a:pt x="1712" y="1121"/>
                  </a:lnTo>
                  <a:lnTo>
                    <a:pt x="1715" y="1131"/>
                  </a:lnTo>
                  <a:lnTo>
                    <a:pt x="1716" y="1143"/>
                  </a:lnTo>
                  <a:lnTo>
                    <a:pt x="1716" y="1657"/>
                  </a:lnTo>
                  <a:lnTo>
                    <a:pt x="1715" y="1668"/>
                  </a:lnTo>
                  <a:lnTo>
                    <a:pt x="1712" y="1678"/>
                  </a:lnTo>
                  <a:lnTo>
                    <a:pt x="1707" y="1688"/>
                  </a:lnTo>
                  <a:lnTo>
                    <a:pt x="1701" y="1697"/>
                  </a:lnTo>
                  <a:lnTo>
                    <a:pt x="1694" y="1704"/>
                  </a:lnTo>
                  <a:lnTo>
                    <a:pt x="1685" y="1710"/>
                  </a:lnTo>
                  <a:lnTo>
                    <a:pt x="1675" y="1714"/>
                  </a:lnTo>
                  <a:lnTo>
                    <a:pt x="1664" y="1717"/>
                  </a:lnTo>
                  <a:lnTo>
                    <a:pt x="1664" y="1717"/>
                  </a:lnTo>
                  <a:lnTo>
                    <a:pt x="1664" y="1717"/>
                  </a:lnTo>
                  <a:lnTo>
                    <a:pt x="1659" y="1718"/>
                  </a:lnTo>
                  <a:lnTo>
                    <a:pt x="1655" y="1718"/>
                  </a:lnTo>
                  <a:lnTo>
                    <a:pt x="1648" y="1717"/>
                  </a:lnTo>
                  <a:lnTo>
                    <a:pt x="1641" y="1716"/>
                  </a:lnTo>
                  <a:lnTo>
                    <a:pt x="1641" y="1716"/>
                  </a:lnTo>
                  <a:lnTo>
                    <a:pt x="1641" y="1716"/>
                  </a:lnTo>
                  <a:close/>
                </a:path>
              </a:pathLst>
            </a:custGeom>
            <a:solidFill>
              <a:schemeClr val="lt1">
                <a:alpha val="4705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53" name="Google Shape;53;p10"/>
            <p:cNvSpPr/>
            <p:nvPr/>
          </p:nvSpPr>
          <p:spPr>
            <a:xfrm>
              <a:off x="2720975" y="3241675"/>
              <a:ext cx="908051" cy="909638"/>
            </a:xfrm>
            <a:custGeom>
              <a:rect b="b" l="l" r="r" t="t"/>
              <a:pathLst>
                <a:path extrusionOk="0" h="1718" w="1716">
                  <a:moveTo>
                    <a:pt x="1714" y="1643"/>
                  </a:moveTo>
                  <a:lnTo>
                    <a:pt x="1714" y="1643"/>
                  </a:lnTo>
                  <a:lnTo>
                    <a:pt x="1714" y="1643"/>
                  </a:lnTo>
                  <a:lnTo>
                    <a:pt x="1709" y="1560"/>
                  </a:lnTo>
                  <a:lnTo>
                    <a:pt x="1700" y="1479"/>
                  </a:lnTo>
                  <a:lnTo>
                    <a:pt x="1687" y="1398"/>
                  </a:lnTo>
                  <a:lnTo>
                    <a:pt x="1669" y="1319"/>
                  </a:lnTo>
                  <a:lnTo>
                    <a:pt x="1649" y="1241"/>
                  </a:lnTo>
                  <a:lnTo>
                    <a:pt x="1625" y="1165"/>
                  </a:lnTo>
                  <a:lnTo>
                    <a:pt x="1597" y="1090"/>
                  </a:lnTo>
                  <a:lnTo>
                    <a:pt x="1567" y="1017"/>
                  </a:lnTo>
                  <a:lnTo>
                    <a:pt x="1533" y="945"/>
                  </a:lnTo>
                  <a:lnTo>
                    <a:pt x="1496" y="876"/>
                  </a:lnTo>
                  <a:lnTo>
                    <a:pt x="1456" y="808"/>
                  </a:lnTo>
                  <a:lnTo>
                    <a:pt x="1413" y="743"/>
                  </a:lnTo>
                  <a:lnTo>
                    <a:pt x="1367" y="680"/>
                  </a:lnTo>
                  <a:lnTo>
                    <a:pt x="1318" y="619"/>
                  </a:lnTo>
                  <a:lnTo>
                    <a:pt x="1267" y="560"/>
                  </a:lnTo>
                  <a:lnTo>
                    <a:pt x="1213" y="503"/>
                  </a:lnTo>
                  <a:lnTo>
                    <a:pt x="1156" y="450"/>
                  </a:lnTo>
                  <a:lnTo>
                    <a:pt x="1098" y="398"/>
                  </a:lnTo>
                  <a:lnTo>
                    <a:pt x="1037" y="349"/>
                  </a:lnTo>
                  <a:lnTo>
                    <a:pt x="973" y="304"/>
                  </a:lnTo>
                  <a:lnTo>
                    <a:pt x="908" y="260"/>
                  </a:lnTo>
                  <a:lnTo>
                    <a:pt x="841" y="221"/>
                  </a:lnTo>
                  <a:lnTo>
                    <a:pt x="772" y="183"/>
                  </a:lnTo>
                  <a:lnTo>
                    <a:pt x="700" y="149"/>
                  </a:lnTo>
                  <a:lnTo>
                    <a:pt x="627" y="118"/>
                  </a:lnTo>
                  <a:lnTo>
                    <a:pt x="552" y="91"/>
                  </a:lnTo>
                  <a:lnTo>
                    <a:pt x="476" y="68"/>
                  </a:lnTo>
                  <a:lnTo>
                    <a:pt x="399" y="47"/>
                  </a:lnTo>
                  <a:lnTo>
                    <a:pt x="320" y="30"/>
                  </a:lnTo>
                  <a:lnTo>
                    <a:pt x="240" y="17"/>
                  </a:lnTo>
                  <a:lnTo>
                    <a:pt x="158" y="7"/>
                  </a:lnTo>
                  <a:lnTo>
                    <a:pt x="75" y="2"/>
                  </a:lnTo>
                  <a:lnTo>
                    <a:pt x="68" y="1"/>
                  </a:lnTo>
                  <a:lnTo>
                    <a:pt x="61" y="0"/>
                  </a:lnTo>
                  <a:lnTo>
                    <a:pt x="57" y="1"/>
                  </a:lnTo>
                  <a:lnTo>
                    <a:pt x="52" y="1"/>
                  </a:lnTo>
                  <a:lnTo>
                    <a:pt x="41" y="4"/>
                  </a:lnTo>
                  <a:lnTo>
                    <a:pt x="31" y="8"/>
                  </a:lnTo>
                  <a:lnTo>
                    <a:pt x="22" y="14"/>
                  </a:lnTo>
                  <a:lnTo>
                    <a:pt x="15" y="21"/>
                  </a:lnTo>
                  <a:lnTo>
                    <a:pt x="9" y="30"/>
                  </a:lnTo>
                  <a:lnTo>
                    <a:pt x="4" y="39"/>
                  </a:lnTo>
                  <a:lnTo>
                    <a:pt x="1" y="51"/>
                  </a:lnTo>
                  <a:lnTo>
                    <a:pt x="0" y="62"/>
                  </a:lnTo>
                  <a:lnTo>
                    <a:pt x="0" y="575"/>
                  </a:lnTo>
                  <a:lnTo>
                    <a:pt x="1" y="581"/>
                  </a:lnTo>
                  <a:lnTo>
                    <a:pt x="2" y="586"/>
                  </a:lnTo>
                  <a:lnTo>
                    <a:pt x="3" y="593"/>
                  </a:lnTo>
                  <a:lnTo>
                    <a:pt x="5" y="598"/>
                  </a:lnTo>
                  <a:lnTo>
                    <a:pt x="9" y="607"/>
                  </a:lnTo>
                  <a:lnTo>
                    <a:pt x="16" y="616"/>
                  </a:lnTo>
                  <a:lnTo>
                    <a:pt x="24" y="623"/>
                  </a:lnTo>
                  <a:lnTo>
                    <a:pt x="33" y="629"/>
                  </a:lnTo>
                  <a:lnTo>
                    <a:pt x="38" y="631"/>
                  </a:lnTo>
                  <a:lnTo>
                    <a:pt x="43" y="633"/>
                  </a:lnTo>
                  <a:lnTo>
                    <a:pt x="48" y="634"/>
                  </a:lnTo>
                  <a:lnTo>
                    <a:pt x="55" y="635"/>
                  </a:lnTo>
                  <a:lnTo>
                    <a:pt x="58" y="636"/>
                  </a:lnTo>
                  <a:lnTo>
                    <a:pt x="61" y="636"/>
                  </a:lnTo>
                  <a:lnTo>
                    <a:pt x="62" y="636"/>
                  </a:lnTo>
                  <a:lnTo>
                    <a:pt x="112" y="640"/>
                  </a:lnTo>
                  <a:lnTo>
                    <a:pt x="163" y="646"/>
                  </a:lnTo>
                  <a:lnTo>
                    <a:pt x="212" y="655"/>
                  </a:lnTo>
                  <a:lnTo>
                    <a:pt x="261" y="666"/>
                  </a:lnTo>
                  <a:lnTo>
                    <a:pt x="309" y="679"/>
                  </a:lnTo>
                  <a:lnTo>
                    <a:pt x="355" y="694"/>
                  </a:lnTo>
                  <a:lnTo>
                    <a:pt x="402" y="711"/>
                  </a:lnTo>
                  <a:lnTo>
                    <a:pt x="446" y="730"/>
                  </a:lnTo>
                  <a:lnTo>
                    <a:pt x="491" y="752"/>
                  </a:lnTo>
                  <a:lnTo>
                    <a:pt x="533" y="774"/>
                  </a:lnTo>
                  <a:lnTo>
                    <a:pt x="575" y="799"/>
                  </a:lnTo>
                  <a:lnTo>
                    <a:pt x="615" y="826"/>
                  </a:lnTo>
                  <a:lnTo>
                    <a:pt x="655" y="854"/>
                  </a:lnTo>
                  <a:lnTo>
                    <a:pt x="692" y="884"/>
                  </a:lnTo>
                  <a:lnTo>
                    <a:pt x="728" y="916"/>
                  </a:lnTo>
                  <a:lnTo>
                    <a:pt x="763" y="949"/>
                  </a:lnTo>
                  <a:lnTo>
                    <a:pt x="796" y="984"/>
                  </a:lnTo>
                  <a:lnTo>
                    <a:pt x="829" y="1020"/>
                  </a:lnTo>
                  <a:lnTo>
                    <a:pt x="859" y="1058"/>
                  </a:lnTo>
                  <a:lnTo>
                    <a:pt x="887" y="1097"/>
                  </a:lnTo>
                  <a:lnTo>
                    <a:pt x="915" y="1137"/>
                  </a:lnTo>
                  <a:lnTo>
                    <a:pt x="939" y="1178"/>
                  </a:lnTo>
                  <a:lnTo>
                    <a:pt x="962" y="1221"/>
                  </a:lnTo>
                  <a:lnTo>
                    <a:pt x="984" y="1265"/>
                  </a:lnTo>
                  <a:lnTo>
                    <a:pt x="1004" y="1310"/>
                  </a:lnTo>
                  <a:lnTo>
                    <a:pt x="1021" y="1355"/>
                  </a:lnTo>
                  <a:lnTo>
                    <a:pt x="1036" y="1403"/>
                  </a:lnTo>
                  <a:lnTo>
                    <a:pt x="1049" y="1451"/>
                  </a:lnTo>
                  <a:lnTo>
                    <a:pt x="1060" y="1499"/>
                  </a:lnTo>
                  <a:lnTo>
                    <a:pt x="1069" y="1549"/>
                  </a:lnTo>
                  <a:lnTo>
                    <a:pt x="1076" y="1598"/>
                  </a:lnTo>
                  <a:lnTo>
                    <a:pt x="1080" y="1649"/>
                  </a:lnTo>
                  <a:lnTo>
                    <a:pt x="1080" y="1653"/>
                  </a:lnTo>
                  <a:lnTo>
                    <a:pt x="1079" y="1657"/>
                  </a:lnTo>
                  <a:lnTo>
                    <a:pt x="1080" y="1664"/>
                  </a:lnTo>
                  <a:lnTo>
                    <a:pt x="1081" y="1671"/>
                  </a:lnTo>
                  <a:lnTo>
                    <a:pt x="1081" y="1671"/>
                  </a:lnTo>
                  <a:lnTo>
                    <a:pt x="1081" y="1671"/>
                  </a:lnTo>
                  <a:lnTo>
                    <a:pt x="1085" y="1680"/>
                  </a:lnTo>
                  <a:lnTo>
                    <a:pt x="1090" y="1690"/>
                  </a:lnTo>
                  <a:lnTo>
                    <a:pt x="1096" y="1698"/>
                  </a:lnTo>
                  <a:lnTo>
                    <a:pt x="1103" y="1705"/>
                  </a:lnTo>
                  <a:lnTo>
                    <a:pt x="1111" y="1710"/>
                  </a:lnTo>
                  <a:lnTo>
                    <a:pt x="1120" y="1714"/>
                  </a:lnTo>
                  <a:lnTo>
                    <a:pt x="1130" y="1717"/>
                  </a:lnTo>
                  <a:lnTo>
                    <a:pt x="1141" y="1718"/>
                  </a:lnTo>
                  <a:lnTo>
                    <a:pt x="1655" y="1718"/>
                  </a:lnTo>
                  <a:lnTo>
                    <a:pt x="1666" y="1717"/>
                  </a:lnTo>
                  <a:lnTo>
                    <a:pt x="1676" y="1714"/>
                  </a:lnTo>
                  <a:lnTo>
                    <a:pt x="1685" y="1709"/>
                  </a:lnTo>
                  <a:lnTo>
                    <a:pt x="1695" y="1703"/>
                  </a:lnTo>
                  <a:lnTo>
                    <a:pt x="1702" y="1696"/>
                  </a:lnTo>
                  <a:lnTo>
                    <a:pt x="1708" y="1687"/>
                  </a:lnTo>
                  <a:lnTo>
                    <a:pt x="1712" y="1677"/>
                  </a:lnTo>
                  <a:lnTo>
                    <a:pt x="1715" y="1666"/>
                  </a:lnTo>
                  <a:lnTo>
                    <a:pt x="1715" y="1666"/>
                  </a:lnTo>
                  <a:lnTo>
                    <a:pt x="1715" y="1666"/>
                  </a:lnTo>
                  <a:lnTo>
                    <a:pt x="1715" y="1665"/>
                  </a:lnTo>
                  <a:lnTo>
                    <a:pt x="1715" y="1664"/>
                  </a:lnTo>
                  <a:lnTo>
                    <a:pt x="1716" y="1661"/>
                  </a:lnTo>
                  <a:lnTo>
                    <a:pt x="1716" y="1657"/>
                  </a:lnTo>
                  <a:lnTo>
                    <a:pt x="1716" y="1650"/>
                  </a:lnTo>
                  <a:lnTo>
                    <a:pt x="1714" y="1643"/>
                  </a:lnTo>
                  <a:close/>
                </a:path>
              </a:pathLst>
            </a:custGeom>
            <a:solidFill>
              <a:schemeClr val="lt1">
                <a:alpha val="4705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1"/>
            </a:gs>
            <a:gs pos="80000">
              <a:srgbClr val="F3FAFF"/>
            </a:gs>
            <a:gs pos="100000">
              <a:srgbClr val="F3FAFF"/>
            </a:gs>
          </a:gsLst>
          <a:lin ang="2700000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/>
        </p:nvSpPr>
        <p:spPr>
          <a:xfrm>
            <a:off x="403051" y="176510"/>
            <a:ext cx="155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ID" sz="2400" u="none" cap="none" strike="noStrike">
                <a:solidFill>
                  <a:schemeClr val="accent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3D</a:t>
            </a:r>
            <a:r>
              <a:rPr b="0" i="0" lang="en-ID" sz="2400" u="none" cap="none" strike="noStrike">
                <a:solidFill>
                  <a:srgbClr val="283755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eck</a:t>
            </a:r>
            <a:r>
              <a:rPr b="0" i="0" lang="en-ID" sz="2400" u="none" cap="none" strike="noStrike">
                <a:solidFill>
                  <a:schemeClr val="accent5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.</a:t>
            </a:r>
            <a:endParaRPr/>
          </a:p>
        </p:txBody>
      </p:sp>
      <p:sp>
        <p:nvSpPr>
          <p:cNvPr id="11" name="Google Shape;11;p1"/>
          <p:cNvSpPr txBox="1"/>
          <p:nvPr/>
        </p:nvSpPr>
        <p:spPr>
          <a:xfrm>
            <a:off x="9639300" y="6364517"/>
            <a:ext cx="21498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i="0" lang="en-ID" sz="12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‹#›</a:t>
            </a:fld>
            <a:r>
              <a:rPr i="0" lang="en-ID" sz="1200">
                <a:solidFill>
                  <a:srgbClr val="283755"/>
                </a:solidFill>
                <a:latin typeface="Inter"/>
                <a:ea typeface="Inter"/>
                <a:cs typeface="Inter"/>
                <a:sym typeface="Inter"/>
              </a:rPr>
              <a:t>  |  3D Presentation</a:t>
            </a:r>
            <a:endParaRPr i="0" sz="4000">
              <a:solidFill>
                <a:srgbClr val="283755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/>
          <p:nvPr/>
        </p:nvSpPr>
        <p:spPr>
          <a:xfrm rot="8657067">
            <a:off x="-3955936" y="-1145799"/>
            <a:ext cx="9939790" cy="9939790"/>
          </a:xfrm>
          <a:prstGeom prst="arc">
            <a:avLst>
              <a:gd fmla="val 9927705" name="adj1"/>
              <a:gd fmla="val 15225397" name="adj2"/>
            </a:avLst>
          </a:prstGeom>
          <a:noFill/>
          <a:ln cap="flat" cmpd="sng" w="9525">
            <a:solidFill>
              <a:schemeClr val="lt1">
                <a:alpha val="69803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9" name="Google Shape;59;p11"/>
          <p:cNvSpPr/>
          <p:nvPr/>
        </p:nvSpPr>
        <p:spPr>
          <a:xfrm>
            <a:off x="-2801493" y="-214620"/>
            <a:ext cx="8066937" cy="8066933"/>
          </a:xfrm>
          <a:prstGeom prst="ellipse">
            <a:avLst/>
          </a:prstGeom>
          <a:solidFill>
            <a:srgbClr val="DBEDFF">
              <a:alpha val="2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0" name="Google Shape;60;p11"/>
          <p:cNvSpPr txBox="1"/>
          <p:nvPr/>
        </p:nvSpPr>
        <p:spPr>
          <a:xfrm>
            <a:off x="667425" y="3178975"/>
            <a:ext cx="106296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6700">
                <a:solidFill>
                  <a:schemeClr val="lt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Безбедно на интернет</a:t>
            </a:r>
            <a:endParaRPr sz="6700"/>
          </a:p>
        </p:txBody>
      </p:sp>
      <p:sp>
        <p:nvSpPr>
          <p:cNvPr id="61" name="Google Shape;61;p11"/>
          <p:cNvSpPr txBox="1"/>
          <p:nvPr/>
        </p:nvSpPr>
        <p:spPr>
          <a:xfrm>
            <a:off x="1193825" y="4644575"/>
            <a:ext cx="102702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900">
                <a:solidFill>
                  <a:srgbClr val="C0EABD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Јана Сотиров, Андреј Василевски, Сара Усеин и Ангела Трајчев</a:t>
            </a:r>
            <a:endParaRPr sz="2900">
              <a:solidFill>
                <a:srgbClr val="C0EABD"/>
              </a:solidFill>
            </a:endParaRPr>
          </a:p>
        </p:txBody>
      </p:sp>
      <p:sp>
        <p:nvSpPr>
          <p:cNvPr id="62" name="Google Shape;62;p11"/>
          <p:cNvSpPr/>
          <p:nvPr/>
        </p:nvSpPr>
        <p:spPr>
          <a:xfrm>
            <a:off x="7018905" y="1881326"/>
            <a:ext cx="9939790" cy="9939790"/>
          </a:xfrm>
          <a:prstGeom prst="arc">
            <a:avLst>
              <a:gd fmla="val 10648195" name="adj1"/>
              <a:gd fmla="val 16342475" name="adj2"/>
            </a:avLst>
          </a:prstGeom>
          <a:noFill/>
          <a:ln cap="flat" cmpd="sng" w="9525">
            <a:solidFill>
              <a:schemeClr val="lt1">
                <a:alpha val="69803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63" name="Google Shape;6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14303">
            <a:off x="4457343" y="897221"/>
            <a:ext cx="3277313" cy="2665003"/>
          </a:xfrm>
          <a:prstGeom prst="rect">
            <a:avLst/>
          </a:prstGeom>
          <a:noFill/>
          <a:ln>
            <a:noFill/>
          </a:ln>
          <a:effectLst>
            <a:outerShdw blurRad="876300" kx="1200000" rotWithShape="0" algn="br" dir="13800000" dist="520700" sy="23000">
              <a:srgbClr val="000000">
                <a:alpha val="18823"/>
              </a:srgbClr>
            </a:outerShdw>
          </a:effectLst>
        </p:spPr>
      </p:pic>
    </p:spTree>
  </p:cSld>
  <p:clrMapOvr>
    <a:masterClrMapping/>
  </p:clrMapOvr>
  <mc:AlternateContent>
    <mc:Choice Requires="p14">
      <p:transition spd="slow" p14:dur="125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25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25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1043" y="920706"/>
            <a:ext cx="6438113" cy="4978488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2"/>
          <p:cNvSpPr txBox="1"/>
          <p:nvPr/>
        </p:nvSpPr>
        <p:spPr>
          <a:xfrm>
            <a:off x="7372125" y="3739250"/>
            <a:ext cx="3849000" cy="22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30200" lvl="0" marL="457200" marR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83755"/>
              </a:buClr>
              <a:buSzPts val="1600"/>
              <a:buFont typeface="Inter"/>
              <a:buChar char="➢"/>
            </a:pPr>
            <a:r>
              <a:rPr lang="en-ID" sz="1600">
                <a:solidFill>
                  <a:srgbClr val="283755"/>
                </a:solidFill>
                <a:latin typeface="Inter"/>
                <a:ea typeface="Inter"/>
                <a:cs typeface="Inter"/>
                <a:sym typeface="Inter"/>
              </a:rPr>
              <a:t>Да научиме што е сајбер насилство</a:t>
            </a:r>
            <a:endParaRPr sz="1600">
              <a:solidFill>
                <a:srgbClr val="283755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marR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83755"/>
              </a:buClr>
              <a:buSzPts val="1600"/>
              <a:buFont typeface="Inter"/>
              <a:buChar char="➢"/>
            </a:pPr>
            <a:r>
              <a:rPr lang="en-ID" sz="1600">
                <a:solidFill>
                  <a:srgbClr val="283755"/>
                </a:solidFill>
                <a:latin typeface="Inter"/>
                <a:ea typeface="Inter"/>
                <a:cs typeface="Inter"/>
                <a:sym typeface="Inter"/>
              </a:rPr>
              <a:t>Да научиме што е сајбер безбедност</a:t>
            </a:r>
            <a:endParaRPr sz="1600">
              <a:solidFill>
                <a:srgbClr val="283755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marR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83755"/>
              </a:buClr>
              <a:buSzPts val="1600"/>
              <a:buFont typeface="Inter"/>
              <a:buChar char="➢"/>
            </a:pPr>
            <a:r>
              <a:rPr lang="en-ID" sz="1600">
                <a:solidFill>
                  <a:srgbClr val="283755"/>
                </a:solidFill>
                <a:latin typeface="Inter"/>
                <a:ea typeface="Inter"/>
                <a:cs typeface="Inter"/>
                <a:sym typeface="Inter"/>
              </a:rPr>
              <a:t>Како да се заштитиме на интернет и на социјалните мрежи</a:t>
            </a:r>
            <a:endParaRPr sz="1600">
              <a:solidFill>
                <a:srgbClr val="2837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0" name="Google Shape;70;p12"/>
          <p:cNvSpPr txBox="1"/>
          <p:nvPr/>
        </p:nvSpPr>
        <p:spPr>
          <a:xfrm>
            <a:off x="6136360" y="1133916"/>
            <a:ext cx="5315700" cy="183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6300">
                <a:solidFill>
                  <a:srgbClr val="283755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Цели на часот</a:t>
            </a:r>
            <a:endParaRPr sz="1700"/>
          </a:p>
        </p:txBody>
      </p:sp>
    </p:spTree>
  </p:cSld>
  <p:clrMapOvr>
    <a:masterClrMapping/>
  </p:clrMapOvr>
  <mc:AlternateContent>
    <mc:Choice Requires="p14">
      <p:transition spd="slow" p14:dur="125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9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9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6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9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oogle Shape;75;p13"/>
          <p:cNvGrpSpPr/>
          <p:nvPr/>
        </p:nvGrpSpPr>
        <p:grpSpPr>
          <a:xfrm>
            <a:off x="1395186" y="1158222"/>
            <a:ext cx="5184074" cy="1108200"/>
            <a:chOff x="1395186" y="1418447"/>
            <a:chExt cx="5184074" cy="1108200"/>
          </a:xfrm>
        </p:grpSpPr>
        <p:sp>
          <p:nvSpPr>
            <p:cNvPr id="76" name="Google Shape;76;p13"/>
            <p:cNvSpPr txBox="1"/>
            <p:nvPr/>
          </p:nvSpPr>
          <p:spPr>
            <a:xfrm>
              <a:off x="2801660" y="1726160"/>
              <a:ext cx="37776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2600">
                  <a:solidFill>
                    <a:srgbClr val="283755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Активност</a:t>
              </a:r>
              <a:endParaRPr sz="2600"/>
            </a:p>
          </p:txBody>
        </p:sp>
        <p:sp>
          <p:nvSpPr>
            <p:cNvPr id="77" name="Google Shape;77;p13"/>
            <p:cNvSpPr txBox="1"/>
            <p:nvPr/>
          </p:nvSpPr>
          <p:spPr>
            <a:xfrm>
              <a:off x="1395186" y="1418447"/>
              <a:ext cx="16353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6600">
                  <a:solidFill>
                    <a:schemeClr val="accent1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01</a:t>
              </a:r>
              <a:endParaRPr/>
            </a:p>
          </p:txBody>
        </p:sp>
      </p:grpSp>
      <p:grpSp>
        <p:nvGrpSpPr>
          <p:cNvPr id="78" name="Google Shape;78;p13"/>
          <p:cNvGrpSpPr/>
          <p:nvPr/>
        </p:nvGrpSpPr>
        <p:grpSpPr>
          <a:xfrm>
            <a:off x="1395186" y="2795741"/>
            <a:ext cx="4583773" cy="1108200"/>
            <a:chOff x="1395186" y="2925866"/>
            <a:chExt cx="4583773" cy="1108200"/>
          </a:xfrm>
        </p:grpSpPr>
        <p:sp>
          <p:nvSpPr>
            <p:cNvPr id="79" name="Google Shape;79;p13"/>
            <p:cNvSpPr txBox="1"/>
            <p:nvPr/>
          </p:nvSpPr>
          <p:spPr>
            <a:xfrm>
              <a:off x="2801659" y="3279867"/>
              <a:ext cx="3177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2000">
                  <a:solidFill>
                    <a:srgbClr val="283755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Белешка</a:t>
              </a:r>
              <a:endParaRPr sz="2200"/>
            </a:p>
          </p:txBody>
        </p:sp>
        <p:sp>
          <p:nvSpPr>
            <p:cNvPr id="80" name="Google Shape;80;p13"/>
            <p:cNvSpPr txBox="1"/>
            <p:nvPr/>
          </p:nvSpPr>
          <p:spPr>
            <a:xfrm>
              <a:off x="1395186" y="2925866"/>
              <a:ext cx="16353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6600">
                  <a:solidFill>
                    <a:schemeClr val="accent2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02</a:t>
              </a:r>
              <a:endParaRPr/>
            </a:p>
          </p:txBody>
        </p:sp>
      </p:grpSp>
      <p:grpSp>
        <p:nvGrpSpPr>
          <p:cNvPr id="81" name="Google Shape;81;p13"/>
          <p:cNvGrpSpPr/>
          <p:nvPr/>
        </p:nvGrpSpPr>
        <p:grpSpPr>
          <a:xfrm>
            <a:off x="1395186" y="4433285"/>
            <a:ext cx="4452673" cy="1107996"/>
            <a:chOff x="1395186" y="4433285"/>
            <a:chExt cx="4452673" cy="1107996"/>
          </a:xfrm>
        </p:grpSpPr>
        <p:sp>
          <p:nvSpPr>
            <p:cNvPr id="82" name="Google Shape;82;p13"/>
            <p:cNvSpPr txBox="1"/>
            <p:nvPr/>
          </p:nvSpPr>
          <p:spPr>
            <a:xfrm>
              <a:off x="2801659" y="4787173"/>
              <a:ext cx="3046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2000">
                  <a:solidFill>
                    <a:srgbClr val="283755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Време траење </a:t>
              </a:r>
              <a:endParaRPr/>
            </a:p>
          </p:txBody>
        </p:sp>
        <p:sp>
          <p:nvSpPr>
            <p:cNvPr id="83" name="Google Shape;83;p13"/>
            <p:cNvSpPr txBox="1"/>
            <p:nvPr/>
          </p:nvSpPr>
          <p:spPr>
            <a:xfrm>
              <a:off x="1395186" y="4433285"/>
              <a:ext cx="1635296" cy="11079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6600">
                  <a:solidFill>
                    <a:schemeClr val="accent3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03</a:t>
              </a:r>
              <a:endParaRPr/>
            </a:p>
          </p:txBody>
        </p:sp>
      </p:grpSp>
      <p:sp>
        <p:nvSpPr>
          <p:cNvPr id="84" name="Google Shape;84;p13"/>
          <p:cNvSpPr txBox="1"/>
          <p:nvPr/>
        </p:nvSpPr>
        <p:spPr>
          <a:xfrm>
            <a:off x="6334525" y="2294550"/>
            <a:ext cx="5051100" cy="25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3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-ID">
                <a:solidFill>
                  <a:srgbClr val="283755"/>
                </a:solidFill>
                <a:latin typeface="Inter"/>
                <a:ea typeface="Inter"/>
                <a:cs typeface="Inter"/>
                <a:sym typeface="Inter"/>
              </a:rPr>
              <a:t>Предавачите презентираат неколку ситуации каде можеме да препознаеме каде има сајбер насилство. Со оваа активност учениците соогледуваат дали тоа е добро или не? Учениците користат 4 вида на картички. Секоја боја на картичка претставува друг вид емоција. Зелената картичка претставува рамнодушност,портокаловата картичка претставува загриженост, црвената претставува бес, а пак жолтата  среќа</a:t>
            </a:r>
            <a:endParaRPr/>
          </a:p>
        </p:txBody>
      </p:sp>
      <p:sp>
        <p:nvSpPr>
          <p:cNvPr id="85" name="Google Shape;85;p13"/>
          <p:cNvSpPr txBox="1"/>
          <p:nvPr/>
        </p:nvSpPr>
        <p:spPr>
          <a:xfrm>
            <a:off x="6334522" y="1512235"/>
            <a:ext cx="434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000">
                <a:solidFill>
                  <a:srgbClr val="283755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Семафор</a:t>
            </a:r>
            <a:endParaRPr/>
          </a:p>
        </p:txBody>
      </p:sp>
      <p:pic>
        <p:nvPicPr>
          <p:cNvPr id="86" name="Google Shape;8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895628">
            <a:off x="-980746" y="4009187"/>
            <a:ext cx="2180491" cy="3368984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/>
        </p:nvSpPr>
        <p:spPr>
          <a:xfrm>
            <a:off x="6334525" y="4833498"/>
            <a:ext cx="4790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>
                <a:solidFill>
                  <a:srgbClr val="283755"/>
                </a:solidFill>
                <a:latin typeface="Inter"/>
                <a:ea typeface="Inter"/>
                <a:cs typeface="Inter"/>
                <a:sym typeface="Inter"/>
              </a:rPr>
              <a:t>Целата активност би траела околу 10 минути.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9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9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9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9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6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9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8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14"/>
          <p:cNvGrpSpPr/>
          <p:nvPr/>
        </p:nvGrpSpPr>
        <p:grpSpPr>
          <a:xfrm>
            <a:off x="1155028" y="2219404"/>
            <a:ext cx="4916174" cy="1108200"/>
            <a:chOff x="1155028" y="2219404"/>
            <a:chExt cx="4916174" cy="1108200"/>
          </a:xfrm>
        </p:grpSpPr>
        <p:sp>
          <p:nvSpPr>
            <p:cNvPr id="93" name="Google Shape;93;p14"/>
            <p:cNvSpPr txBox="1"/>
            <p:nvPr/>
          </p:nvSpPr>
          <p:spPr>
            <a:xfrm>
              <a:off x="2523402" y="2384192"/>
              <a:ext cx="3547800" cy="80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2200">
                  <a:solidFill>
                    <a:srgbClr val="283755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Што е сајбернасилство?</a:t>
              </a:r>
              <a:endParaRPr sz="2200"/>
            </a:p>
          </p:txBody>
        </p:sp>
        <p:sp>
          <p:nvSpPr>
            <p:cNvPr id="94" name="Google Shape;94;p14"/>
            <p:cNvSpPr txBox="1"/>
            <p:nvPr/>
          </p:nvSpPr>
          <p:spPr>
            <a:xfrm>
              <a:off x="1155028" y="2219404"/>
              <a:ext cx="16353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6600">
                  <a:solidFill>
                    <a:srgbClr val="FCBFD8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01</a:t>
              </a:r>
              <a:endParaRPr>
                <a:solidFill>
                  <a:srgbClr val="FCBFD8"/>
                </a:solidFill>
              </a:endParaRPr>
            </a:p>
          </p:txBody>
        </p:sp>
      </p:grpSp>
      <p:sp>
        <p:nvSpPr>
          <p:cNvPr id="95" name="Google Shape;95;p14"/>
          <p:cNvSpPr txBox="1"/>
          <p:nvPr/>
        </p:nvSpPr>
        <p:spPr>
          <a:xfrm>
            <a:off x="1181772" y="3327400"/>
            <a:ext cx="4762500" cy="27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ID" sz="1700"/>
              <a:t>Сајбернасилство</a:t>
            </a:r>
            <a:r>
              <a:rPr lang="en-ID" sz="1700"/>
              <a:t> е насилство со употреба на дигиталните технологии. Може да се одвива на социјалните медиуми, платформите за размена на пораки („месиџинг“), платформите за играње („гејминг“) и на мобилните телефони. Станува збор за однесување кое се повторува, а чија цел е да се заплашат, разлутат или посрамат оние кон кои е насочено.</a:t>
            </a:r>
            <a:endParaRPr sz="1700"/>
          </a:p>
        </p:txBody>
      </p:sp>
      <p:grpSp>
        <p:nvGrpSpPr>
          <p:cNvPr id="96" name="Google Shape;96;p14"/>
          <p:cNvGrpSpPr/>
          <p:nvPr/>
        </p:nvGrpSpPr>
        <p:grpSpPr>
          <a:xfrm>
            <a:off x="6323928" y="2219404"/>
            <a:ext cx="4916174" cy="1108200"/>
            <a:chOff x="6323928" y="2219404"/>
            <a:chExt cx="4916174" cy="1108200"/>
          </a:xfrm>
        </p:grpSpPr>
        <p:sp>
          <p:nvSpPr>
            <p:cNvPr id="97" name="Google Shape;97;p14"/>
            <p:cNvSpPr txBox="1"/>
            <p:nvPr/>
          </p:nvSpPr>
          <p:spPr>
            <a:xfrm>
              <a:off x="7692302" y="2384192"/>
              <a:ext cx="35478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2000">
                  <a:solidFill>
                    <a:srgbClr val="283755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Примери за сајбернасилство</a:t>
              </a:r>
              <a:endParaRPr/>
            </a:p>
          </p:txBody>
        </p:sp>
        <p:sp>
          <p:nvSpPr>
            <p:cNvPr id="98" name="Google Shape;98;p14"/>
            <p:cNvSpPr txBox="1"/>
            <p:nvPr/>
          </p:nvSpPr>
          <p:spPr>
            <a:xfrm>
              <a:off x="6323928" y="2219404"/>
              <a:ext cx="16353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6600">
                  <a:solidFill>
                    <a:srgbClr val="D4C5FA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02</a:t>
              </a:r>
              <a:endParaRPr>
                <a:solidFill>
                  <a:srgbClr val="D4C5FA"/>
                </a:solidFill>
              </a:endParaRPr>
            </a:p>
          </p:txBody>
        </p:sp>
      </p:grpSp>
      <p:sp>
        <p:nvSpPr>
          <p:cNvPr id="99" name="Google Shape;99;p14"/>
          <p:cNvSpPr txBox="1"/>
          <p:nvPr/>
        </p:nvSpPr>
        <p:spPr>
          <a:xfrm>
            <a:off x="6350672" y="3327400"/>
            <a:ext cx="4762500" cy="29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700"/>
              <a:t>Формата на сајбернасилството може да биде: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➢"/>
            </a:pPr>
            <a:r>
              <a:rPr lang="en-ID" sz="1700"/>
              <a:t>ширење лаги или објавување засрамувачки фотографии од некого на социјалните медиуми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➢"/>
            </a:pPr>
            <a:r>
              <a:rPr lang="en-ID" sz="1700"/>
              <a:t>испраќање пораки што може да повредат или закани преку платформите за размена на пораки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➢"/>
            </a:pPr>
            <a:r>
              <a:rPr lang="en-ID" sz="1700"/>
              <a:t>преземање на туѓ идентитет и испраќање злобни пораки до другите во негово/нејзино име.</a:t>
            </a:r>
            <a:endParaRPr sz="1700">
              <a:solidFill>
                <a:srgbClr val="2837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1511250" y="646000"/>
            <a:ext cx="91695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350">
                <a:solidFill>
                  <a:srgbClr val="283755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Дефиниција за Сајбернасилство</a:t>
            </a:r>
            <a:endParaRPr sz="4350">
              <a:solidFill>
                <a:srgbClr val="283755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pic>
        <p:nvPicPr>
          <p:cNvPr id="101" name="Google Shape;10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892429">
            <a:off x="10646015" y="640531"/>
            <a:ext cx="2187593" cy="31577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9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9739" l="0" r="0" t="29739"/>
          <a:stretch/>
        </p:blipFill>
        <p:spPr>
          <a:xfrm>
            <a:off x="0" y="1"/>
            <a:ext cx="12191999" cy="2762249"/>
          </a:xfrm>
          <a:prstGeom prst="rect">
            <a:avLst/>
          </a:prstGeom>
          <a:solidFill>
            <a:srgbClr val="BFBFBF">
              <a:alpha val="9800"/>
            </a:srgbClr>
          </a:solidFill>
          <a:ln>
            <a:noFill/>
          </a:ln>
        </p:spPr>
      </p:pic>
      <p:sp>
        <p:nvSpPr>
          <p:cNvPr id="107" name="Google Shape;107;p15"/>
          <p:cNvSpPr/>
          <p:nvPr/>
        </p:nvSpPr>
        <p:spPr>
          <a:xfrm rot="5400000">
            <a:off x="868221" y="4297904"/>
            <a:ext cx="1863983" cy="563525"/>
          </a:xfrm>
          <a:custGeom>
            <a:rect b="b" l="l" r="r" t="t"/>
            <a:pathLst>
              <a:path extrusionOk="0" h="731851" w="2100262">
                <a:moveTo>
                  <a:pt x="1141" y="1141"/>
                </a:moveTo>
                <a:lnTo>
                  <a:pt x="859543" y="1141"/>
                </a:lnTo>
                <a:cubicBezTo>
                  <a:pt x="951786" y="1141"/>
                  <a:pt x="1026496" y="75851"/>
                  <a:pt x="1026496" y="168095"/>
                </a:cubicBezTo>
                <a:lnTo>
                  <a:pt x="1026496" y="566420"/>
                </a:lnTo>
                <a:cubicBezTo>
                  <a:pt x="1026496" y="658664"/>
                  <a:pt x="1101206" y="733374"/>
                  <a:pt x="1193450" y="733374"/>
                </a:cubicBezTo>
                <a:lnTo>
                  <a:pt x="2101404" y="733374"/>
                </a:lnTo>
              </a:path>
            </a:pathLst>
          </a:custGeom>
          <a:noFill/>
          <a:ln cap="flat" cmpd="sng" w="12700">
            <a:solidFill>
              <a:srgbClr val="283755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7685585" y="3006427"/>
            <a:ext cx="3586800" cy="28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ID" sz="1600">
                <a:solidFill>
                  <a:srgbClr val="283755"/>
                </a:solidFill>
                <a:latin typeface="Inter"/>
                <a:ea typeface="Inter"/>
                <a:cs typeface="Inter"/>
                <a:sym typeface="Inter"/>
              </a:rPr>
              <a:t>Сајбер безбедност</a:t>
            </a:r>
            <a:r>
              <a:rPr lang="en-ID" sz="1600">
                <a:solidFill>
                  <a:srgbClr val="283755"/>
                </a:solidFill>
                <a:latin typeface="Inter"/>
                <a:ea typeface="Inter"/>
                <a:cs typeface="Inter"/>
                <a:sym typeface="Inter"/>
              </a:rPr>
              <a:t> е примена на технологии, процеси и контроли за заштита на системи, мрежи, програми, уреди и податоци од сајбер напади. Таа има за цел да го намали ризикот од сајбер напади и да заштити од неовластена експлоатација на системи, мрежи и технологии.</a:t>
            </a:r>
            <a:endParaRPr sz="1600"/>
          </a:p>
        </p:txBody>
      </p:sp>
      <p:sp>
        <p:nvSpPr>
          <p:cNvPr id="109" name="Google Shape;109;p15"/>
          <p:cNvSpPr/>
          <p:nvPr/>
        </p:nvSpPr>
        <p:spPr>
          <a:xfrm>
            <a:off x="1412013" y="5433401"/>
            <a:ext cx="238500" cy="238500"/>
          </a:xfrm>
          <a:prstGeom prst="ellipse">
            <a:avLst/>
          </a:prstGeom>
          <a:solidFill>
            <a:schemeClr val="accent3"/>
          </a:solidFill>
          <a:ln cap="flat" cmpd="sng" w="88900">
            <a:solidFill>
              <a:schemeClr val="accent3">
                <a:alpha val="49803"/>
              </a:schemeClr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73100" sx="90000" rotWithShape="0" algn="t" dir="5400000" dist="381000" sy="90000">
              <a:srgbClr val="000000">
                <a:alpha val="1176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0" name="Google Shape;110;p15"/>
          <p:cNvSpPr/>
          <p:nvPr/>
        </p:nvSpPr>
        <p:spPr>
          <a:xfrm>
            <a:off x="1079739" y="1316162"/>
            <a:ext cx="2424716" cy="2424716"/>
          </a:xfrm>
          <a:prstGeom prst="ellipse">
            <a:avLst/>
          </a:prstGeom>
          <a:gradFill>
            <a:gsLst>
              <a:gs pos="0">
                <a:srgbClr val="B7DBFF"/>
              </a:gs>
              <a:gs pos="75000">
                <a:schemeClr val="accent2"/>
              </a:gs>
              <a:gs pos="100000">
                <a:schemeClr val="accent2"/>
              </a:gs>
            </a:gsLst>
            <a:path path="circle">
              <a:fillToRect b="100%" r="100%"/>
            </a:path>
            <a:tileRect l="-100%" t="-100%"/>
          </a:gradFill>
          <a:ln>
            <a:noFill/>
          </a:ln>
          <a:effectLst>
            <a:outerShdw blurRad="876300" sx="96000" rotWithShape="0" algn="t" dir="5400000" dist="152400" sy="96000">
              <a:srgbClr val="000000">
                <a:alpha val="1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1060685" y="2667731"/>
            <a:ext cx="2443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ID" sz="1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Cyber Security</a:t>
            </a:r>
            <a:endParaRPr b="1" sz="16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12" name="Google Shape;112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69863" y="1790305"/>
            <a:ext cx="625427" cy="625427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  <p:sp>
        <p:nvSpPr>
          <p:cNvPr id="113" name="Google Shape;113;p15"/>
          <p:cNvSpPr txBox="1"/>
          <p:nvPr/>
        </p:nvSpPr>
        <p:spPr>
          <a:xfrm>
            <a:off x="3372850" y="3647675"/>
            <a:ext cx="42051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3000">
                <a:solidFill>
                  <a:srgbClr val="283755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Што е сајбер-безбедност?</a:t>
            </a:r>
            <a:endParaRPr sz="3000"/>
          </a:p>
        </p:txBody>
      </p:sp>
      <p:sp>
        <p:nvSpPr>
          <p:cNvPr id="114" name="Google Shape;114;p15"/>
          <p:cNvSpPr txBox="1"/>
          <p:nvPr/>
        </p:nvSpPr>
        <p:spPr>
          <a:xfrm>
            <a:off x="403051" y="176510"/>
            <a:ext cx="155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>
                <a:solidFill>
                  <a:schemeClr val="lt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3Deck.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7118" l="0" r="0" t="19409"/>
          <a:stretch/>
        </p:blipFill>
        <p:spPr>
          <a:xfrm>
            <a:off x="0" y="-456100"/>
            <a:ext cx="12192000" cy="3845776"/>
          </a:xfrm>
          <a:prstGeom prst="rect">
            <a:avLst/>
          </a:prstGeom>
        </p:spPr>
      </p:pic>
      <p:sp>
        <p:nvSpPr>
          <p:cNvPr id="121" name="Google Shape;121;p16"/>
          <p:cNvSpPr/>
          <p:nvPr/>
        </p:nvSpPr>
        <p:spPr>
          <a:xfrm rot="5400000">
            <a:off x="991619" y="4465359"/>
            <a:ext cx="1617202" cy="563525"/>
          </a:xfrm>
          <a:custGeom>
            <a:rect b="b" l="l" r="r" t="t"/>
            <a:pathLst>
              <a:path extrusionOk="0" h="731851" w="2100262">
                <a:moveTo>
                  <a:pt x="1141" y="1141"/>
                </a:moveTo>
                <a:lnTo>
                  <a:pt x="859543" y="1141"/>
                </a:lnTo>
                <a:cubicBezTo>
                  <a:pt x="951786" y="1141"/>
                  <a:pt x="1026496" y="75851"/>
                  <a:pt x="1026496" y="168095"/>
                </a:cubicBezTo>
                <a:lnTo>
                  <a:pt x="1026496" y="566420"/>
                </a:lnTo>
                <a:cubicBezTo>
                  <a:pt x="1026496" y="658664"/>
                  <a:pt x="1101206" y="733374"/>
                  <a:pt x="1193450" y="733374"/>
                </a:cubicBezTo>
                <a:lnTo>
                  <a:pt x="2101404" y="733374"/>
                </a:lnTo>
              </a:path>
            </a:pathLst>
          </a:custGeom>
          <a:noFill/>
          <a:ln cap="flat" cmpd="sng" w="12700">
            <a:solidFill>
              <a:srgbClr val="283755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2" name="Google Shape;122;p16"/>
          <p:cNvSpPr txBox="1"/>
          <p:nvPr/>
        </p:nvSpPr>
        <p:spPr>
          <a:xfrm>
            <a:off x="6894124" y="3645000"/>
            <a:ext cx="4956900" cy="26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300">
                <a:latin typeface="Inter Light"/>
                <a:ea typeface="Inter Light"/>
                <a:cs typeface="Inter Light"/>
                <a:sym typeface="Inter Light"/>
              </a:rPr>
              <a:t>Веројатно и ти не можеш да си замислиш ден без Интернет. Интернетот е одличен начин да се поврзеш со пријателите и семејството, да се поврзеш со светот, да научиш нови работи, да изградиш дигитални и други вештини, да споделиш фотографии, видеа и мислења. Ако се користи правилно, Интернетот може да им го промени животот на децата и младите, така што ќе ги поврзе со цел еден свет на можности за комуникација, учење и слобода на изразување. Има многу нешта поради кои сакаме да бидеме поврзани, но Интернетот, исто така, секојдневно се користи за погрешни намени и се злоупотребува, а децата и младите се тие што ја плаќаат цената.</a:t>
            </a:r>
            <a:endParaRPr sz="13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3" name="Google Shape;123;p16"/>
          <p:cNvSpPr/>
          <p:nvPr/>
        </p:nvSpPr>
        <p:spPr>
          <a:xfrm>
            <a:off x="1411688" y="5414401"/>
            <a:ext cx="238500" cy="238500"/>
          </a:xfrm>
          <a:prstGeom prst="ellipse">
            <a:avLst/>
          </a:prstGeom>
          <a:solidFill>
            <a:srgbClr val="FFC023"/>
          </a:solidFill>
          <a:ln cap="flat" cmpd="sng" w="88900">
            <a:solidFill>
              <a:srgbClr val="FFB600">
                <a:alpha val="49800"/>
              </a:srgbClr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73100" sx="90000" rotWithShape="0" algn="t" dir="5400000" dist="381000" sy="90000">
              <a:srgbClr val="000000">
                <a:alpha val="1176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4" name="Google Shape;124;p16"/>
          <p:cNvSpPr/>
          <p:nvPr/>
        </p:nvSpPr>
        <p:spPr>
          <a:xfrm>
            <a:off x="851325" y="1683476"/>
            <a:ext cx="2443800" cy="2316300"/>
          </a:xfrm>
          <a:prstGeom prst="ellipse">
            <a:avLst/>
          </a:prstGeom>
          <a:gradFill>
            <a:gsLst>
              <a:gs pos="0">
                <a:srgbClr val="FFC14D"/>
              </a:gs>
              <a:gs pos="100000">
                <a:srgbClr val="C28107"/>
              </a:gs>
            </a:gsLst>
            <a:lin ang="5400012" scaled="0"/>
          </a:gradFill>
          <a:ln>
            <a:noFill/>
          </a:ln>
          <a:effectLst>
            <a:outerShdw blurRad="876300" sx="96000" rotWithShape="0" algn="t" dir="5400000" dist="152400" sy="96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5" name="Google Shape;125;p16"/>
          <p:cNvSpPr txBox="1"/>
          <p:nvPr/>
        </p:nvSpPr>
        <p:spPr>
          <a:xfrm>
            <a:off x="908272" y="3050981"/>
            <a:ext cx="2443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ID" sz="1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Cyber Security</a:t>
            </a:r>
            <a:endParaRPr b="1" sz="16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26" name="Google Shape;126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60513" y="2218930"/>
            <a:ext cx="625428" cy="625428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  <p:sp>
        <p:nvSpPr>
          <p:cNvPr id="127" name="Google Shape;127;p16"/>
          <p:cNvSpPr txBox="1"/>
          <p:nvPr/>
        </p:nvSpPr>
        <p:spPr>
          <a:xfrm>
            <a:off x="2308950" y="4407000"/>
            <a:ext cx="42051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3500">
                <a:solidFill>
                  <a:srgbClr val="283755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Како да бидеме безбедни онлајн?</a:t>
            </a:r>
            <a:endParaRPr sz="4000"/>
          </a:p>
        </p:txBody>
      </p:sp>
    </p:spTree>
  </p:cSld>
  <p:clrMapOvr>
    <a:masterClrMapping/>
  </p:clrMapOvr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7"/>
          <p:cNvSpPr/>
          <p:nvPr/>
        </p:nvSpPr>
        <p:spPr>
          <a:xfrm>
            <a:off x="2169021" y="2648368"/>
            <a:ext cx="1790700" cy="1790700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3" name="Google Shape;133;p17"/>
          <p:cNvSpPr/>
          <p:nvPr/>
        </p:nvSpPr>
        <p:spPr>
          <a:xfrm>
            <a:off x="8232280" y="2725404"/>
            <a:ext cx="1790700" cy="1790700"/>
          </a:xfrm>
          <a:prstGeom prst="ellipse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34" name="Google Shape;13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099146">
            <a:off x="1834310" y="2734851"/>
            <a:ext cx="1455195" cy="1493239"/>
          </a:xfrm>
          <a:prstGeom prst="rect">
            <a:avLst/>
          </a:prstGeom>
          <a:noFill/>
          <a:ln>
            <a:noFill/>
          </a:ln>
          <a:effectLst>
            <a:outerShdw blurRad="546100" rotWithShape="0" algn="t" dir="5400000" dist="330200">
              <a:srgbClr val="000000">
                <a:alpha val="11764"/>
              </a:srgbClr>
            </a:outerShdw>
          </a:effectLst>
        </p:spPr>
      </p:pic>
      <p:sp>
        <p:nvSpPr>
          <p:cNvPr id="135" name="Google Shape;135;p17"/>
          <p:cNvSpPr/>
          <p:nvPr/>
        </p:nvSpPr>
        <p:spPr>
          <a:xfrm>
            <a:off x="5200650" y="2686886"/>
            <a:ext cx="1790700" cy="1790700"/>
          </a:xfrm>
          <a:prstGeom prst="ellipse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36" name="Google Shape;136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43187" y="2606857"/>
            <a:ext cx="1496779" cy="1717227"/>
          </a:xfrm>
          <a:prstGeom prst="rect">
            <a:avLst/>
          </a:prstGeom>
          <a:noFill/>
          <a:ln>
            <a:noFill/>
          </a:ln>
          <a:effectLst>
            <a:outerShdw blurRad="546100" rotWithShape="0" algn="t" dir="5400000" dist="330200">
              <a:srgbClr val="000000">
                <a:alpha val="11764"/>
              </a:srgbClr>
            </a:outerShdw>
          </a:effectLst>
        </p:spPr>
      </p:pic>
      <p:pic>
        <p:nvPicPr>
          <p:cNvPr id="137" name="Google Shape;137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45275" y="2995730"/>
            <a:ext cx="1679277" cy="1299779"/>
          </a:xfrm>
          <a:prstGeom prst="rect">
            <a:avLst/>
          </a:prstGeom>
          <a:noFill/>
          <a:ln>
            <a:noFill/>
          </a:ln>
          <a:effectLst>
            <a:outerShdw blurRad="546100" rotWithShape="0" algn="t" dir="5400000" dist="330200">
              <a:srgbClr val="000000">
                <a:alpha val="11764"/>
              </a:srgbClr>
            </a:outerShdw>
          </a:effectLst>
        </p:spPr>
      </p:pic>
      <p:sp>
        <p:nvSpPr>
          <p:cNvPr id="138" name="Google Shape;138;p17"/>
          <p:cNvSpPr txBox="1"/>
          <p:nvPr/>
        </p:nvSpPr>
        <p:spPr>
          <a:xfrm>
            <a:off x="1055687" y="981075"/>
            <a:ext cx="1008062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800">
                <a:solidFill>
                  <a:srgbClr val="283755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Совети за сајбер-безбедност</a:t>
            </a:r>
            <a:endParaRPr/>
          </a:p>
        </p:txBody>
      </p:sp>
      <p:sp>
        <p:nvSpPr>
          <p:cNvPr id="139" name="Google Shape;139;p17"/>
          <p:cNvSpPr txBox="1"/>
          <p:nvPr/>
        </p:nvSpPr>
        <p:spPr>
          <a:xfrm>
            <a:off x="1842492" y="4906739"/>
            <a:ext cx="2443800" cy="12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ID" sz="1600">
                <a:solidFill>
                  <a:srgbClr val="283755"/>
                </a:solidFill>
                <a:latin typeface="Inter"/>
                <a:ea typeface="Inter"/>
                <a:cs typeface="Inter"/>
                <a:sym typeface="Inter"/>
              </a:rPr>
              <a:t>Никогаш не ги споделувај твоите лични податоци на интернет</a:t>
            </a:r>
            <a:endParaRPr b="1" sz="1600">
              <a:solidFill>
                <a:srgbClr val="2837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0" name="Google Shape;140;p17"/>
          <p:cNvSpPr txBox="1"/>
          <p:nvPr/>
        </p:nvSpPr>
        <p:spPr>
          <a:xfrm>
            <a:off x="4874121" y="4906739"/>
            <a:ext cx="2443800" cy="12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ID" sz="1600">
                <a:solidFill>
                  <a:srgbClr val="283755"/>
                </a:solidFill>
                <a:latin typeface="Inter"/>
                <a:ea typeface="Inter"/>
                <a:cs typeface="Inter"/>
                <a:sym typeface="Inter"/>
              </a:rPr>
              <a:t>Не пишувај со непознати луѓе бидејќи не знаеш кој стои позади нив</a:t>
            </a:r>
            <a:endParaRPr b="1" sz="1600">
              <a:solidFill>
                <a:srgbClr val="2837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1" name="Google Shape;141;p17"/>
          <p:cNvSpPr txBox="1"/>
          <p:nvPr/>
        </p:nvSpPr>
        <p:spPr>
          <a:xfrm>
            <a:off x="7905751" y="4906739"/>
            <a:ext cx="2443800" cy="12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ID" sz="1600">
                <a:solidFill>
                  <a:srgbClr val="283755"/>
                </a:solidFill>
                <a:latin typeface="Inter"/>
                <a:ea typeface="Inter"/>
                <a:cs typeface="Inter"/>
                <a:sym typeface="Inter"/>
              </a:rPr>
              <a:t>Секогаш внимавај што пишуваш или споделуваш на интернет</a:t>
            </a:r>
            <a:endParaRPr b="1" sz="1600">
              <a:solidFill>
                <a:srgbClr val="283755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FE9FB"/>
            </a:gs>
            <a:gs pos="100000">
              <a:srgbClr val="6E9BE7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8"/>
          <p:cNvSpPr txBox="1"/>
          <p:nvPr/>
        </p:nvSpPr>
        <p:spPr>
          <a:xfrm>
            <a:off x="2562225" y="4821524"/>
            <a:ext cx="70677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ID" sz="2600">
                <a:solidFill>
                  <a:schemeClr val="lt1"/>
                </a:solidFill>
              </a:rPr>
              <a:t>“It takes 20 years to build a reputation and few minutes of cyber-incident to ruin it.” – </a:t>
            </a:r>
            <a:r>
              <a:rPr lang="en-ID" sz="2600">
                <a:solidFill>
                  <a:schemeClr val="accent1"/>
                </a:solidFill>
              </a:rPr>
              <a:t>Stephane Nappo</a:t>
            </a:r>
            <a:endParaRPr sz="2600">
              <a:solidFill>
                <a:schemeClr val="accent1"/>
              </a:solidFill>
            </a:endParaRPr>
          </a:p>
        </p:txBody>
      </p:sp>
      <p:pic>
        <p:nvPicPr>
          <p:cNvPr id="147" name="Google Shape;147;p1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057" l="0" r="0" t="9658"/>
          <a:stretch/>
        </p:blipFill>
        <p:spPr>
          <a:xfrm>
            <a:off x="2484150" y="1134400"/>
            <a:ext cx="7223700" cy="3176599"/>
          </a:xfrm>
          <a:prstGeom prst="rect">
            <a:avLst/>
          </a:prstGeom>
          <a:solidFill>
            <a:srgbClr val="BFBFBF">
              <a:alpha val="9803"/>
            </a:srgbClr>
          </a:solidFill>
          <a:ln>
            <a:noFill/>
          </a:ln>
        </p:spPr>
      </p:pic>
      <p:grpSp>
        <p:nvGrpSpPr>
          <p:cNvPr id="148" name="Google Shape;148;p18"/>
          <p:cNvGrpSpPr/>
          <p:nvPr/>
        </p:nvGrpSpPr>
        <p:grpSpPr>
          <a:xfrm>
            <a:off x="1745895" y="739987"/>
            <a:ext cx="1632660" cy="1632660"/>
            <a:chOff x="5279670" y="4179066"/>
            <a:chExt cx="1632660" cy="1632660"/>
          </a:xfrm>
        </p:grpSpPr>
        <p:sp>
          <p:nvSpPr>
            <p:cNvPr id="149" name="Google Shape;149;p18"/>
            <p:cNvSpPr/>
            <p:nvPr/>
          </p:nvSpPr>
          <p:spPr>
            <a:xfrm>
              <a:off x="5279670" y="4179066"/>
              <a:ext cx="1632660" cy="1632660"/>
            </a:xfrm>
            <a:prstGeom prst="ellipse">
              <a:avLst/>
            </a:prstGeom>
            <a:gradFill>
              <a:gsLst>
                <a:gs pos="0">
                  <a:srgbClr val="9EEDFE"/>
                </a:gs>
                <a:gs pos="75000">
                  <a:schemeClr val="accent1"/>
                </a:gs>
                <a:gs pos="100000">
                  <a:schemeClr val="accent1"/>
                </a:gs>
              </a:gsLst>
              <a:path path="circle">
                <a:fillToRect b="100%" r="100%"/>
              </a:path>
              <a:tileRect l="-100%" t="-100%"/>
            </a:gradFill>
            <a:ln>
              <a:noFill/>
            </a:ln>
            <a:effectLst>
              <a:outerShdw blurRad="876300" sx="96000" rotWithShape="0" algn="t" dir="5400000" dist="152400" sy="96000">
                <a:srgbClr val="000000">
                  <a:alpha val="1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50" name="Google Shape;150;p18"/>
            <p:cNvSpPr txBox="1"/>
            <p:nvPr/>
          </p:nvSpPr>
          <p:spPr>
            <a:xfrm>
              <a:off x="5338762" y="4544686"/>
              <a:ext cx="1514476" cy="7078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000">
                <a:solidFill>
                  <a:schemeClr val="lt1"/>
                </a:solidFill>
                <a:latin typeface="Inter ExtraBold"/>
                <a:ea typeface="Inter ExtraBold"/>
                <a:cs typeface="Inter ExtraBold"/>
                <a:sym typeface="Inter ExtraBold"/>
              </a:endParaRPr>
            </a:p>
          </p:txBody>
        </p:sp>
      </p:grpSp>
      <p:pic>
        <p:nvPicPr>
          <p:cNvPr id="151" name="Google Shape;15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18602" y="2064023"/>
            <a:ext cx="2524805" cy="2703314"/>
          </a:xfrm>
          <a:prstGeom prst="rect">
            <a:avLst/>
          </a:prstGeom>
          <a:noFill/>
          <a:ln>
            <a:noFill/>
          </a:ln>
          <a:effectLst>
            <a:outerShdw blurRad="381000" sx="106000" rotWithShape="0" algn="l" dist="38100" sy="106000">
              <a:srgbClr val="000000">
                <a:alpha val="20000"/>
              </a:srgbClr>
            </a:outerShdw>
          </a:effectLst>
        </p:spPr>
      </p:pic>
      <p:sp>
        <p:nvSpPr>
          <p:cNvPr id="152" name="Google Shape;152;p18"/>
          <p:cNvSpPr txBox="1"/>
          <p:nvPr/>
        </p:nvSpPr>
        <p:spPr>
          <a:xfrm>
            <a:off x="1929175" y="1134400"/>
            <a:ext cx="1224600" cy="92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en-ID" sz="21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Cyber- quote</a:t>
            </a:r>
            <a:endParaRPr sz="2100"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25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oogle Shape;157;p19"/>
          <p:cNvGrpSpPr/>
          <p:nvPr/>
        </p:nvGrpSpPr>
        <p:grpSpPr>
          <a:xfrm>
            <a:off x="1395186" y="944572"/>
            <a:ext cx="5184074" cy="1108200"/>
            <a:chOff x="1395186" y="1418447"/>
            <a:chExt cx="5184074" cy="1108200"/>
          </a:xfrm>
        </p:grpSpPr>
        <p:sp>
          <p:nvSpPr>
            <p:cNvPr id="158" name="Google Shape;158;p19"/>
            <p:cNvSpPr txBox="1"/>
            <p:nvPr/>
          </p:nvSpPr>
          <p:spPr>
            <a:xfrm>
              <a:off x="2801660" y="1726160"/>
              <a:ext cx="37776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2600">
                  <a:solidFill>
                    <a:srgbClr val="283755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Интересен факт</a:t>
              </a:r>
              <a:endParaRPr sz="2600"/>
            </a:p>
          </p:txBody>
        </p:sp>
        <p:sp>
          <p:nvSpPr>
            <p:cNvPr id="159" name="Google Shape;159;p19"/>
            <p:cNvSpPr txBox="1"/>
            <p:nvPr/>
          </p:nvSpPr>
          <p:spPr>
            <a:xfrm>
              <a:off x="1395186" y="1418447"/>
              <a:ext cx="16353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6600">
                  <a:solidFill>
                    <a:schemeClr val="accent1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01</a:t>
              </a:r>
              <a:endParaRPr/>
            </a:p>
          </p:txBody>
        </p:sp>
      </p:grpSp>
      <p:grpSp>
        <p:nvGrpSpPr>
          <p:cNvPr id="160" name="Google Shape;160;p19"/>
          <p:cNvGrpSpPr/>
          <p:nvPr/>
        </p:nvGrpSpPr>
        <p:grpSpPr>
          <a:xfrm>
            <a:off x="1395186" y="2716991"/>
            <a:ext cx="4583773" cy="1108200"/>
            <a:chOff x="1395186" y="2925866"/>
            <a:chExt cx="4583773" cy="1108200"/>
          </a:xfrm>
        </p:grpSpPr>
        <p:sp>
          <p:nvSpPr>
            <p:cNvPr id="161" name="Google Shape;161;p19"/>
            <p:cNvSpPr txBox="1"/>
            <p:nvPr/>
          </p:nvSpPr>
          <p:spPr>
            <a:xfrm>
              <a:off x="2801659" y="3279867"/>
              <a:ext cx="31773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ID" sz="2600">
                  <a:solidFill>
                    <a:srgbClr val="283755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Интересен факт</a:t>
              </a:r>
              <a:endParaRPr sz="2200"/>
            </a:p>
          </p:txBody>
        </p:sp>
        <p:sp>
          <p:nvSpPr>
            <p:cNvPr id="162" name="Google Shape;162;p19"/>
            <p:cNvSpPr txBox="1"/>
            <p:nvPr/>
          </p:nvSpPr>
          <p:spPr>
            <a:xfrm>
              <a:off x="1395186" y="2925866"/>
              <a:ext cx="16353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6600">
                  <a:solidFill>
                    <a:schemeClr val="accent2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02</a:t>
              </a:r>
              <a:endParaRPr/>
            </a:p>
          </p:txBody>
        </p:sp>
      </p:grpSp>
      <p:grpSp>
        <p:nvGrpSpPr>
          <p:cNvPr id="163" name="Google Shape;163;p19"/>
          <p:cNvGrpSpPr/>
          <p:nvPr/>
        </p:nvGrpSpPr>
        <p:grpSpPr>
          <a:xfrm>
            <a:off x="1471386" y="4737935"/>
            <a:ext cx="4452673" cy="1108200"/>
            <a:chOff x="1395186" y="4433285"/>
            <a:chExt cx="4452673" cy="1108200"/>
          </a:xfrm>
        </p:grpSpPr>
        <p:sp>
          <p:nvSpPr>
            <p:cNvPr id="164" name="Google Shape;164;p19"/>
            <p:cNvSpPr txBox="1"/>
            <p:nvPr/>
          </p:nvSpPr>
          <p:spPr>
            <a:xfrm>
              <a:off x="2801659" y="4787173"/>
              <a:ext cx="30462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ID" sz="2600">
                  <a:solidFill>
                    <a:srgbClr val="283755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Интересен факт</a:t>
              </a:r>
              <a:endParaRPr/>
            </a:p>
          </p:txBody>
        </p:sp>
        <p:sp>
          <p:nvSpPr>
            <p:cNvPr id="165" name="Google Shape;165;p19"/>
            <p:cNvSpPr txBox="1"/>
            <p:nvPr/>
          </p:nvSpPr>
          <p:spPr>
            <a:xfrm>
              <a:off x="1395186" y="4433285"/>
              <a:ext cx="16353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6600">
                  <a:solidFill>
                    <a:schemeClr val="accent3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03</a:t>
              </a:r>
              <a:endParaRPr/>
            </a:p>
          </p:txBody>
        </p:sp>
      </p:grpSp>
      <p:sp>
        <p:nvSpPr>
          <p:cNvPr id="166" name="Google Shape;166;p19"/>
          <p:cNvSpPr txBox="1"/>
          <p:nvPr/>
        </p:nvSpPr>
        <p:spPr>
          <a:xfrm>
            <a:off x="6334526" y="1129225"/>
            <a:ext cx="5525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ID">
                <a:solidFill>
                  <a:srgbClr val="283755"/>
                </a:solidFill>
                <a:latin typeface="Inter"/>
                <a:ea typeface="Inter"/>
                <a:cs typeface="Inter"/>
                <a:sym typeface="Inter"/>
              </a:rPr>
              <a:t>Пребарувањата за „сајбер-насилство“ тројно се зголемени во последната деценија.</a:t>
            </a:r>
            <a:endParaRPr>
              <a:solidFill>
                <a:srgbClr val="283755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ID">
                <a:solidFill>
                  <a:srgbClr val="283755"/>
                </a:solidFill>
                <a:latin typeface="Inter"/>
                <a:ea typeface="Inter"/>
                <a:cs typeface="Inter"/>
                <a:sym typeface="Inter"/>
              </a:rPr>
              <a:t>(извор: Statista)</a:t>
            </a:r>
            <a:endParaRPr>
              <a:solidFill>
                <a:srgbClr val="2837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67" name="Google Shape;16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895628">
            <a:off x="-980746" y="4009187"/>
            <a:ext cx="2180491" cy="3368984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9"/>
          <p:cNvSpPr txBox="1"/>
          <p:nvPr/>
        </p:nvSpPr>
        <p:spPr>
          <a:xfrm>
            <a:off x="6267550" y="5052625"/>
            <a:ext cx="5525700" cy="5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>
                <a:solidFill>
                  <a:srgbClr val="283755"/>
                </a:solidFill>
                <a:latin typeface="Inter"/>
                <a:ea typeface="Inter"/>
                <a:cs typeface="Inter"/>
                <a:sym typeface="Inter"/>
              </a:rPr>
              <a:t>Над 40% од сајбер -насилството се случува на Инстаграм.</a:t>
            </a:r>
            <a:r>
              <a:rPr lang="en-ID">
                <a:solidFill>
                  <a:srgbClr val="2837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>
              <a:solidFill>
                <a:srgbClr val="283755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>
                <a:solidFill>
                  <a:srgbClr val="283755"/>
                </a:solidFill>
                <a:latin typeface="Inter"/>
                <a:ea typeface="Inter"/>
                <a:cs typeface="Inter"/>
                <a:sym typeface="Inter"/>
              </a:rPr>
              <a:t>(извор: Enough.Is.Enough)</a:t>
            </a:r>
            <a:endParaRPr>
              <a:solidFill>
                <a:srgbClr val="2837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9" name="Google Shape;169;p19"/>
          <p:cNvSpPr txBox="1"/>
          <p:nvPr/>
        </p:nvSpPr>
        <p:spPr>
          <a:xfrm>
            <a:off x="6334526" y="2766650"/>
            <a:ext cx="5525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ID">
                <a:solidFill>
                  <a:srgbClr val="283755"/>
                </a:solidFill>
                <a:latin typeface="Inter"/>
                <a:ea typeface="Inter"/>
                <a:cs typeface="Inter"/>
                <a:sym typeface="Inter"/>
              </a:rPr>
              <a:t>Над 80% од децата имаат мобилни телефони и имаат профили на социјални мрежи. 57% од нив биле сведоци или доживеале онлајн насилство.</a:t>
            </a:r>
            <a:endParaRPr>
              <a:solidFill>
                <a:srgbClr val="283755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ID">
                <a:solidFill>
                  <a:srgbClr val="283755"/>
                </a:solidFill>
                <a:latin typeface="Inter"/>
                <a:ea typeface="Inter"/>
                <a:cs typeface="Inter"/>
                <a:sym typeface="Inter"/>
              </a:rPr>
              <a:t>(извор: NoBullying.com)</a:t>
            </a:r>
            <a:endParaRPr>
              <a:solidFill>
                <a:srgbClr val="283755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9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9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9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7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9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6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1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p20"/>
          <p:cNvGrpSpPr/>
          <p:nvPr/>
        </p:nvGrpSpPr>
        <p:grpSpPr>
          <a:xfrm>
            <a:off x="1395186" y="944572"/>
            <a:ext cx="5184074" cy="1108200"/>
            <a:chOff x="1395186" y="1418447"/>
            <a:chExt cx="5184074" cy="1108200"/>
          </a:xfrm>
        </p:grpSpPr>
        <p:sp>
          <p:nvSpPr>
            <p:cNvPr id="175" name="Google Shape;175;p20"/>
            <p:cNvSpPr txBox="1"/>
            <p:nvPr/>
          </p:nvSpPr>
          <p:spPr>
            <a:xfrm>
              <a:off x="2801660" y="1726160"/>
              <a:ext cx="37776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2600">
                  <a:solidFill>
                    <a:srgbClr val="283755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Интересен факт</a:t>
              </a:r>
              <a:endParaRPr sz="2600"/>
            </a:p>
          </p:txBody>
        </p:sp>
        <p:sp>
          <p:nvSpPr>
            <p:cNvPr id="176" name="Google Shape;176;p20"/>
            <p:cNvSpPr txBox="1"/>
            <p:nvPr/>
          </p:nvSpPr>
          <p:spPr>
            <a:xfrm>
              <a:off x="1395186" y="1418447"/>
              <a:ext cx="16353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6600">
                  <a:solidFill>
                    <a:srgbClr val="FF9900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04</a:t>
              </a:r>
              <a:endParaRPr>
                <a:solidFill>
                  <a:srgbClr val="FF9900"/>
                </a:solidFill>
              </a:endParaRPr>
            </a:p>
          </p:txBody>
        </p:sp>
      </p:grpSp>
      <p:grpSp>
        <p:nvGrpSpPr>
          <p:cNvPr id="177" name="Google Shape;177;p20"/>
          <p:cNvGrpSpPr/>
          <p:nvPr/>
        </p:nvGrpSpPr>
        <p:grpSpPr>
          <a:xfrm>
            <a:off x="1395186" y="2716991"/>
            <a:ext cx="4583773" cy="1108200"/>
            <a:chOff x="1395186" y="2925866"/>
            <a:chExt cx="4583773" cy="1108200"/>
          </a:xfrm>
        </p:grpSpPr>
        <p:sp>
          <p:nvSpPr>
            <p:cNvPr id="178" name="Google Shape;178;p20"/>
            <p:cNvSpPr txBox="1"/>
            <p:nvPr/>
          </p:nvSpPr>
          <p:spPr>
            <a:xfrm>
              <a:off x="2801659" y="3279867"/>
              <a:ext cx="31773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ID" sz="2600">
                  <a:solidFill>
                    <a:srgbClr val="283755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Интересен факт</a:t>
              </a:r>
              <a:endParaRPr sz="2200"/>
            </a:p>
          </p:txBody>
        </p:sp>
        <p:sp>
          <p:nvSpPr>
            <p:cNvPr id="179" name="Google Shape;179;p20"/>
            <p:cNvSpPr txBox="1"/>
            <p:nvPr/>
          </p:nvSpPr>
          <p:spPr>
            <a:xfrm>
              <a:off x="1395186" y="2925866"/>
              <a:ext cx="16353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6600">
                  <a:solidFill>
                    <a:srgbClr val="741B47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05</a:t>
              </a:r>
              <a:endParaRPr>
                <a:solidFill>
                  <a:srgbClr val="741B47"/>
                </a:solidFill>
              </a:endParaRPr>
            </a:p>
          </p:txBody>
        </p:sp>
      </p:grpSp>
      <p:grpSp>
        <p:nvGrpSpPr>
          <p:cNvPr id="180" name="Google Shape;180;p20"/>
          <p:cNvGrpSpPr/>
          <p:nvPr/>
        </p:nvGrpSpPr>
        <p:grpSpPr>
          <a:xfrm>
            <a:off x="1471386" y="4737935"/>
            <a:ext cx="4452673" cy="1108200"/>
            <a:chOff x="1395186" y="4433285"/>
            <a:chExt cx="4452673" cy="1108200"/>
          </a:xfrm>
        </p:grpSpPr>
        <p:sp>
          <p:nvSpPr>
            <p:cNvPr id="181" name="Google Shape;181;p20"/>
            <p:cNvSpPr txBox="1"/>
            <p:nvPr/>
          </p:nvSpPr>
          <p:spPr>
            <a:xfrm>
              <a:off x="2801659" y="4787173"/>
              <a:ext cx="30462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ID" sz="2600">
                  <a:solidFill>
                    <a:srgbClr val="283755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Интересен факт</a:t>
              </a:r>
              <a:endParaRPr/>
            </a:p>
          </p:txBody>
        </p:sp>
        <p:sp>
          <p:nvSpPr>
            <p:cNvPr id="182" name="Google Shape;182;p20"/>
            <p:cNvSpPr txBox="1"/>
            <p:nvPr/>
          </p:nvSpPr>
          <p:spPr>
            <a:xfrm>
              <a:off x="1395186" y="4433285"/>
              <a:ext cx="16353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6600">
                  <a:solidFill>
                    <a:srgbClr val="CC0000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06</a:t>
              </a:r>
              <a:endParaRPr>
                <a:solidFill>
                  <a:srgbClr val="CC0000"/>
                </a:solidFill>
              </a:endParaRPr>
            </a:p>
          </p:txBody>
        </p:sp>
      </p:grpSp>
      <p:sp>
        <p:nvSpPr>
          <p:cNvPr id="183" name="Google Shape;183;p20"/>
          <p:cNvSpPr txBox="1"/>
          <p:nvPr/>
        </p:nvSpPr>
        <p:spPr>
          <a:xfrm>
            <a:off x="6334525" y="1064575"/>
            <a:ext cx="5525700" cy="86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>
                <a:solidFill>
                  <a:srgbClr val="283755"/>
                </a:solidFill>
                <a:latin typeface="Inter"/>
                <a:ea typeface="Inter"/>
                <a:cs typeface="Inter"/>
                <a:sym typeface="Inter"/>
              </a:rPr>
              <a:t>36,5% од децата на возраст помеѓу 12 и 17 години, барем еднаш во животот биле жртви на сајбернасилство.  </a:t>
            </a:r>
            <a:endParaRPr>
              <a:solidFill>
                <a:srgbClr val="283755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>
                <a:solidFill>
                  <a:srgbClr val="283755"/>
                </a:solidFill>
                <a:latin typeface="Inter"/>
                <a:ea typeface="Inter"/>
                <a:cs typeface="Inter"/>
                <a:sym typeface="Inter"/>
              </a:rPr>
              <a:t>(извор: Cyberbullying.org)</a:t>
            </a:r>
            <a:endParaRPr>
              <a:solidFill>
                <a:srgbClr val="2837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84" name="Google Shape;18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895628">
            <a:off x="-980746" y="4009187"/>
            <a:ext cx="2180491" cy="3368984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0"/>
          <p:cNvSpPr txBox="1"/>
          <p:nvPr/>
        </p:nvSpPr>
        <p:spPr>
          <a:xfrm>
            <a:off x="6272800" y="3055950"/>
            <a:ext cx="5327700" cy="11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>
                <a:solidFill>
                  <a:srgbClr val="283755"/>
                </a:solidFill>
                <a:latin typeface="Inter"/>
                <a:ea typeface="Inter"/>
                <a:cs typeface="Inter"/>
                <a:sym typeface="Inter"/>
              </a:rPr>
              <a:t>Насилниците најчесто ги исмеваат лицата со хендикеп или со попреченост, како аутизам (75%), физички хендикеп (70%) и проблеми со учење (52%)</a:t>
            </a:r>
            <a:endParaRPr>
              <a:solidFill>
                <a:srgbClr val="283755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>
                <a:solidFill>
                  <a:srgbClr val="283755"/>
                </a:solidFill>
                <a:latin typeface="Inter"/>
                <a:ea typeface="Inter"/>
                <a:cs typeface="Inter"/>
                <a:sym typeface="Inter"/>
              </a:rPr>
              <a:t>(извор: DitchThe Label)</a:t>
            </a:r>
            <a:endParaRPr>
              <a:solidFill>
                <a:srgbClr val="2837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6" name="Google Shape;186;p20"/>
          <p:cNvSpPr txBox="1"/>
          <p:nvPr/>
        </p:nvSpPr>
        <p:spPr>
          <a:xfrm>
            <a:off x="6272800" y="5061300"/>
            <a:ext cx="5327700" cy="86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>
                <a:solidFill>
                  <a:srgbClr val="283755"/>
                </a:solidFill>
                <a:latin typeface="Inter"/>
                <a:ea typeface="Inter"/>
                <a:cs typeface="Inter"/>
                <a:sym typeface="Inter"/>
              </a:rPr>
              <a:t>На 38% од гејмерите барем еднаш им бил хакиран профилот. </a:t>
            </a:r>
            <a:endParaRPr>
              <a:solidFill>
                <a:srgbClr val="283755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>
                <a:solidFill>
                  <a:srgbClr val="283755"/>
                </a:solidFill>
                <a:latin typeface="Inter"/>
                <a:ea typeface="Inter"/>
                <a:cs typeface="Inter"/>
                <a:sym typeface="Inter"/>
              </a:rPr>
              <a:t>(извор: DitchThe Label)</a:t>
            </a:r>
            <a:endParaRPr>
              <a:solidFill>
                <a:srgbClr val="283755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9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900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9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80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9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4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1"/>
          <p:cNvSpPr/>
          <p:nvPr>
            <p:ph idx="2" type="pic"/>
          </p:nvPr>
        </p:nvSpPr>
        <p:spPr>
          <a:xfrm>
            <a:off x="2241400" y="722250"/>
            <a:ext cx="7865400" cy="3756600"/>
          </a:xfrm>
          <a:prstGeom prst="rect">
            <a:avLst/>
          </a:prstGeom>
        </p:spPr>
      </p:sp>
      <p:pic>
        <p:nvPicPr>
          <p:cNvPr id="193" name="Google Shape;193;p21"/>
          <p:cNvPicPr preferRelativeResize="0"/>
          <p:nvPr/>
        </p:nvPicPr>
        <p:blipFill rotWithShape="1">
          <a:blip r:embed="rId3">
            <a:alphaModFix/>
          </a:blip>
          <a:srcRect b="6820" l="2610" r="0" t="0"/>
          <a:stretch/>
        </p:blipFill>
        <p:spPr>
          <a:xfrm>
            <a:off x="2389125" y="838200"/>
            <a:ext cx="7529025" cy="3542624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1"/>
          <p:cNvSpPr txBox="1"/>
          <p:nvPr/>
        </p:nvSpPr>
        <p:spPr>
          <a:xfrm>
            <a:off x="346550" y="5151775"/>
            <a:ext cx="118455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4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Ви благодарам на вниманието!</a:t>
            </a:r>
            <a:endParaRPr sz="4400">
              <a:solidFill>
                <a:schemeClr val="lt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300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100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3177EE"/>
            </a:gs>
            <a:gs pos="100000">
              <a:srgbClr val="113D8A"/>
            </a:gs>
          </a:gsLst>
          <a:lin ang="5400012" scaled="0"/>
        </a:gra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2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2819" l="0" r="0" t="12819"/>
          <a:stretch/>
        </p:blipFill>
        <p:spPr>
          <a:xfrm>
            <a:off x="0" y="1"/>
            <a:ext cx="12192000" cy="2762100"/>
          </a:xfrm>
          <a:prstGeom prst="rect">
            <a:avLst/>
          </a:prstGeom>
        </p:spPr>
      </p:pic>
      <p:sp>
        <p:nvSpPr>
          <p:cNvPr id="201" name="Google Shape;201;p22"/>
          <p:cNvSpPr txBox="1"/>
          <p:nvPr/>
        </p:nvSpPr>
        <p:spPr>
          <a:xfrm>
            <a:off x="150" y="3564625"/>
            <a:ext cx="121920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ID" sz="51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Plickres time!</a:t>
            </a:r>
            <a:endParaRPr b="1" i="1" sz="21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Skill 00 multi 0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3D3FB"/>
      </a:accent1>
      <a:accent2>
        <a:srgbClr val="50A6FE"/>
      </a:accent2>
      <a:accent3>
        <a:srgbClr val="64CC5D"/>
      </a:accent3>
      <a:accent4>
        <a:srgbClr val="F765A1"/>
      </a:accent4>
      <a:accent5>
        <a:srgbClr val="FFAA0B"/>
      </a:accent5>
      <a:accent6>
        <a:srgbClr val="9772F3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