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27598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xmlns="" val="42421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36859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xmlns="" val="2140293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xmlns="" val="828475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xmlns="" val="178518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xmlns="" val="2444228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xmlns="" val="950766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09063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xmlns="" val="2032318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6612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2DA66DB-225A-442F-B0AF-6EB3301EE41D}" type="datetimeFigureOut">
              <a:rPr lang="mk-MK" smtClean="0"/>
              <a:pPr/>
              <a:t>14.3.2022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787BC5-E2E4-499F-92FE-44B3B55D6B7B}" type="slidenum">
              <a:rPr lang="mk-MK" smtClean="0"/>
              <a:pPr/>
              <a:t>‹#›</a:t>
            </a:fld>
            <a:endParaRPr lang="mk-MK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0692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673979-BDB7-49A0-9FDF-FCE51210EC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mk-MK" dirty="0" smtClean="0">
                <a:solidFill>
                  <a:schemeClr val="accent3">
                    <a:lumMod val="75000"/>
                  </a:schemeClr>
                </a:solidFill>
              </a:rPr>
              <a:t>Справување </a:t>
            </a:r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со дезинформации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671D41-D630-4FC1-A7C0-BD296F0826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mk-MK" dirty="0"/>
              <a:t>Јована Брњарчевска</a:t>
            </a:r>
          </a:p>
          <a:p>
            <a:r>
              <a:rPr lang="mk-MK" dirty="0"/>
              <a:t>Даниел Рајковски </a:t>
            </a:r>
          </a:p>
          <a:p>
            <a:r>
              <a:rPr lang="mk-MK" dirty="0"/>
              <a:t>Михаела Стојановска</a:t>
            </a:r>
          </a:p>
          <a:p>
            <a:r>
              <a:rPr lang="mk-MK" dirty="0"/>
              <a:t>Марија Пуриќ</a:t>
            </a:r>
          </a:p>
          <a:p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xmlns="" val="3618139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908E70-1F12-415C-BDF4-C065618BC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Историја на Дезинформации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6B28C6-1EDF-4061-8BDE-5B6D149E8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524539"/>
            <a:ext cx="9720071" cy="4023360"/>
          </a:xfrm>
        </p:spPr>
        <p:txBody>
          <a:bodyPr>
            <a:normAutofit/>
          </a:bodyPr>
          <a:lstStyle/>
          <a:p>
            <a:r>
              <a:rPr lang="ru-RU" sz="2800" dirty="0"/>
              <a:t>На крајот на краиштата, имаме документирани примери за дезинформации уште од времето на Стариот Рим. Но со откривањето и демократизацијата на дигиталните технологии се отвори нов простор за оваа појава, до таа мера што терминот „лажни вести“ беше збор на годината за 2017 во речникот Collins Dictionary. </a:t>
            </a:r>
            <a:endParaRPr lang="mk-MK" sz="2800" dirty="0"/>
          </a:p>
        </p:txBody>
      </p:sp>
    </p:spTree>
    <p:extLst>
      <p:ext uri="{BB962C8B-B14F-4D97-AF65-F5344CB8AC3E}">
        <p14:creationId xmlns:p14="http://schemas.microsoft.com/office/powerpoint/2010/main" xmlns="" val="2232257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DCC98A-6646-430E-8CE7-5555EE323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Справување со Дезинформации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B7EB0B-F389-4E33-8F00-680530098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606" y="1417320"/>
            <a:ext cx="9720071" cy="4023360"/>
          </a:xfrm>
        </p:spPr>
        <p:txBody>
          <a:bodyPr>
            <a:normAutofit lnSpcReduction="10000"/>
          </a:bodyPr>
          <a:lstStyle/>
          <a:p>
            <a:endParaRPr lang="ru-RU" sz="2400" dirty="0"/>
          </a:p>
          <a:p>
            <a:endParaRPr lang="ru-RU" sz="2800" dirty="0"/>
          </a:p>
          <a:p>
            <a:r>
              <a:rPr lang="ru-RU" sz="2800" dirty="0"/>
              <a:t>За справување со овие загрижувачки трендови, различни чинители развија различни иницијативи. Новинарите и медиумските стручњаци покренаа сервиси за проверка на факти, додека политичарите низ светот работат на законодавство за справување со погрешни информации, а онлајн платформите ги зајакнуваат своите политики за справување со ширењето погрешни информации и дезинформации.</a:t>
            </a:r>
          </a:p>
          <a:p>
            <a:endParaRPr lang="ru-RU" dirty="0"/>
          </a:p>
          <a:p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xmlns="" val="2710128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1A99DB-46C6-4AC0-8A0F-252F35F1E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Слика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B00A14-950E-4BDF-B0D2-530D0906F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513" y="597673"/>
            <a:ext cx="5678424" cy="5184648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Акциската група за борба против дезинформации и напади на демократијата активно ќе соработува со сите платфотми на социјалните медиуми кои најчесто се користат за брза дистрибуција на дезинформациите. Ќе бидат известувани за профили и објави кои шират дезинформации и активно ќе се вклучиме како држава во нивните програми за информирање на граѓаните и борба со дезинформациите.</a:t>
            </a:r>
            <a:endParaRPr lang="mk-M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35178E2-2D89-4F69-8A72-797E2F1FB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47" y="2208869"/>
            <a:ext cx="5197503" cy="291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5482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AEF4FA-686C-4EE3-AAF1-2C49BFD29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слика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A0C93D52-3CA3-4808-964B-97E7F999E0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4911" y="1831640"/>
            <a:ext cx="7318505" cy="444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4824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AB16C9-DE65-44C7-A642-93F259F5E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Дезинформацја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C2612C56-1A0B-4F03-8E5E-E4C289689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Дезинформација е ширење лажни или пристрасни информации, од ненамерни погрешни гласини па сè до тешки лаги, не е ништо ново во современиот свет</a:t>
            </a:r>
          </a:p>
          <a:p>
            <a:endParaRPr lang="ru-RU" dirty="0"/>
          </a:p>
          <a:p>
            <a:endParaRPr lang="mk-MK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BE21495-3FD0-4E4C-B9C2-833E8031F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196343"/>
            <a:ext cx="6076121" cy="341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477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133B8D-2A60-4CB3-9063-1A7B0F47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Справување со дезинформации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FA7F54-22A4-4131-BEF2-D16C646E9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761489"/>
            <a:ext cx="9720071" cy="4023360"/>
          </a:xfrm>
        </p:spPr>
        <p:txBody>
          <a:bodyPr>
            <a:normAutofit/>
          </a:bodyPr>
          <a:lstStyle/>
          <a:p>
            <a:r>
              <a:rPr lang="ru-RU" sz="2400" dirty="0"/>
              <a:t>Лажните дојави непотребно ги одвлекуваат силите и ресурсите на погрешни места</a:t>
            </a:r>
          </a:p>
          <a:p>
            <a:r>
              <a:rPr lang="ru-RU" sz="2400" dirty="0"/>
              <a:t>Покрај дезинформациите, не изостануваат ниту лажните дојави, кои секојдневно пристигнуваа до надлежните. Во последниов период ги имало повеќе од предходно.</a:t>
            </a:r>
            <a:endParaRPr lang="mk-MK" sz="2400" dirty="0"/>
          </a:p>
        </p:txBody>
      </p:sp>
    </p:spTree>
    <p:extLst>
      <p:ext uri="{BB962C8B-B14F-4D97-AF65-F5344CB8AC3E}">
        <p14:creationId xmlns:p14="http://schemas.microsoft.com/office/powerpoint/2010/main" xmlns="" val="673708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3568CD-D6EF-4D6F-B7AC-1FE6E464C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Справување со дезинформации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9A29AB-35C3-4C0C-841F-BE9A16106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378765"/>
            <a:ext cx="9720071" cy="4023360"/>
          </a:xfrm>
        </p:spPr>
        <p:txBody>
          <a:bodyPr>
            <a:normAutofit/>
          </a:bodyPr>
          <a:lstStyle/>
          <a:p>
            <a:r>
              <a:rPr lang="ru-RU" sz="2400" dirty="0"/>
              <a:t>Кризна состојба, институциите проследуваат информации, а истовремено, на социјалните мрежи се пласираат дезинформации. Телефонскиот број 193 не престанува да ѕвони, меѓу повиците и понекоја лажна дојава. Секој со својата цел, граѓаните во паника. Непроверените информации долеваат масло на огнот, а лажните дојави </a:t>
            </a:r>
            <a:r>
              <a:rPr lang="ru-RU" sz="2400" dirty="0" smtClean="0"/>
              <a:t>ги </a:t>
            </a:r>
            <a:r>
              <a:rPr lang="ru-RU" sz="2400" dirty="0"/>
              <a:t>одвлекуваат силите на погрешни места.</a:t>
            </a:r>
          </a:p>
          <a:p>
            <a:r>
              <a:rPr lang="ru-RU" sz="2400" dirty="0" smtClean="0"/>
              <a:t>Пример: И </a:t>
            </a:r>
            <a:r>
              <a:rPr lang="ru-RU" sz="2400" dirty="0"/>
              <a:t>во екот на неумоливата огнена стихија што во изминатиот период беснеше на територијата на Република Македонија, не изостанаа дезинформациите ниту, пак, лажните дојави. Сето тоа, дополнително ги разгоре пожарите и го отежна справувањето со нив.</a:t>
            </a:r>
            <a:endParaRPr lang="mk-MK" sz="2400" dirty="0"/>
          </a:p>
        </p:txBody>
      </p:sp>
    </p:spTree>
    <p:extLst>
      <p:ext uri="{BB962C8B-B14F-4D97-AF65-F5344CB8AC3E}">
        <p14:creationId xmlns:p14="http://schemas.microsoft.com/office/powerpoint/2010/main" xmlns="" val="355252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FE19A8-38E3-41F4-859C-258AF2FEF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слика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5428C2A-3610-497A-BC15-38A1AEA4DD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1020" y="2084832"/>
            <a:ext cx="6399837" cy="422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3290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E7DEF5-60B5-43BD-8F33-FBCD6BC5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Дезинформации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4AEEB3-A4A3-4AF0-9CB0-958475055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Лажните вести и софистицираните кампањи за дезинформација се особено проблематични во демократските системи и расте дебатата за тоа како да се решат овие прашања без да се поткопаат придобивките од дигиталните медиуми. За да се одржи отворен, демократски систем, важно е владата, бизнисот и потрошувачите да работат заедно за да ги решат овие проблеми.</a:t>
            </a:r>
            <a:endParaRPr lang="mk-MK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E34DEF6-E9D0-47F7-B845-3706E0ECD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79304" y="3989091"/>
            <a:ext cx="4068417" cy="232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9429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D7B978-028D-476E-A2C4-58DEFF51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Дезинформации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2F18A1-0986-453C-B4B7-285B19FD0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Владите треба да промовираат информативна писменост и силно професионално новинарство во нивните општества. Индустријата за вести мора да обезбеди висококвалитетно новинарство со цел да се изгради доверба кај јавноста и да се коригираат лажните вести и дезинформациите без да се легитимираат. Технолошките компании треба да инвестираат во алатки кои ги идентификуваат лажните вести, ги намалуваат финансиските стимулации за оние кои профитираат од дезинформации и ја подобруваат онлајн одговорноста. Образовните институции треба да го направат информирањето на луѓето за писменоста во вестите како висок приоритет. Конечно, поединците треба да следат различни извори на вести и да бидат скептични за она што го читаат и гледаат.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xmlns="" val="3018818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19C895-F35C-4057-A8F9-293FF8856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Слика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4E94644-C917-4DF3-827F-2653676C86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03" b="10508"/>
          <a:stretch/>
        </p:blipFill>
        <p:spPr>
          <a:xfrm>
            <a:off x="2551920" y="2494365"/>
            <a:ext cx="7002898" cy="4078713"/>
          </a:xfrm>
        </p:spPr>
      </p:pic>
    </p:spTree>
    <p:extLst>
      <p:ext uri="{BB962C8B-B14F-4D97-AF65-F5344CB8AC3E}">
        <p14:creationId xmlns:p14="http://schemas.microsoft.com/office/powerpoint/2010/main" xmlns="" val="107084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E73533-3396-4C2C-97AB-BC6EA9C75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Дезинформации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813CF4-6BD7-429E-827D-DF30B8479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Дезинформациите се еден од главните предизвици на демократијата во 2019 година и се алатка која се користи за манипулација на граѓаните, мешање во изборни процеси и намалување на довербата на граѓаните во институциите и медиумите. Република Македонија во изминативе две години на повеќе наврати се има соочено со масовно ширење на дезинформации, како на социјалните мрежи, така и на традиционалните медиуми. Дел од дезинформациите биле споделувани и од териториите на други држави.</a:t>
            </a:r>
          </a:p>
          <a:p>
            <a:r>
              <a:rPr lang="ru-RU" dirty="0"/>
              <a:t>Македонија беше означена како земјата на лажните вести, откако во 2016 година се откри дека во Велес се водени голем број лажни веб-страници и фејсбук профили кои ширеа дезинформации во САД, за време на тамошните претседателски избори.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xmlns="" val="2995592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8DCAF5-206C-4B5E-A41D-F97628D7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>
                <a:solidFill>
                  <a:schemeClr val="accent3">
                    <a:lumMod val="75000"/>
                  </a:schemeClr>
                </a:solidFill>
              </a:rPr>
              <a:t>Слика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AEA8E51-FFEF-4538-94CF-AD53AB168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5027" y="1615781"/>
            <a:ext cx="6201945" cy="465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212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2441365-4CC3-4922-8DE8-06CB0B7A1B5D}"/>
              </a:ext>
            </a:extLst>
          </p:cNvPr>
          <p:cNvSpPr/>
          <p:nvPr/>
        </p:nvSpPr>
        <p:spPr>
          <a:xfrm>
            <a:off x="1287092" y="2136338"/>
            <a:ext cx="93279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k-MK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Ви благодариме на вниманието </a:t>
            </a:r>
          </a:p>
          <a:p>
            <a:pPr algn="ct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:D!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2979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glitter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B4028482-F53A-4442-AB14-9B7A43F44F9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174</TotalTime>
  <Words>618</Words>
  <Application>Microsoft Office PowerPoint</Application>
  <PresentationFormat>Custom</PresentationFormat>
  <Paragraphs>36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Integral</vt:lpstr>
      <vt:lpstr>Справување со дезинформации</vt:lpstr>
      <vt:lpstr>Историја на Дезинформации</vt:lpstr>
      <vt:lpstr>Справување со Дезинформации</vt:lpstr>
      <vt:lpstr>Слика</vt:lpstr>
      <vt:lpstr>слика</vt:lpstr>
      <vt:lpstr>Дезинформацја</vt:lpstr>
      <vt:lpstr>Справување со дезинформации</vt:lpstr>
      <vt:lpstr>Справување со дезинформации</vt:lpstr>
      <vt:lpstr>слика</vt:lpstr>
      <vt:lpstr>Дезинформации</vt:lpstr>
      <vt:lpstr>Дезинформации</vt:lpstr>
      <vt:lpstr>Слика</vt:lpstr>
      <vt:lpstr>Дезинформации</vt:lpstr>
      <vt:lpstr>Слика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Справуванје со дезинформации</dc:title>
  <dc:creator>Zoran Brnjarcevski</dc:creator>
  <cp:lastModifiedBy>Arhivist</cp:lastModifiedBy>
  <cp:revision>6</cp:revision>
  <dcterms:created xsi:type="dcterms:W3CDTF">2022-01-29T18:01:55Z</dcterms:created>
  <dcterms:modified xsi:type="dcterms:W3CDTF">2022-03-14T19:23:23Z</dcterms:modified>
</cp:coreProperties>
</file>