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63" r:id="rId3"/>
    <p:sldId id="273" r:id="rId4"/>
    <p:sldId id="260" r:id="rId5"/>
    <p:sldId id="261" r:id="rId6"/>
    <p:sldId id="262" r:id="rId7"/>
    <p:sldId id="268" r:id="rId8"/>
    <p:sldId id="259" r:id="rId9"/>
    <p:sldId id="267" r:id="rId10"/>
    <p:sldId id="281" r:id="rId11"/>
    <p:sldId id="282" r:id="rId12"/>
    <p:sldId id="269" r:id="rId13"/>
    <p:sldId id="270" r:id="rId14"/>
    <p:sldId id="280" r:id="rId15"/>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97" autoAdjust="0"/>
  </p:normalViewPr>
  <p:slideViewPr>
    <p:cSldViewPr>
      <p:cViewPr varScale="1">
        <p:scale>
          <a:sx n="94" d="100"/>
          <a:sy n="94" d="100"/>
        </p:scale>
        <p:origin x="1066" y="11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6570B820-0BCA-4A95-82FE-A52D192CECA5}" type="datetimeFigureOut">
              <a:rPr lang="en-US" smtClean="0"/>
              <a:t>3/16/2022</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51A6B45A-6FBE-4429-B7E6-88A8B0ECEB4C}" type="slidenum">
              <a:rPr lang="en-US" smtClean="0"/>
              <a:t>‹#›</a:t>
            </a:fld>
            <a:endParaRPr lang="en-US"/>
          </a:p>
        </p:txBody>
      </p:sp>
    </p:spTree>
    <p:extLst>
      <p:ext uri="{BB962C8B-B14F-4D97-AF65-F5344CB8AC3E}">
        <p14:creationId xmlns:p14="http://schemas.microsoft.com/office/powerpoint/2010/main" val="423923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Денеска</a:t>
            </a:r>
            <a:r>
              <a:rPr lang="mk-MK" baseline="0" dirty="0"/>
              <a:t> ќе разговараме за тоа што можеме да сретнеме додека сме на интернет, како да се заштитиме од тоа и што ние оставаме кога сме на интернет. Би сакале и ве покануваме да бидете дел од оваа презентација и да разговарате, да споделите ваши мислења и да научиме </a:t>
            </a:r>
            <a:r>
              <a:rPr lang="mk-MK" baseline="0"/>
              <a:t>едни со </a:t>
            </a:r>
            <a:r>
              <a:rPr lang="mk-MK" baseline="0" dirty="0"/>
              <a:t>други.</a:t>
            </a:r>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1</a:t>
            </a:fld>
            <a:endParaRPr lang="en-US"/>
          </a:p>
        </p:txBody>
      </p:sp>
    </p:spTree>
    <p:extLst>
      <p:ext uri="{BB962C8B-B14F-4D97-AF65-F5344CB8AC3E}">
        <p14:creationId xmlns:p14="http://schemas.microsoft.com/office/powerpoint/2010/main" val="3546719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Ги</a:t>
            </a:r>
            <a:r>
              <a:rPr lang="mk-MK" baseline="0" dirty="0"/>
              <a:t> прашуваме учениците </a:t>
            </a:r>
            <a:r>
              <a:rPr lang="en-US" baseline="0" dirty="0"/>
              <a:t>“</a:t>
            </a:r>
            <a:r>
              <a:rPr lang="mk-MK" baseline="0" dirty="0"/>
              <a:t>Дали некој знае или слушнал за тоа што е дигитален отпечаток?</a:t>
            </a:r>
            <a:r>
              <a:rPr lang="en-US" baseline="0" dirty="0"/>
              <a:t>”</a:t>
            </a:r>
            <a:r>
              <a:rPr lang="mk-MK" baseline="0" dirty="0"/>
              <a:t>  </a:t>
            </a:r>
            <a:r>
              <a:rPr lang="en-US" baseline="0" dirty="0"/>
              <a:t>“</a:t>
            </a:r>
            <a:r>
              <a:rPr lang="mk-MK" baseline="0" dirty="0"/>
              <a:t>Дали знаете како го оставаме?</a:t>
            </a:r>
            <a:r>
              <a:rPr lang="en-US" baseline="0" dirty="0"/>
              <a:t>”</a:t>
            </a:r>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2</a:t>
            </a:fld>
            <a:endParaRPr lang="en-US"/>
          </a:p>
        </p:txBody>
      </p:sp>
    </p:spTree>
    <p:extLst>
      <p:ext uri="{BB962C8B-B14F-4D97-AF65-F5344CB8AC3E}">
        <p14:creationId xmlns:p14="http://schemas.microsoft.com/office/powerpoint/2010/main" val="3877879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baseline="0" dirty="0"/>
              <a:t>По дискусијата и овој слајд им велиме: </a:t>
            </a:r>
            <a:r>
              <a:rPr lang="en-US" baseline="0" dirty="0"/>
              <a:t>“</a:t>
            </a:r>
            <a:r>
              <a:rPr lang="ru-RU" dirty="0"/>
              <a:t>Тој постои и без разлика на вашите чувства, ефектите врз вас зависат од повеќе фактори како што се вашите вредности, приоритети, возраст, училиште и очекувања од семејството. Потоа</a:t>
            </a:r>
            <a:r>
              <a:rPr lang="ru-RU" baseline="0" dirty="0"/>
              <a:t> ги прашуваме </a:t>
            </a:r>
            <a:r>
              <a:rPr lang="en-US" baseline="0" dirty="0"/>
              <a:t>“</a:t>
            </a:r>
            <a:r>
              <a:rPr lang="mk-MK" baseline="0" dirty="0"/>
              <a:t>Дали некој знае како се остава овој дигитален отпечаток?</a:t>
            </a:r>
            <a:r>
              <a:rPr lang="en-US" baseline="0" dirty="0"/>
              <a:t>”</a:t>
            </a:r>
            <a:r>
              <a:rPr lang="mk-MK" baseline="0" dirty="0"/>
              <a:t> . По слушање на тие како размислуваат им кажуваме дека:  </a:t>
            </a:r>
            <a:r>
              <a:rPr lang="ru-RU" dirty="0"/>
              <a:t>Твојот дигитален отпечаток е креиран од видливите работи, како што се твоите постови на социјалните медиуми и постовите на другите луѓе. Во ова се вклучени и фотографиите, update на статусот, чекирањата на одредени локации, онлајн групите и сајтовите на кои си се приклучил или си кликнал like, како и постовите од другите луѓе кои ти си ги споделил. Вклучува информации кои може да се научат за тебе од сајтовите кои си ги посетил, личните информации кои си ги внел, пораките и електронските пораки кои ги испраќаш. Ова значи</a:t>
            </a:r>
            <a:r>
              <a:rPr lang="ru-RU" baseline="0" dirty="0"/>
              <a:t> дека секогаш кога ќе постираме на инстаграм, ќе лајкнеме некоја слика или тикток, ние оставаме дигитален отпечаток.</a:t>
            </a:r>
            <a:r>
              <a:rPr lang="en-US" baseline="0" dirty="0"/>
              <a:t> “</a:t>
            </a:r>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3</a:t>
            </a:fld>
            <a:endParaRPr lang="en-US"/>
          </a:p>
        </p:txBody>
      </p:sp>
    </p:spTree>
    <p:extLst>
      <p:ext uri="{BB962C8B-B14F-4D97-AF65-F5344CB8AC3E}">
        <p14:creationId xmlns:p14="http://schemas.microsoft.com/office/powerpoint/2010/main" val="158485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Ги</a:t>
            </a:r>
            <a:r>
              <a:rPr lang="mk-MK" baseline="0" dirty="0"/>
              <a:t> прашуваме за нивни размислувања на тоа како да бидеме безбедни на интернет</a:t>
            </a:r>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4</a:t>
            </a:fld>
            <a:endParaRPr lang="en-US"/>
          </a:p>
        </p:txBody>
      </p:sp>
    </p:spTree>
    <p:extLst>
      <p:ext uri="{BB962C8B-B14F-4D97-AF65-F5344CB8AC3E}">
        <p14:creationId xmlns:p14="http://schemas.microsoft.com/office/powerpoint/2010/main" val="3808257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7</a:t>
            </a:fld>
            <a:endParaRPr lang="en-US"/>
          </a:p>
        </p:txBody>
      </p:sp>
    </p:spTree>
    <p:extLst>
      <p:ext uri="{BB962C8B-B14F-4D97-AF65-F5344CB8AC3E}">
        <p14:creationId xmlns:p14="http://schemas.microsoft.com/office/powerpoint/2010/main" val="1658375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Со толку многу извори на информации на интернет, станува сè потешко да се разбере која содржина се заснова на факти, полувистини или лаги. Исто така, употребата на дигиталнтеи платформи за споделување работи нуди информации за кои веруваме дека се вистинити кога можеби  и не се. </a:t>
            </a:r>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9</a:t>
            </a:fld>
            <a:endParaRPr lang="en-US"/>
          </a:p>
        </p:txBody>
      </p:sp>
    </p:spTree>
    <p:extLst>
      <p:ext uri="{BB962C8B-B14F-4D97-AF65-F5344CB8AC3E}">
        <p14:creationId xmlns:p14="http://schemas.microsoft.com/office/powerpoint/2010/main" val="2786024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Ги прашуваме за нивно мислење на тема што се дезинформации и ти дали имаш некакво искуство со тоа</a:t>
            </a:r>
            <a:endParaRPr lang="en-US" dirty="0"/>
          </a:p>
        </p:txBody>
      </p:sp>
      <p:sp>
        <p:nvSpPr>
          <p:cNvPr id="4" name="Slide Number Placeholder 3"/>
          <p:cNvSpPr>
            <a:spLocks noGrp="1"/>
          </p:cNvSpPr>
          <p:nvPr>
            <p:ph type="sldNum" sz="quarter" idx="5"/>
          </p:nvPr>
        </p:nvSpPr>
        <p:spPr/>
        <p:txBody>
          <a:bodyPr/>
          <a:lstStyle/>
          <a:p>
            <a:fld id="{51A6B45A-6FBE-4429-B7E6-88A8B0ECEB4C}" type="slidenum">
              <a:rPr lang="en-US" smtClean="0"/>
              <a:t>10</a:t>
            </a:fld>
            <a:endParaRPr lang="en-US"/>
          </a:p>
        </p:txBody>
      </p:sp>
    </p:spTree>
    <p:extLst>
      <p:ext uri="{BB962C8B-B14F-4D97-AF65-F5344CB8AC3E}">
        <p14:creationId xmlns:p14="http://schemas.microsoft.com/office/powerpoint/2010/main" val="1166712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A6B45A-6FBE-4429-B7E6-88A8B0ECEB4C}" type="slidenum">
              <a:rPr lang="en-US" smtClean="0"/>
              <a:t>11</a:t>
            </a:fld>
            <a:endParaRPr lang="en-US"/>
          </a:p>
        </p:txBody>
      </p:sp>
    </p:spTree>
    <p:extLst>
      <p:ext uri="{BB962C8B-B14F-4D97-AF65-F5344CB8AC3E}">
        <p14:creationId xmlns:p14="http://schemas.microsoft.com/office/powerpoint/2010/main" val="391837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Ги</a:t>
            </a:r>
            <a:r>
              <a:rPr lang="mk-MK" baseline="0" dirty="0"/>
              <a:t> прашуваме </a:t>
            </a:r>
            <a:r>
              <a:rPr lang="en-US" baseline="0" dirty="0"/>
              <a:t>“</a:t>
            </a:r>
            <a:r>
              <a:rPr lang="mk-MK" baseline="0" dirty="0"/>
              <a:t>Дали знаете што се хакери?</a:t>
            </a:r>
            <a:r>
              <a:rPr lang="en-US" baseline="0" dirty="0"/>
              <a:t>”</a:t>
            </a:r>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12</a:t>
            </a:fld>
            <a:endParaRPr lang="en-US"/>
          </a:p>
        </p:txBody>
      </p:sp>
    </p:spTree>
    <p:extLst>
      <p:ext uri="{BB962C8B-B14F-4D97-AF65-F5344CB8AC3E}">
        <p14:creationId xmlns:p14="http://schemas.microsoft.com/office/powerpoint/2010/main" val="2063726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A6B45A-6FBE-4429-B7E6-88A8B0ECEB4C}" type="slidenum">
              <a:rPr lang="en-US" smtClean="0"/>
              <a:t>14</a:t>
            </a:fld>
            <a:endParaRPr lang="en-US"/>
          </a:p>
        </p:txBody>
      </p:sp>
    </p:spTree>
    <p:extLst>
      <p:ext uri="{BB962C8B-B14F-4D97-AF65-F5344CB8AC3E}">
        <p14:creationId xmlns:p14="http://schemas.microsoft.com/office/powerpoint/2010/main" val="1958090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3/16/2022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D2E27"/>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1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3/16/2022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D2E27"/>
                </a:solidFill>
                <a:latin typeface="Arial"/>
                <a:cs typeface="Arial"/>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3/16/2022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3999" y="5143499"/>
                </a:moveTo>
                <a:lnTo>
                  <a:pt x="0" y="5143499"/>
                </a:lnTo>
                <a:lnTo>
                  <a:pt x="0" y="0"/>
                </a:lnTo>
                <a:lnTo>
                  <a:pt x="9143999" y="0"/>
                </a:lnTo>
                <a:lnTo>
                  <a:pt x="9143999" y="5143499"/>
                </a:lnTo>
                <a:close/>
              </a:path>
            </a:pathLst>
          </a:custGeom>
          <a:solidFill>
            <a:srgbClr val="FFD966"/>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800" b="1" i="0">
                <a:solidFill>
                  <a:srgbClr val="2D2E27"/>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3/16/2022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3/16/2022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3999" y="5143499"/>
                </a:moveTo>
                <a:lnTo>
                  <a:pt x="0" y="5143499"/>
                </a:lnTo>
                <a:lnTo>
                  <a:pt x="0" y="0"/>
                </a:lnTo>
                <a:lnTo>
                  <a:pt x="9143999" y="0"/>
                </a:lnTo>
                <a:lnTo>
                  <a:pt x="9143999" y="5143499"/>
                </a:lnTo>
                <a:close/>
              </a:path>
            </a:pathLst>
          </a:custGeom>
          <a:solidFill>
            <a:srgbClr val="FFD966"/>
          </a:solidFill>
        </p:spPr>
        <p:txBody>
          <a:bodyPr wrap="square" lIns="0" tIns="0" rIns="0" bIns="0" rtlCol="0"/>
          <a:lstStyle/>
          <a:p>
            <a:endParaRPr/>
          </a:p>
        </p:txBody>
      </p:sp>
      <p:pic>
        <p:nvPicPr>
          <p:cNvPr id="17" name="bg object 17"/>
          <p:cNvPicPr/>
          <p:nvPr/>
        </p:nvPicPr>
        <p:blipFill>
          <a:blip r:embed="rId7" cstate="print"/>
          <a:stretch>
            <a:fillRect/>
          </a:stretch>
        </p:blipFill>
        <p:spPr>
          <a:xfrm>
            <a:off x="411763" y="407436"/>
            <a:ext cx="8511375" cy="4520475"/>
          </a:xfrm>
          <a:prstGeom prst="rect">
            <a:avLst/>
          </a:prstGeom>
        </p:spPr>
      </p:pic>
      <p:sp>
        <p:nvSpPr>
          <p:cNvPr id="18" name="bg object 18"/>
          <p:cNvSpPr/>
          <p:nvPr/>
        </p:nvSpPr>
        <p:spPr>
          <a:xfrm>
            <a:off x="323275" y="322474"/>
            <a:ext cx="8482965" cy="4491990"/>
          </a:xfrm>
          <a:custGeom>
            <a:avLst/>
            <a:gdLst/>
            <a:ahLst/>
            <a:cxnLst/>
            <a:rect l="l" t="t" r="r" b="b"/>
            <a:pathLst>
              <a:path w="8482965" h="4491990">
                <a:moveTo>
                  <a:pt x="8359767" y="4491899"/>
                </a:moveTo>
                <a:lnTo>
                  <a:pt x="123033" y="4491899"/>
                </a:lnTo>
                <a:lnTo>
                  <a:pt x="75143" y="4482231"/>
                </a:lnTo>
                <a:lnTo>
                  <a:pt x="36035" y="4455864"/>
                </a:lnTo>
                <a:lnTo>
                  <a:pt x="9668" y="4416756"/>
                </a:lnTo>
                <a:lnTo>
                  <a:pt x="0" y="4368866"/>
                </a:lnTo>
                <a:lnTo>
                  <a:pt x="0" y="123033"/>
                </a:ln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close/>
              </a:path>
            </a:pathLst>
          </a:custGeom>
          <a:solidFill>
            <a:srgbClr val="F6F1E3"/>
          </a:solidFill>
        </p:spPr>
        <p:txBody>
          <a:bodyPr wrap="square" lIns="0" tIns="0" rIns="0" bIns="0" rtlCol="0"/>
          <a:lstStyle/>
          <a:p>
            <a:endParaRPr/>
          </a:p>
        </p:txBody>
      </p:sp>
      <p:sp>
        <p:nvSpPr>
          <p:cNvPr id="19" name="bg object 19"/>
          <p:cNvSpPr/>
          <p:nvPr/>
        </p:nvSpPr>
        <p:spPr>
          <a:xfrm>
            <a:off x="323275" y="322474"/>
            <a:ext cx="8490585" cy="4491990"/>
          </a:xfrm>
          <a:custGeom>
            <a:avLst/>
            <a:gdLst/>
            <a:ahLst/>
            <a:cxnLst/>
            <a:rect l="l" t="t" r="r" b="b"/>
            <a:pathLst>
              <a:path w="8490585" h="4491990">
                <a:moveTo>
                  <a:pt x="0" y="123033"/>
                </a:move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lnTo>
                  <a:pt x="123033" y="4491899"/>
                </a:lnTo>
                <a:lnTo>
                  <a:pt x="75143" y="4482231"/>
                </a:lnTo>
                <a:lnTo>
                  <a:pt x="36035" y="4455864"/>
                </a:lnTo>
                <a:lnTo>
                  <a:pt x="9668" y="4416756"/>
                </a:lnTo>
                <a:lnTo>
                  <a:pt x="0" y="4368866"/>
                </a:lnTo>
                <a:lnTo>
                  <a:pt x="0" y="123033"/>
                </a:lnTo>
                <a:close/>
              </a:path>
              <a:path w="8490585" h="4491990">
                <a:moveTo>
                  <a:pt x="8490433" y="677235"/>
                </a:moveTo>
                <a:lnTo>
                  <a:pt x="8229" y="677235"/>
                </a:lnTo>
              </a:path>
            </a:pathLst>
          </a:custGeom>
          <a:ln w="28574">
            <a:solidFill>
              <a:srgbClr val="2D2E27"/>
            </a:solidFill>
          </a:ln>
        </p:spPr>
        <p:txBody>
          <a:bodyPr wrap="square" lIns="0" tIns="0" rIns="0" bIns="0" rtlCol="0"/>
          <a:lstStyle/>
          <a:p>
            <a:endParaRPr/>
          </a:p>
        </p:txBody>
      </p:sp>
      <p:pic>
        <p:nvPicPr>
          <p:cNvPr id="20" name="bg object 20"/>
          <p:cNvPicPr/>
          <p:nvPr/>
        </p:nvPicPr>
        <p:blipFill>
          <a:blip r:embed="rId8" cstate="print"/>
          <a:stretch>
            <a:fillRect/>
          </a:stretch>
        </p:blipFill>
        <p:spPr>
          <a:xfrm>
            <a:off x="1215259" y="479910"/>
            <a:ext cx="183295" cy="183295"/>
          </a:xfrm>
          <a:prstGeom prst="rect">
            <a:avLst/>
          </a:prstGeom>
        </p:spPr>
      </p:pic>
      <p:pic>
        <p:nvPicPr>
          <p:cNvPr id="21" name="bg object 21"/>
          <p:cNvPicPr/>
          <p:nvPr/>
        </p:nvPicPr>
        <p:blipFill>
          <a:blip r:embed="rId9" cstate="print"/>
          <a:stretch>
            <a:fillRect/>
          </a:stretch>
        </p:blipFill>
        <p:spPr>
          <a:xfrm>
            <a:off x="1200971" y="455163"/>
            <a:ext cx="183295" cy="183295"/>
          </a:xfrm>
          <a:prstGeom prst="rect">
            <a:avLst/>
          </a:prstGeom>
        </p:spPr>
      </p:pic>
      <p:pic>
        <p:nvPicPr>
          <p:cNvPr id="22" name="bg object 22"/>
          <p:cNvPicPr/>
          <p:nvPr/>
        </p:nvPicPr>
        <p:blipFill>
          <a:blip r:embed="rId8" cstate="print"/>
          <a:stretch>
            <a:fillRect/>
          </a:stretch>
        </p:blipFill>
        <p:spPr>
          <a:xfrm>
            <a:off x="887691" y="479910"/>
            <a:ext cx="183295" cy="183295"/>
          </a:xfrm>
          <a:prstGeom prst="rect">
            <a:avLst/>
          </a:prstGeom>
        </p:spPr>
      </p:pic>
      <p:pic>
        <p:nvPicPr>
          <p:cNvPr id="23" name="bg object 23"/>
          <p:cNvPicPr/>
          <p:nvPr/>
        </p:nvPicPr>
        <p:blipFill>
          <a:blip r:embed="rId9" cstate="print"/>
          <a:stretch>
            <a:fillRect/>
          </a:stretch>
        </p:blipFill>
        <p:spPr>
          <a:xfrm>
            <a:off x="873403" y="455163"/>
            <a:ext cx="183295" cy="183295"/>
          </a:xfrm>
          <a:prstGeom prst="rect">
            <a:avLst/>
          </a:prstGeom>
        </p:spPr>
      </p:pic>
      <p:pic>
        <p:nvPicPr>
          <p:cNvPr id="24" name="bg object 24"/>
          <p:cNvPicPr/>
          <p:nvPr/>
        </p:nvPicPr>
        <p:blipFill>
          <a:blip r:embed="rId10" cstate="print"/>
          <a:stretch>
            <a:fillRect/>
          </a:stretch>
        </p:blipFill>
        <p:spPr>
          <a:xfrm>
            <a:off x="560123" y="479910"/>
            <a:ext cx="183295" cy="183295"/>
          </a:xfrm>
          <a:prstGeom prst="rect">
            <a:avLst/>
          </a:prstGeom>
        </p:spPr>
      </p:pic>
      <p:pic>
        <p:nvPicPr>
          <p:cNvPr id="25" name="bg object 25"/>
          <p:cNvPicPr/>
          <p:nvPr/>
        </p:nvPicPr>
        <p:blipFill>
          <a:blip r:embed="rId11" cstate="print"/>
          <a:stretch>
            <a:fillRect/>
          </a:stretch>
        </p:blipFill>
        <p:spPr>
          <a:xfrm>
            <a:off x="545835" y="455163"/>
            <a:ext cx="183295" cy="183295"/>
          </a:xfrm>
          <a:prstGeom prst="rect">
            <a:avLst/>
          </a:prstGeom>
        </p:spPr>
      </p:pic>
      <p:sp>
        <p:nvSpPr>
          <p:cNvPr id="2" name="Holder 2"/>
          <p:cNvSpPr>
            <a:spLocks noGrp="1"/>
          </p:cNvSpPr>
          <p:nvPr>
            <p:ph type="title"/>
          </p:nvPr>
        </p:nvSpPr>
        <p:spPr>
          <a:xfrm>
            <a:off x="636116" y="1229197"/>
            <a:ext cx="7871767" cy="1918970"/>
          </a:xfrm>
          <a:prstGeom prst="rect">
            <a:avLst/>
          </a:prstGeom>
        </p:spPr>
        <p:txBody>
          <a:bodyPr wrap="square" lIns="0" tIns="0" rIns="0" bIns="0">
            <a:spAutoFit/>
          </a:bodyPr>
          <a:lstStyle>
            <a:lvl1pPr>
              <a:defRPr sz="4800" b="1" i="0">
                <a:solidFill>
                  <a:srgbClr val="2D2E27"/>
                </a:solidFill>
                <a:latin typeface="Arial"/>
                <a:cs typeface="Arial"/>
              </a:defRPr>
            </a:lvl1pPr>
          </a:lstStyle>
          <a:p>
            <a:endParaRPr/>
          </a:p>
        </p:txBody>
      </p:sp>
      <p:sp>
        <p:nvSpPr>
          <p:cNvPr id="3" name="Holder 3"/>
          <p:cNvSpPr>
            <a:spLocks noGrp="1"/>
          </p:cNvSpPr>
          <p:nvPr>
            <p:ph type="body" idx="1"/>
          </p:nvPr>
        </p:nvSpPr>
        <p:spPr>
          <a:xfrm>
            <a:off x="1018625" y="1628907"/>
            <a:ext cx="7106749" cy="1625600"/>
          </a:xfrm>
          <a:prstGeom prst="rect">
            <a:avLst/>
          </a:prstGeom>
        </p:spPr>
        <p:txBody>
          <a:bodyPr wrap="square" lIns="0" tIns="0" rIns="0" bIns="0">
            <a:spAutoFit/>
          </a:bodyPr>
          <a:lstStyle>
            <a:lvl1pPr>
              <a:defRPr sz="21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3/16/2022</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2.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png"/><Relationship Id="rId11"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jp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2.png"/><Relationship Id="rId12"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png"/><Relationship Id="rId11"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842619" y="15075"/>
            <a:ext cx="1261110" cy="971550"/>
            <a:chOff x="7842619" y="15075"/>
            <a:chExt cx="1261110" cy="971550"/>
          </a:xfrm>
        </p:grpSpPr>
        <p:pic>
          <p:nvPicPr>
            <p:cNvPr id="3" name="object 3"/>
            <p:cNvPicPr/>
            <p:nvPr/>
          </p:nvPicPr>
          <p:blipFill>
            <a:blip r:embed="rId3" cstate="print"/>
            <a:stretch>
              <a:fillRect/>
            </a:stretch>
          </p:blipFill>
          <p:spPr>
            <a:xfrm>
              <a:off x="7842619" y="15075"/>
              <a:ext cx="681901" cy="773741"/>
            </a:xfrm>
            <a:prstGeom prst="rect">
              <a:avLst/>
            </a:prstGeom>
          </p:spPr>
        </p:pic>
        <p:sp>
          <p:nvSpPr>
            <p:cNvPr id="4" name="object 4"/>
            <p:cNvSpPr/>
            <p:nvPr/>
          </p:nvSpPr>
          <p:spPr>
            <a:xfrm>
              <a:off x="7914056" y="67463"/>
              <a:ext cx="539115" cy="631190"/>
            </a:xfrm>
            <a:custGeom>
              <a:avLst/>
              <a:gdLst/>
              <a:ahLst/>
              <a:cxnLst/>
              <a:rect l="l" t="t" r="r" b="b"/>
              <a:pathLst>
                <a:path w="539115" h="631190">
                  <a:moveTo>
                    <a:pt x="505186" y="630866"/>
                  </a:moveTo>
                  <a:lnTo>
                    <a:pt x="33839" y="630866"/>
                  </a:lnTo>
                  <a:lnTo>
                    <a:pt x="20667" y="628207"/>
                  </a:lnTo>
                  <a:lnTo>
                    <a:pt x="9911" y="620955"/>
                  </a:lnTo>
                  <a:lnTo>
                    <a:pt x="2659" y="610198"/>
                  </a:lnTo>
                  <a:lnTo>
                    <a:pt x="0" y="597026"/>
                  </a:lnTo>
                  <a:lnTo>
                    <a:pt x="0" y="33840"/>
                  </a:ln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close/>
                </a:path>
              </a:pathLst>
            </a:custGeom>
            <a:solidFill>
              <a:srgbClr val="F6F1E3"/>
            </a:solidFill>
          </p:spPr>
          <p:txBody>
            <a:bodyPr wrap="square" lIns="0" tIns="0" rIns="0" bIns="0" rtlCol="0"/>
            <a:lstStyle/>
            <a:p>
              <a:endParaRPr/>
            </a:p>
          </p:txBody>
        </p:sp>
        <p:sp>
          <p:nvSpPr>
            <p:cNvPr id="5" name="object 5"/>
            <p:cNvSpPr/>
            <p:nvPr/>
          </p:nvSpPr>
          <p:spPr>
            <a:xfrm>
              <a:off x="7914056" y="67463"/>
              <a:ext cx="539115" cy="631190"/>
            </a:xfrm>
            <a:custGeom>
              <a:avLst/>
              <a:gdLst/>
              <a:ahLst/>
              <a:cxnLst/>
              <a:rect l="l" t="t" r="r" b="b"/>
              <a:pathLst>
                <a:path w="539115" h="631190">
                  <a:moveTo>
                    <a:pt x="0" y="33840"/>
                  </a:move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lnTo>
                    <a:pt x="33839" y="630866"/>
                  </a:lnTo>
                  <a:lnTo>
                    <a:pt x="20667"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6" name="object 6"/>
            <p:cNvPicPr/>
            <p:nvPr/>
          </p:nvPicPr>
          <p:blipFill>
            <a:blip r:embed="rId4" cstate="print"/>
            <a:stretch>
              <a:fillRect/>
            </a:stretch>
          </p:blipFill>
          <p:spPr>
            <a:xfrm>
              <a:off x="7937263" y="222124"/>
              <a:ext cx="1166404" cy="764299"/>
            </a:xfrm>
            <a:prstGeom prst="rect">
              <a:avLst/>
            </a:prstGeom>
          </p:spPr>
        </p:pic>
        <p:sp>
          <p:nvSpPr>
            <p:cNvPr id="7" name="object 7"/>
            <p:cNvSpPr/>
            <p:nvPr/>
          </p:nvSpPr>
          <p:spPr>
            <a:xfrm>
              <a:off x="7914056" y="193279"/>
              <a:ext cx="1137920" cy="735965"/>
            </a:xfrm>
            <a:custGeom>
              <a:avLst/>
              <a:gdLst/>
              <a:ahLst/>
              <a:cxnLst/>
              <a:rect l="l" t="t" r="r" b="b"/>
              <a:pathLst>
                <a:path w="1137920" h="735965">
                  <a:moveTo>
                    <a:pt x="1095436" y="735724"/>
                  </a:moveTo>
                  <a:lnTo>
                    <a:pt x="42392" y="735724"/>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6" y="0"/>
                  </a:lnTo>
                  <a:lnTo>
                    <a:pt x="1130707" y="18873"/>
                  </a:lnTo>
                  <a:lnTo>
                    <a:pt x="1137829" y="42392"/>
                  </a:lnTo>
                  <a:lnTo>
                    <a:pt x="1137829" y="693331"/>
                  </a:lnTo>
                  <a:lnTo>
                    <a:pt x="1134498" y="709832"/>
                  </a:lnTo>
                  <a:lnTo>
                    <a:pt x="1125413" y="723307"/>
                  </a:lnTo>
                  <a:lnTo>
                    <a:pt x="1111938" y="732392"/>
                  </a:lnTo>
                  <a:lnTo>
                    <a:pt x="1095436" y="735724"/>
                  </a:lnTo>
                  <a:close/>
                </a:path>
              </a:pathLst>
            </a:custGeom>
            <a:solidFill>
              <a:srgbClr val="F6F1E3"/>
            </a:solidFill>
          </p:spPr>
          <p:txBody>
            <a:bodyPr wrap="square" lIns="0" tIns="0" rIns="0" bIns="0" rtlCol="0"/>
            <a:lstStyle/>
            <a:p>
              <a:endParaRPr/>
            </a:p>
          </p:txBody>
        </p:sp>
        <p:sp>
          <p:nvSpPr>
            <p:cNvPr id="8" name="object 8"/>
            <p:cNvSpPr/>
            <p:nvPr/>
          </p:nvSpPr>
          <p:spPr>
            <a:xfrm>
              <a:off x="7914056" y="193279"/>
              <a:ext cx="1137920" cy="735965"/>
            </a:xfrm>
            <a:custGeom>
              <a:avLst/>
              <a:gdLst/>
              <a:ahLst/>
              <a:cxnLst/>
              <a:rect l="l" t="t" r="r" b="b"/>
              <a:pathLst>
                <a:path w="1137920" h="735965">
                  <a:moveTo>
                    <a:pt x="0" y="42392"/>
                  </a:moveTo>
                  <a:lnTo>
                    <a:pt x="3331" y="25891"/>
                  </a:lnTo>
                  <a:lnTo>
                    <a:pt x="12416" y="12416"/>
                  </a:lnTo>
                  <a:lnTo>
                    <a:pt x="25891" y="3331"/>
                  </a:lnTo>
                  <a:lnTo>
                    <a:pt x="42392" y="0"/>
                  </a:lnTo>
                  <a:lnTo>
                    <a:pt x="1095436" y="0"/>
                  </a:lnTo>
                  <a:lnTo>
                    <a:pt x="1130707" y="18873"/>
                  </a:lnTo>
                  <a:lnTo>
                    <a:pt x="1137829" y="42392"/>
                  </a:lnTo>
                  <a:lnTo>
                    <a:pt x="1137829" y="693331"/>
                  </a:lnTo>
                  <a:lnTo>
                    <a:pt x="1134498" y="709832"/>
                  </a:lnTo>
                  <a:lnTo>
                    <a:pt x="1125413" y="723307"/>
                  </a:lnTo>
                  <a:lnTo>
                    <a:pt x="1111938" y="732392"/>
                  </a:lnTo>
                  <a:lnTo>
                    <a:pt x="1095436" y="735724"/>
                  </a:lnTo>
                  <a:lnTo>
                    <a:pt x="42392" y="735724"/>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grpSp>
      <p:grpSp>
        <p:nvGrpSpPr>
          <p:cNvPr id="9" name="object 9"/>
          <p:cNvGrpSpPr/>
          <p:nvPr/>
        </p:nvGrpSpPr>
        <p:grpSpPr>
          <a:xfrm>
            <a:off x="-3124" y="305750"/>
            <a:ext cx="9055100" cy="4620260"/>
            <a:chOff x="0" y="308187"/>
            <a:chExt cx="9055100" cy="4620260"/>
          </a:xfrm>
        </p:grpSpPr>
        <p:pic>
          <p:nvPicPr>
            <p:cNvPr id="10" name="object 10"/>
            <p:cNvPicPr/>
            <p:nvPr/>
          </p:nvPicPr>
          <p:blipFill>
            <a:blip r:embed="rId5" cstate="print"/>
            <a:stretch>
              <a:fillRect/>
            </a:stretch>
          </p:blipFill>
          <p:spPr>
            <a:xfrm>
              <a:off x="0" y="1098075"/>
              <a:ext cx="676896" cy="773741"/>
            </a:xfrm>
            <a:prstGeom prst="rect">
              <a:avLst/>
            </a:prstGeom>
          </p:spPr>
        </p:pic>
        <p:sp>
          <p:nvSpPr>
            <p:cNvPr id="11" name="object 11"/>
            <p:cNvSpPr/>
            <p:nvPr/>
          </p:nvSpPr>
          <p:spPr>
            <a:xfrm>
              <a:off x="66431" y="1150463"/>
              <a:ext cx="539115" cy="631190"/>
            </a:xfrm>
            <a:custGeom>
              <a:avLst/>
              <a:gdLst/>
              <a:ahLst/>
              <a:cxnLst/>
              <a:rect l="l" t="t" r="r" b="b"/>
              <a:pathLst>
                <a:path w="539115" h="631189">
                  <a:moveTo>
                    <a:pt x="505186" y="630866"/>
                  </a:moveTo>
                  <a:lnTo>
                    <a:pt x="33840" y="630866"/>
                  </a:lnTo>
                  <a:lnTo>
                    <a:pt x="20668" y="628207"/>
                  </a:lnTo>
                  <a:lnTo>
                    <a:pt x="9911" y="620955"/>
                  </a:lnTo>
                  <a:lnTo>
                    <a:pt x="2659" y="610198"/>
                  </a:lnTo>
                  <a:lnTo>
                    <a:pt x="0" y="597026"/>
                  </a:lnTo>
                  <a:lnTo>
                    <a:pt x="0" y="33840"/>
                  </a:ln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close/>
                </a:path>
              </a:pathLst>
            </a:custGeom>
            <a:solidFill>
              <a:srgbClr val="F6F1E3"/>
            </a:solidFill>
          </p:spPr>
          <p:txBody>
            <a:bodyPr wrap="square" lIns="0" tIns="0" rIns="0" bIns="0" rtlCol="0"/>
            <a:lstStyle/>
            <a:p>
              <a:endParaRPr/>
            </a:p>
          </p:txBody>
        </p:sp>
        <p:sp>
          <p:nvSpPr>
            <p:cNvPr id="12" name="object 12"/>
            <p:cNvSpPr/>
            <p:nvPr/>
          </p:nvSpPr>
          <p:spPr>
            <a:xfrm>
              <a:off x="66431" y="1150463"/>
              <a:ext cx="539115" cy="631190"/>
            </a:xfrm>
            <a:custGeom>
              <a:avLst/>
              <a:gdLst/>
              <a:ahLst/>
              <a:cxnLst/>
              <a:rect l="l" t="t" r="r" b="b"/>
              <a:pathLst>
                <a:path w="539115" h="631189">
                  <a:moveTo>
                    <a:pt x="0" y="33840"/>
                  </a:move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lnTo>
                    <a:pt x="33840" y="630866"/>
                  </a:lnTo>
                  <a:lnTo>
                    <a:pt x="20668"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13" name="object 13"/>
            <p:cNvPicPr/>
            <p:nvPr/>
          </p:nvPicPr>
          <p:blipFill>
            <a:blip r:embed="rId4" cstate="print"/>
            <a:stretch>
              <a:fillRect/>
            </a:stretch>
          </p:blipFill>
          <p:spPr>
            <a:xfrm>
              <a:off x="89637" y="1305123"/>
              <a:ext cx="1166404" cy="764299"/>
            </a:xfrm>
            <a:prstGeom prst="rect">
              <a:avLst/>
            </a:prstGeom>
          </p:spPr>
        </p:pic>
        <p:sp>
          <p:nvSpPr>
            <p:cNvPr id="14" name="object 14"/>
            <p:cNvSpPr/>
            <p:nvPr/>
          </p:nvSpPr>
          <p:spPr>
            <a:xfrm>
              <a:off x="66431" y="1276279"/>
              <a:ext cx="1137920" cy="735965"/>
            </a:xfrm>
            <a:custGeom>
              <a:avLst/>
              <a:gdLst/>
              <a:ahLst/>
              <a:cxnLst/>
              <a:rect l="l" t="t" r="r" b="b"/>
              <a:pathLst>
                <a:path w="1137920" h="735964">
                  <a:moveTo>
                    <a:pt x="1095437" y="735724"/>
                  </a:moveTo>
                  <a:lnTo>
                    <a:pt x="42392" y="735724"/>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4"/>
                  </a:lnTo>
                  <a:close/>
                </a:path>
              </a:pathLst>
            </a:custGeom>
            <a:solidFill>
              <a:srgbClr val="F6F1E3"/>
            </a:solidFill>
          </p:spPr>
          <p:txBody>
            <a:bodyPr wrap="square" lIns="0" tIns="0" rIns="0" bIns="0" rtlCol="0"/>
            <a:lstStyle/>
            <a:p>
              <a:endParaRPr/>
            </a:p>
          </p:txBody>
        </p:sp>
        <p:sp>
          <p:nvSpPr>
            <p:cNvPr id="15" name="object 15"/>
            <p:cNvSpPr/>
            <p:nvPr/>
          </p:nvSpPr>
          <p:spPr>
            <a:xfrm>
              <a:off x="66431" y="1276279"/>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4"/>
                  </a:lnTo>
                  <a:lnTo>
                    <a:pt x="42392" y="735724"/>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411763" y="407436"/>
              <a:ext cx="8511375" cy="4520475"/>
            </a:xfrm>
            <a:prstGeom prst="rect">
              <a:avLst/>
            </a:prstGeom>
          </p:spPr>
        </p:pic>
        <p:sp>
          <p:nvSpPr>
            <p:cNvPr id="17" name="object 17"/>
            <p:cNvSpPr/>
            <p:nvPr/>
          </p:nvSpPr>
          <p:spPr>
            <a:xfrm>
              <a:off x="323275" y="322474"/>
              <a:ext cx="8482965" cy="4491990"/>
            </a:xfrm>
            <a:custGeom>
              <a:avLst/>
              <a:gdLst/>
              <a:ahLst/>
              <a:cxnLst/>
              <a:rect l="l" t="t" r="r" b="b"/>
              <a:pathLst>
                <a:path w="8482965" h="4491990">
                  <a:moveTo>
                    <a:pt x="8359767" y="4491899"/>
                  </a:moveTo>
                  <a:lnTo>
                    <a:pt x="123033" y="4491899"/>
                  </a:lnTo>
                  <a:lnTo>
                    <a:pt x="75143" y="4482231"/>
                  </a:lnTo>
                  <a:lnTo>
                    <a:pt x="36035" y="4455864"/>
                  </a:lnTo>
                  <a:lnTo>
                    <a:pt x="9668" y="4416756"/>
                  </a:lnTo>
                  <a:lnTo>
                    <a:pt x="0" y="4368866"/>
                  </a:lnTo>
                  <a:lnTo>
                    <a:pt x="0" y="123033"/>
                  </a:ln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close/>
                </a:path>
              </a:pathLst>
            </a:custGeom>
            <a:solidFill>
              <a:srgbClr val="F6F1E3"/>
            </a:solidFill>
          </p:spPr>
          <p:txBody>
            <a:bodyPr wrap="square" lIns="0" tIns="0" rIns="0" bIns="0" rtlCol="0"/>
            <a:lstStyle/>
            <a:p>
              <a:endParaRPr/>
            </a:p>
          </p:txBody>
        </p:sp>
        <p:sp>
          <p:nvSpPr>
            <p:cNvPr id="18" name="object 18"/>
            <p:cNvSpPr/>
            <p:nvPr/>
          </p:nvSpPr>
          <p:spPr>
            <a:xfrm>
              <a:off x="323275" y="322474"/>
              <a:ext cx="8490585" cy="4491990"/>
            </a:xfrm>
            <a:custGeom>
              <a:avLst/>
              <a:gdLst/>
              <a:ahLst/>
              <a:cxnLst/>
              <a:rect l="l" t="t" r="r" b="b"/>
              <a:pathLst>
                <a:path w="8490585" h="4491990">
                  <a:moveTo>
                    <a:pt x="0" y="123033"/>
                  </a:move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lnTo>
                    <a:pt x="123033" y="4491899"/>
                  </a:lnTo>
                  <a:lnTo>
                    <a:pt x="75143" y="4482231"/>
                  </a:lnTo>
                  <a:lnTo>
                    <a:pt x="36035" y="4455864"/>
                  </a:lnTo>
                  <a:lnTo>
                    <a:pt x="9668" y="4416756"/>
                  </a:lnTo>
                  <a:lnTo>
                    <a:pt x="0" y="4368866"/>
                  </a:lnTo>
                  <a:lnTo>
                    <a:pt x="0" y="123033"/>
                  </a:lnTo>
                  <a:close/>
                </a:path>
                <a:path w="8490585" h="4491990">
                  <a:moveTo>
                    <a:pt x="8490433" y="677235"/>
                  </a:moveTo>
                  <a:lnTo>
                    <a:pt x="8229" y="677235"/>
                  </a:lnTo>
                </a:path>
              </a:pathLst>
            </a:custGeom>
            <a:ln w="28574">
              <a:solidFill>
                <a:srgbClr val="2D2E27"/>
              </a:solidFill>
            </a:ln>
          </p:spPr>
          <p:txBody>
            <a:bodyPr wrap="square" lIns="0" tIns="0" rIns="0" bIns="0" rtlCol="0"/>
            <a:lstStyle/>
            <a:p>
              <a:endParaRPr/>
            </a:p>
          </p:txBody>
        </p:sp>
        <p:pic>
          <p:nvPicPr>
            <p:cNvPr id="19" name="object 19"/>
            <p:cNvPicPr/>
            <p:nvPr/>
          </p:nvPicPr>
          <p:blipFill>
            <a:blip r:embed="rId7" cstate="print"/>
            <a:stretch>
              <a:fillRect/>
            </a:stretch>
          </p:blipFill>
          <p:spPr>
            <a:xfrm>
              <a:off x="1215259" y="479910"/>
              <a:ext cx="183295" cy="183295"/>
            </a:xfrm>
            <a:prstGeom prst="rect">
              <a:avLst/>
            </a:prstGeom>
          </p:spPr>
        </p:pic>
        <p:pic>
          <p:nvPicPr>
            <p:cNvPr id="20" name="object 20"/>
            <p:cNvPicPr/>
            <p:nvPr/>
          </p:nvPicPr>
          <p:blipFill>
            <a:blip r:embed="rId8" cstate="print"/>
            <a:stretch>
              <a:fillRect/>
            </a:stretch>
          </p:blipFill>
          <p:spPr>
            <a:xfrm>
              <a:off x="1200971" y="455163"/>
              <a:ext cx="183295" cy="183295"/>
            </a:xfrm>
            <a:prstGeom prst="rect">
              <a:avLst/>
            </a:prstGeom>
          </p:spPr>
        </p:pic>
        <p:pic>
          <p:nvPicPr>
            <p:cNvPr id="21" name="object 21"/>
            <p:cNvPicPr/>
            <p:nvPr/>
          </p:nvPicPr>
          <p:blipFill>
            <a:blip r:embed="rId7" cstate="print"/>
            <a:stretch>
              <a:fillRect/>
            </a:stretch>
          </p:blipFill>
          <p:spPr>
            <a:xfrm>
              <a:off x="887691" y="479910"/>
              <a:ext cx="183295" cy="183295"/>
            </a:xfrm>
            <a:prstGeom prst="rect">
              <a:avLst/>
            </a:prstGeom>
          </p:spPr>
        </p:pic>
        <p:pic>
          <p:nvPicPr>
            <p:cNvPr id="22" name="object 22"/>
            <p:cNvPicPr/>
            <p:nvPr/>
          </p:nvPicPr>
          <p:blipFill>
            <a:blip r:embed="rId8" cstate="print"/>
            <a:stretch>
              <a:fillRect/>
            </a:stretch>
          </p:blipFill>
          <p:spPr>
            <a:xfrm>
              <a:off x="873403" y="455163"/>
              <a:ext cx="183295" cy="183295"/>
            </a:xfrm>
            <a:prstGeom prst="rect">
              <a:avLst/>
            </a:prstGeom>
          </p:spPr>
        </p:pic>
        <p:pic>
          <p:nvPicPr>
            <p:cNvPr id="23" name="object 23"/>
            <p:cNvPicPr/>
            <p:nvPr/>
          </p:nvPicPr>
          <p:blipFill>
            <a:blip r:embed="rId9" cstate="print"/>
            <a:stretch>
              <a:fillRect/>
            </a:stretch>
          </p:blipFill>
          <p:spPr>
            <a:xfrm>
              <a:off x="560123" y="479910"/>
              <a:ext cx="183295" cy="183295"/>
            </a:xfrm>
            <a:prstGeom prst="rect">
              <a:avLst/>
            </a:prstGeom>
          </p:spPr>
        </p:pic>
        <p:pic>
          <p:nvPicPr>
            <p:cNvPr id="24" name="object 24"/>
            <p:cNvPicPr/>
            <p:nvPr/>
          </p:nvPicPr>
          <p:blipFill>
            <a:blip r:embed="rId10" cstate="print"/>
            <a:stretch>
              <a:fillRect/>
            </a:stretch>
          </p:blipFill>
          <p:spPr>
            <a:xfrm>
              <a:off x="545835" y="455163"/>
              <a:ext cx="183295" cy="183295"/>
            </a:xfrm>
            <a:prstGeom prst="rect">
              <a:avLst/>
            </a:prstGeom>
          </p:spPr>
        </p:pic>
        <p:pic>
          <p:nvPicPr>
            <p:cNvPr id="25" name="object 25"/>
            <p:cNvPicPr/>
            <p:nvPr/>
          </p:nvPicPr>
          <p:blipFill>
            <a:blip r:embed="rId3" cstate="print"/>
            <a:stretch>
              <a:fillRect/>
            </a:stretch>
          </p:blipFill>
          <p:spPr>
            <a:xfrm>
              <a:off x="71194" y="3162338"/>
              <a:ext cx="681901" cy="773741"/>
            </a:xfrm>
            <a:prstGeom prst="rect">
              <a:avLst/>
            </a:prstGeom>
          </p:spPr>
        </p:pic>
        <p:sp>
          <p:nvSpPr>
            <p:cNvPr id="26" name="object 26"/>
            <p:cNvSpPr/>
            <p:nvPr/>
          </p:nvSpPr>
          <p:spPr>
            <a:xfrm>
              <a:off x="142631" y="3214725"/>
              <a:ext cx="539115" cy="631190"/>
            </a:xfrm>
            <a:custGeom>
              <a:avLst/>
              <a:gdLst/>
              <a:ahLst/>
              <a:cxnLst/>
              <a:rect l="l" t="t" r="r" b="b"/>
              <a:pathLst>
                <a:path w="539115" h="631189">
                  <a:moveTo>
                    <a:pt x="505186" y="630866"/>
                  </a:moveTo>
                  <a:lnTo>
                    <a:pt x="33840" y="630866"/>
                  </a:lnTo>
                  <a:lnTo>
                    <a:pt x="20668" y="628207"/>
                  </a:lnTo>
                  <a:lnTo>
                    <a:pt x="9911" y="620955"/>
                  </a:lnTo>
                  <a:lnTo>
                    <a:pt x="2659" y="610198"/>
                  </a:lnTo>
                  <a:lnTo>
                    <a:pt x="0" y="597026"/>
                  </a:lnTo>
                  <a:lnTo>
                    <a:pt x="0" y="33840"/>
                  </a:ln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close/>
                </a:path>
              </a:pathLst>
            </a:custGeom>
            <a:solidFill>
              <a:srgbClr val="F6F1E3"/>
            </a:solidFill>
          </p:spPr>
          <p:txBody>
            <a:bodyPr wrap="square" lIns="0" tIns="0" rIns="0" bIns="0" rtlCol="0"/>
            <a:lstStyle/>
            <a:p>
              <a:endParaRPr/>
            </a:p>
          </p:txBody>
        </p:sp>
        <p:sp>
          <p:nvSpPr>
            <p:cNvPr id="27" name="object 27"/>
            <p:cNvSpPr/>
            <p:nvPr/>
          </p:nvSpPr>
          <p:spPr>
            <a:xfrm>
              <a:off x="142631" y="3214725"/>
              <a:ext cx="539115" cy="631190"/>
            </a:xfrm>
            <a:custGeom>
              <a:avLst/>
              <a:gdLst/>
              <a:ahLst/>
              <a:cxnLst/>
              <a:rect l="l" t="t" r="r" b="b"/>
              <a:pathLst>
                <a:path w="539115" h="631189">
                  <a:moveTo>
                    <a:pt x="0" y="33840"/>
                  </a:move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lnTo>
                    <a:pt x="33840" y="630866"/>
                  </a:lnTo>
                  <a:lnTo>
                    <a:pt x="20668"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28" name="object 28"/>
            <p:cNvPicPr/>
            <p:nvPr/>
          </p:nvPicPr>
          <p:blipFill>
            <a:blip r:embed="rId4" cstate="print"/>
            <a:stretch>
              <a:fillRect/>
            </a:stretch>
          </p:blipFill>
          <p:spPr>
            <a:xfrm>
              <a:off x="165837" y="3369386"/>
              <a:ext cx="1166404" cy="764299"/>
            </a:xfrm>
            <a:prstGeom prst="rect">
              <a:avLst/>
            </a:prstGeom>
          </p:spPr>
        </p:pic>
        <p:sp>
          <p:nvSpPr>
            <p:cNvPr id="29" name="object 29"/>
            <p:cNvSpPr/>
            <p:nvPr/>
          </p:nvSpPr>
          <p:spPr>
            <a:xfrm>
              <a:off x="142631" y="3340542"/>
              <a:ext cx="1137920" cy="735965"/>
            </a:xfrm>
            <a:custGeom>
              <a:avLst/>
              <a:gdLst/>
              <a:ahLst/>
              <a:cxnLst/>
              <a:rect l="l" t="t" r="r" b="b"/>
              <a:pathLst>
                <a:path w="1137920" h="735964">
                  <a:moveTo>
                    <a:pt x="1095437" y="735723"/>
                  </a:moveTo>
                  <a:lnTo>
                    <a:pt x="42392" y="735723"/>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3"/>
                  </a:lnTo>
                  <a:close/>
                </a:path>
              </a:pathLst>
            </a:custGeom>
            <a:solidFill>
              <a:srgbClr val="F6F1E3"/>
            </a:solidFill>
          </p:spPr>
          <p:txBody>
            <a:bodyPr wrap="square" lIns="0" tIns="0" rIns="0" bIns="0" rtlCol="0"/>
            <a:lstStyle/>
            <a:p>
              <a:endParaRPr/>
            </a:p>
          </p:txBody>
        </p:sp>
        <p:sp>
          <p:nvSpPr>
            <p:cNvPr id="30" name="object 30"/>
            <p:cNvSpPr/>
            <p:nvPr/>
          </p:nvSpPr>
          <p:spPr>
            <a:xfrm>
              <a:off x="142631" y="3340542"/>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3"/>
                  </a:lnTo>
                  <a:lnTo>
                    <a:pt x="42392" y="735723"/>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pic>
          <p:nvPicPr>
            <p:cNvPr id="31" name="object 31"/>
            <p:cNvPicPr/>
            <p:nvPr/>
          </p:nvPicPr>
          <p:blipFill>
            <a:blip r:embed="rId3" cstate="print"/>
            <a:stretch>
              <a:fillRect/>
            </a:stretch>
          </p:blipFill>
          <p:spPr>
            <a:xfrm>
              <a:off x="7793682" y="3623438"/>
              <a:ext cx="681901" cy="773741"/>
            </a:xfrm>
            <a:prstGeom prst="rect">
              <a:avLst/>
            </a:prstGeom>
          </p:spPr>
        </p:pic>
        <p:sp>
          <p:nvSpPr>
            <p:cNvPr id="32" name="object 32"/>
            <p:cNvSpPr/>
            <p:nvPr/>
          </p:nvSpPr>
          <p:spPr>
            <a:xfrm>
              <a:off x="7865119" y="3675825"/>
              <a:ext cx="539115" cy="631190"/>
            </a:xfrm>
            <a:custGeom>
              <a:avLst/>
              <a:gdLst/>
              <a:ahLst/>
              <a:cxnLst/>
              <a:rect l="l" t="t" r="r" b="b"/>
              <a:pathLst>
                <a:path w="539115" h="631189">
                  <a:moveTo>
                    <a:pt x="505186" y="630866"/>
                  </a:moveTo>
                  <a:lnTo>
                    <a:pt x="33839" y="630866"/>
                  </a:lnTo>
                  <a:lnTo>
                    <a:pt x="20667" y="628207"/>
                  </a:lnTo>
                  <a:lnTo>
                    <a:pt x="9911" y="620955"/>
                  </a:lnTo>
                  <a:lnTo>
                    <a:pt x="2659" y="610198"/>
                  </a:lnTo>
                  <a:lnTo>
                    <a:pt x="0" y="597026"/>
                  </a:lnTo>
                  <a:lnTo>
                    <a:pt x="0" y="33840"/>
                  </a:ln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close/>
                </a:path>
              </a:pathLst>
            </a:custGeom>
            <a:solidFill>
              <a:srgbClr val="F6F1E3"/>
            </a:solidFill>
          </p:spPr>
          <p:txBody>
            <a:bodyPr wrap="square" lIns="0" tIns="0" rIns="0" bIns="0" rtlCol="0"/>
            <a:lstStyle/>
            <a:p>
              <a:endParaRPr/>
            </a:p>
          </p:txBody>
        </p:sp>
        <p:sp>
          <p:nvSpPr>
            <p:cNvPr id="33" name="object 33"/>
            <p:cNvSpPr/>
            <p:nvPr/>
          </p:nvSpPr>
          <p:spPr>
            <a:xfrm>
              <a:off x="7865119" y="3675825"/>
              <a:ext cx="539115" cy="631190"/>
            </a:xfrm>
            <a:custGeom>
              <a:avLst/>
              <a:gdLst/>
              <a:ahLst/>
              <a:cxnLst/>
              <a:rect l="l" t="t" r="r" b="b"/>
              <a:pathLst>
                <a:path w="539115" h="631189">
                  <a:moveTo>
                    <a:pt x="0" y="33840"/>
                  </a:move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lnTo>
                    <a:pt x="33839" y="630866"/>
                  </a:lnTo>
                  <a:lnTo>
                    <a:pt x="20667"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34" name="object 34"/>
            <p:cNvPicPr/>
            <p:nvPr/>
          </p:nvPicPr>
          <p:blipFill>
            <a:blip r:embed="rId4" cstate="print"/>
            <a:stretch>
              <a:fillRect/>
            </a:stretch>
          </p:blipFill>
          <p:spPr>
            <a:xfrm>
              <a:off x="7888325" y="3830486"/>
              <a:ext cx="1166404" cy="764299"/>
            </a:xfrm>
            <a:prstGeom prst="rect">
              <a:avLst/>
            </a:prstGeom>
          </p:spPr>
        </p:pic>
        <p:sp>
          <p:nvSpPr>
            <p:cNvPr id="35" name="object 35"/>
            <p:cNvSpPr/>
            <p:nvPr/>
          </p:nvSpPr>
          <p:spPr>
            <a:xfrm>
              <a:off x="7865118" y="3801642"/>
              <a:ext cx="1137920" cy="735965"/>
            </a:xfrm>
            <a:custGeom>
              <a:avLst/>
              <a:gdLst/>
              <a:ahLst/>
              <a:cxnLst/>
              <a:rect l="l" t="t" r="r" b="b"/>
              <a:pathLst>
                <a:path w="1137920" h="735964">
                  <a:moveTo>
                    <a:pt x="1095437" y="735723"/>
                  </a:moveTo>
                  <a:lnTo>
                    <a:pt x="42392" y="735723"/>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30" y="42392"/>
                  </a:lnTo>
                  <a:lnTo>
                    <a:pt x="1137830" y="693331"/>
                  </a:lnTo>
                  <a:lnTo>
                    <a:pt x="1134499" y="709832"/>
                  </a:lnTo>
                  <a:lnTo>
                    <a:pt x="1125413" y="723307"/>
                  </a:lnTo>
                  <a:lnTo>
                    <a:pt x="1111938" y="732392"/>
                  </a:lnTo>
                  <a:lnTo>
                    <a:pt x="1095437" y="735723"/>
                  </a:lnTo>
                  <a:close/>
                </a:path>
              </a:pathLst>
            </a:custGeom>
            <a:solidFill>
              <a:srgbClr val="F6F1E3"/>
            </a:solidFill>
          </p:spPr>
          <p:txBody>
            <a:bodyPr wrap="square" lIns="0" tIns="0" rIns="0" bIns="0" rtlCol="0"/>
            <a:lstStyle/>
            <a:p>
              <a:endParaRPr/>
            </a:p>
          </p:txBody>
        </p:sp>
        <p:sp>
          <p:nvSpPr>
            <p:cNvPr id="36" name="object 36"/>
            <p:cNvSpPr/>
            <p:nvPr/>
          </p:nvSpPr>
          <p:spPr>
            <a:xfrm>
              <a:off x="7865118" y="3801642"/>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30" y="42392"/>
                  </a:lnTo>
                  <a:lnTo>
                    <a:pt x="1137830" y="693331"/>
                  </a:lnTo>
                  <a:lnTo>
                    <a:pt x="1134499" y="709832"/>
                  </a:lnTo>
                  <a:lnTo>
                    <a:pt x="1125413" y="723307"/>
                  </a:lnTo>
                  <a:lnTo>
                    <a:pt x="1111938" y="732392"/>
                  </a:lnTo>
                  <a:lnTo>
                    <a:pt x="1095437" y="735723"/>
                  </a:lnTo>
                  <a:lnTo>
                    <a:pt x="42392" y="735723"/>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grpSp>
      <p:sp>
        <p:nvSpPr>
          <p:cNvPr id="37" name="object 37"/>
          <p:cNvSpPr txBox="1">
            <a:spLocks noGrp="1"/>
          </p:cNvSpPr>
          <p:nvPr>
            <p:ph type="title"/>
          </p:nvPr>
        </p:nvSpPr>
        <p:spPr>
          <a:xfrm>
            <a:off x="1176700" y="1008034"/>
            <a:ext cx="7158880" cy="2499017"/>
          </a:xfrm>
          <a:prstGeom prst="rect">
            <a:avLst/>
          </a:prstGeom>
        </p:spPr>
        <p:txBody>
          <a:bodyPr vert="horz" wrap="square" lIns="0" tIns="163195" rIns="0" bIns="0" rtlCol="0">
            <a:spAutoFit/>
          </a:bodyPr>
          <a:lstStyle/>
          <a:p>
            <a:pPr marL="12700" marR="5080" algn="ctr">
              <a:lnSpc>
                <a:spcPct val="79400"/>
              </a:lnSpc>
              <a:spcBef>
                <a:spcPts val="1285"/>
              </a:spcBef>
            </a:pPr>
            <a:r>
              <a:rPr spc="-25" dirty="0"/>
              <a:t>Безбедност</a:t>
            </a:r>
            <a:r>
              <a:rPr spc="-85" dirty="0"/>
              <a:t> </a:t>
            </a:r>
            <a:r>
              <a:rPr dirty="0"/>
              <a:t>на</a:t>
            </a:r>
            <a:r>
              <a:rPr spc="-110" dirty="0"/>
              <a:t> </a:t>
            </a:r>
            <a:r>
              <a:rPr spc="-15" dirty="0"/>
              <a:t>интернет</a:t>
            </a:r>
            <a:r>
              <a:rPr spc="-80" dirty="0"/>
              <a:t> </a:t>
            </a:r>
            <a:r>
              <a:rPr dirty="0"/>
              <a:t>и </a:t>
            </a:r>
            <a:r>
              <a:rPr spc="-1320" dirty="0"/>
              <a:t> </a:t>
            </a:r>
            <a:r>
              <a:rPr spc="-25" dirty="0"/>
              <a:t>справување </a:t>
            </a:r>
            <a:r>
              <a:rPr spc="-5" dirty="0"/>
              <a:t>со </a:t>
            </a:r>
            <a:r>
              <a:rPr dirty="0"/>
              <a:t> </a:t>
            </a:r>
            <a:r>
              <a:rPr spc="-20" dirty="0"/>
              <a:t>дезинформации</a:t>
            </a:r>
          </a:p>
        </p:txBody>
      </p:sp>
      <p:pic>
        <p:nvPicPr>
          <p:cNvPr id="38" name="object 38"/>
          <p:cNvPicPr/>
          <p:nvPr/>
        </p:nvPicPr>
        <p:blipFill>
          <a:blip r:embed="rId11" cstate="print"/>
          <a:stretch>
            <a:fillRect/>
          </a:stretch>
        </p:blipFill>
        <p:spPr>
          <a:xfrm>
            <a:off x="6177650" y="3425924"/>
            <a:ext cx="1593976" cy="1219873"/>
          </a:xfrm>
          <a:prstGeom prst="rect">
            <a:avLst/>
          </a:prstGeom>
        </p:spPr>
      </p:pic>
      <p:pic>
        <p:nvPicPr>
          <p:cNvPr id="39" name="object 39"/>
          <p:cNvPicPr/>
          <p:nvPr/>
        </p:nvPicPr>
        <p:blipFill>
          <a:blip r:embed="rId12" cstate="print"/>
          <a:stretch>
            <a:fillRect/>
          </a:stretch>
        </p:blipFill>
        <p:spPr>
          <a:xfrm>
            <a:off x="694034" y="1163884"/>
            <a:ext cx="1533726" cy="14519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838200" y="3333750"/>
            <a:ext cx="2057400" cy="1152075"/>
          </a:xfrm>
          <a:prstGeom prst="rect">
            <a:avLst/>
          </a:prstGeom>
        </p:spPr>
      </p:pic>
      <p:pic>
        <p:nvPicPr>
          <p:cNvPr id="4" name="object 4"/>
          <p:cNvPicPr/>
          <p:nvPr/>
        </p:nvPicPr>
        <p:blipFill>
          <a:blip r:embed="rId4" cstate="print"/>
          <a:stretch>
            <a:fillRect/>
          </a:stretch>
        </p:blipFill>
        <p:spPr>
          <a:xfrm>
            <a:off x="6019800" y="1124635"/>
            <a:ext cx="2057400" cy="990600"/>
          </a:xfrm>
          <a:prstGeom prst="rect">
            <a:avLst/>
          </a:prstGeom>
        </p:spPr>
      </p:pic>
      <p:sp>
        <p:nvSpPr>
          <p:cNvPr id="5" name="TextBox 4"/>
          <p:cNvSpPr txBox="1"/>
          <p:nvPr/>
        </p:nvSpPr>
        <p:spPr>
          <a:xfrm>
            <a:off x="1104900" y="2114550"/>
            <a:ext cx="5867400" cy="954107"/>
          </a:xfrm>
          <a:prstGeom prst="rect">
            <a:avLst/>
          </a:prstGeom>
          <a:noFill/>
        </p:spPr>
        <p:txBody>
          <a:bodyPr wrap="square" rtlCol="0">
            <a:spAutoFit/>
          </a:bodyPr>
          <a:lstStyle/>
          <a:p>
            <a:r>
              <a:rPr lang="mk-MK" sz="2800" dirty="0"/>
              <a:t>ДИГИТАЛЕН ОТПЕЧАТОК И КАКО ГО ОСТАВАМЕ</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6400" y="438150"/>
            <a:ext cx="5867400" cy="523220"/>
          </a:xfrm>
          <a:prstGeom prst="rect">
            <a:avLst/>
          </a:prstGeom>
          <a:noFill/>
        </p:spPr>
        <p:txBody>
          <a:bodyPr wrap="square" rtlCol="0">
            <a:spAutoFit/>
          </a:bodyPr>
          <a:lstStyle/>
          <a:p>
            <a:r>
              <a:rPr lang="mk-MK" sz="2800" dirty="0"/>
              <a:t>ДИГИТАЛЕН ОТПЕЧАТОК</a:t>
            </a:r>
            <a:endParaRPr lang="en-US" sz="2800" dirty="0"/>
          </a:p>
        </p:txBody>
      </p:sp>
      <p:sp>
        <p:nvSpPr>
          <p:cNvPr id="6" name="TextBox 5"/>
          <p:cNvSpPr txBox="1"/>
          <p:nvPr/>
        </p:nvSpPr>
        <p:spPr>
          <a:xfrm>
            <a:off x="838200" y="1581150"/>
            <a:ext cx="7239000" cy="1200329"/>
          </a:xfrm>
          <a:prstGeom prst="rect">
            <a:avLst/>
          </a:prstGeom>
          <a:noFill/>
        </p:spPr>
        <p:txBody>
          <a:bodyPr wrap="square" rtlCol="0">
            <a:spAutoFit/>
          </a:bodyPr>
          <a:lstStyle/>
          <a:p>
            <a:r>
              <a:rPr lang="ru-RU" sz="2400" dirty="0"/>
              <a:t>Дигитален отпечаток е трагата што ја оставаш зад тебе кога го користиш интернетот.  Дигиталниот отпечаток не мора да биде лош или добар.</a:t>
            </a:r>
            <a:endParaRPr lang="en-US" sz="2400" dirty="0"/>
          </a:p>
        </p:txBody>
      </p:sp>
    </p:spTree>
    <p:extLst>
      <p:ext uri="{BB962C8B-B14F-4D97-AF65-F5344CB8AC3E}">
        <p14:creationId xmlns:p14="http://schemas.microsoft.com/office/powerpoint/2010/main" val="2388397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3999" y="5143499"/>
                </a:moveTo>
                <a:lnTo>
                  <a:pt x="0" y="5143499"/>
                </a:lnTo>
                <a:lnTo>
                  <a:pt x="0" y="0"/>
                </a:lnTo>
                <a:lnTo>
                  <a:pt x="9143999" y="0"/>
                </a:lnTo>
                <a:lnTo>
                  <a:pt x="9143999" y="5143499"/>
                </a:lnTo>
                <a:close/>
              </a:path>
            </a:pathLst>
          </a:custGeom>
          <a:solidFill>
            <a:srgbClr val="FFD966"/>
          </a:solidFill>
        </p:spPr>
        <p:txBody>
          <a:bodyPr wrap="square" lIns="0" tIns="0" rIns="0" bIns="0" rtlCol="0"/>
          <a:lstStyle/>
          <a:p>
            <a:endParaRPr/>
          </a:p>
        </p:txBody>
      </p:sp>
      <p:grpSp>
        <p:nvGrpSpPr>
          <p:cNvPr id="3" name="object 3"/>
          <p:cNvGrpSpPr/>
          <p:nvPr/>
        </p:nvGrpSpPr>
        <p:grpSpPr>
          <a:xfrm>
            <a:off x="308987" y="308187"/>
            <a:ext cx="8614410" cy="4620260"/>
            <a:chOff x="308987" y="308187"/>
            <a:chExt cx="8614410" cy="4620260"/>
          </a:xfrm>
        </p:grpSpPr>
        <p:pic>
          <p:nvPicPr>
            <p:cNvPr id="4" name="object 4"/>
            <p:cNvPicPr/>
            <p:nvPr/>
          </p:nvPicPr>
          <p:blipFill>
            <a:blip r:embed="rId3" cstate="print"/>
            <a:stretch>
              <a:fillRect/>
            </a:stretch>
          </p:blipFill>
          <p:spPr>
            <a:xfrm>
              <a:off x="411763" y="407436"/>
              <a:ext cx="8511375" cy="4520475"/>
            </a:xfrm>
            <a:prstGeom prst="rect">
              <a:avLst/>
            </a:prstGeom>
          </p:spPr>
        </p:pic>
        <p:sp>
          <p:nvSpPr>
            <p:cNvPr id="5" name="object 5"/>
            <p:cNvSpPr/>
            <p:nvPr/>
          </p:nvSpPr>
          <p:spPr>
            <a:xfrm>
              <a:off x="323275" y="322474"/>
              <a:ext cx="8482965" cy="4491990"/>
            </a:xfrm>
            <a:custGeom>
              <a:avLst/>
              <a:gdLst/>
              <a:ahLst/>
              <a:cxnLst/>
              <a:rect l="l" t="t" r="r" b="b"/>
              <a:pathLst>
                <a:path w="8482965" h="4491990">
                  <a:moveTo>
                    <a:pt x="8359767" y="4491899"/>
                  </a:moveTo>
                  <a:lnTo>
                    <a:pt x="123033" y="4491899"/>
                  </a:lnTo>
                  <a:lnTo>
                    <a:pt x="75143" y="4482231"/>
                  </a:lnTo>
                  <a:lnTo>
                    <a:pt x="36035" y="4455864"/>
                  </a:lnTo>
                  <a:lnTo>
                    <a:pt x="9668" y="4416756"/>
                  </a:lnTo>
                  <a:lnTo>
                    <a:pt x="0" y="4368866"/>
                  </a:lnTo>
                  <a:lnTo>
                    <a:pt x="0" y="123033"/>
                  </a:ln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close/>
                </a:path>
              </a:pathLst>
            </a:custGeom>
            <a:solidFill>
              <a:srgbClr val="F6F1E3"/>
            </a:solidFill>
          </p:spPr>
          <p:txBody>
            <a:bodyPr wrap="square" lIns="0" tIns="0" rIns="0" bIns="0" rtlCol="0"/>
            <a:lstStyle/>
            <a:p>
              <a:endParaRPr/>
            </a:p>
          </p:txBody>
        </p:sp>
        <p:sp>
          <p:nvSpPr>
            <p:cNvPr id="6" name="object 6"/>
            <p:cNvSpPr/>
            <p:nvPr/>
          </p:nvSpPr>
          <p:spPr>
            <a:xfrm>
              <a:off x="323275" y="322474"/>
              <a:ext cx="8482965" cy="4491990"/>
            </a:xfrm>
            <a:custGeom>
              <a:avLst/>
              <a:gdLst/>
              <a:ahLst/>
              <a:cxnLst/>
              <a:rect l="l" t="t" r="r" b="b"/>
              <a:pathLst>
                <a:path w="8482965" h="4491990">
                  <a:moveTo>
                    <a:pt x="0" y="123033"/>
                  </a:move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lnTo>
                    <a:pt x="123033" y="4491899"/>
                  </a:lnTo>
                  <a:lnTo>
                    <a:pt x="75143" y="4482231"/>
                  </a:lnTo>
                  <a:lnTo>
                    <a:pt x="36035" y="4455864"/>
                  </a:lnTo>
                  <a:lnTo>
                    <a:pt x="9668" y="4416756"/>
                  </a:lnTo>
                  <a:lnTo>
                    <a:pt x="0" y="4368866"/>
                  </a:lnTo>
                  <a:lnTo>
                    <a:pt x="0" y="123033"/>
                  </a:lnTo>
                  <a:close/>
                </a:path>
              </a:pathLst>
            </a:custGeom>
            <a:ln w="28574">
              <a:solidFill>
                <a:srgbClr val="2D2E27"/>
              </a:solidFill>
            </a:ln>
          </p:spPr>
          <p:txBody>
            <a:bodyPr wrap="square" lIns="0" tIns="0" rIns="0" bIns="0" rtlCol="0"/>
            <a:lstStyle/>
            <a:p>
              <a:endParaRPr/>
            </a:p>
          </p:txBody>
        </p:sp>
        <p:sp>
          <p:nvSpPr>
            <p:cNvPr id="7" name="object 7"/>
            <p:cNvSpPr/>
            <p:nvPr/>
          </p:nvSpPr>
          <p:spPr>
            <a:xfrm>
              <a:off x="331504" y="999710"/>
              <a:ext cx="8482330" cy="0"/>
            </a:xfrm>
            <a:custGeom>
              <a:avLst/>
              <a:gdLst/>
              <a:ahLst/>
              <a:cxnLst/>
              <a:rect l="l" t="t" r="r" b="b"/>
              <a:pathLst>
                <a:path w="8482330">
                  <a:moveTo>
                    <a:pt x="0" y="0"/>
                  </a:moveTo>
                  <a:lnTo>
                    <a:pt x="1314845" y="0"/>
                  </a:lnTo>
                </a:path>
                <a:path w="8482330">
                  <a:moveTo>
                    <a:pt x="2378782" y="0"/>
                  </a:moveTo>
                  <a:lnTo>
                    <a:pt x="8482204" y="0"/>
                  </a:lnTo>
                </a:path>
              </a:pathLst>
            </a:custGeom>
            <a:ln w="28574">
              <a:solidFill>
                <a:srgbClr val="2D2E27"/>
              </a:solidFill>
            </a:ln>
          </p:spPr>
          <p:txBody>
            <a:bodyPr wrap="square" lIns="0" tIns="0" rIns="0" bIns="0" rtlCol="0"/>
            <a:lstStyle/>
            <a:p>
              <a:endParaRPr/>
            </a:p>
          </p:txBody>
        </p:sp>
        <p:pic>
          <p:nvPicPr>
            <p:cNvPr id="8" name="object 8"/>
            <p:cNvPicPr/>
            <p:nvPr/>
          </p:nvPicPr>
          <p:blipFill>
            <a:blip r:embed="rId4" cstate="print"/>
            <a:stretch>
              <a:fillRect/>
            </a:stretch>
          </p:blipFill>
          <p:spPr>
            <a:xfrm>
              <a:off x="1215259" y="479910"/>
              <a:ext cx="183295" cy="183295"/>
            </a:xfrm>
            <a:prstGeom prst="rect">
              <a:avLst/>
            </a:prstGeom>
          </p:spPr>
        </p:pic>
        <p:pic>
          <p:nvPicPr>
            <p:cNvPr id="9" name="object 9"/>
            <p:cNvPicPr/>
            <p:nvPr/>
          </p:nvPicPr>
          <p:blipFill>
            <a:blip r:embed="rId5" cstate="print"/>
            <a:stretch>
              <a:fillRect/>
            </a:stretch>
          </p:blipFill>
          <p:spPr>
            <a:xfrm>
              <a:off x="1200971" y="455163"/>
              <a:ext cx="183295" cy="183295"/>
            </a:xfrm>
            <a:prstGeom prst="rect">
              <a:avLst/>
            </a:prstGeom>
          </p:spPr>
        </p:pic>
        <p:pic>
          <p:nvPicPr>
            <p:cNvPr id="10" name="object 10"/>
            <p:cNvPicPr/>
            <p:nvPr/>
          </p:nvPicPr>
          <p:blipFill>
            <a:blip r:embed="rId4" cstate="print"/>
            <a:stretch>
              <a:fillRect/>
            </a:stretch>
          </p:blipFill>
          <p:spPr>
            <a:xfrm>
              <a:off x="887691" y="479910"/>
              <a:ext cx="183295" cy="183295"/>
            </a:xfrm>
            <a:prstGeom prst="rect">
              <a:avLst/>
            </a:prstGeom>
          </p:spPr>
        </p:pic>
        <p:pic>
          <p:nvPicPr>
            <p:cNvPr id="11" name="object 11"/>
            <p:cNvPicPr/>
            <p:nvPr/>
          </p:nvPicPr>
          <p:blipFill>
            <a:blip r:embed="rId5" cstate="print"/>
            <a:stretch>
              <a:fillRect/>
            </a:stretch>
          </p:blipFill>
          <p:spPr>
            <a:xfrm>
              <a:off x="873403" y="455163"/>
              <a:ext cx="183295" cy="183295"/>
            </a:xfrm>
            <a:prstGeom prst="rect">
              <a:avLst/>
            </a:prstGeom>
          </p:spPr>
        </p:pic>
        <p:pic>
          <p:nvPicPr>
            <p:cNvPr id="12" name="object 12"/>
            <p:cNvPicPr/>
            <p:nvPr/>
          </p:nvPicPr>
          <p:blipFill>
            <a:blip r:embed="rId6" cstate="print"/>
            <a:stretch>
              <a:fillRect/>
            </a:stretch>
          </p:blipFill>
          <p:spPr>
            <a:xfrm>
              <a:off x="560123" y="479910"/>
              <a:ext cx="183295" cy="183295"/>
            </a:xfrm>
            <a:prstGeom prst="rect">
              <a:avLst/>
            </a:prstGeom>
          </p:spPr>
        </p:pic>
        <p:pic>
          <p:nvPicPr>
            <p:cNvPr id="13" name="object 13"/>
            <p:cNvPicPr/>
            <p:nvPr/>
          </p:nvPicPr>
          <p:blipFill>
            <a:blip r:embed="rId7" cstate="print"/>
            <a:stretch>
              <a:fillRect/>
            </a:stretch>
          </p:blipFill>
          <p:spPr>
            <a:xfrm>
              <a:off x="545835" y="455163"/>
              <a:ext cx="183295" cy="183295"/>
            </a:xfrm>
            <a:prstGeom prst="rect">
              <a:avLst/>
            </a:prstGeom>
          </p:spPr>
        </p:pic>
      </p:grpSp>
      <p:grpSp>
        <p:nvGrpSpPr>
          <p:cNvPr id="16" name="object 16"/>
          <p:cNvGrpSpPr/>
          <p:nvPr/>
        </p:nvGrpSpPr>
        <p:grpSpPr>
          <a:xfrm>
            <a:off x="460641" y="1407147"/>
            <a:ext cx="7980671" cy="2410240"/>
            <a:chOff x="3266474" y="2824747"/>
            <a:chExt cx="7980671" cy="2410240"/>
          </a:xfrm>
        </p:grpSpPr>
        <p:pic>
          <p:nvPicPr>
            <p:cNvPr id="17" name="object 17"/>
            <p:cNvPicPr/>
            <p:nvPr/>
          </p:nvPicPr>
          <p:blipFill>
            <a:blip r:embed="rId8" cstate="print"/>
            <a:stretch>
              <a:fillRect/>
            </a:stretch>
          </p:blipFill>
          <p:spPr>
            <a:xfrm>
              <a:off x="3266474" y="2844699"/>
              <a:ext cx="1875826" cy="2318275"/>
            </a:xfrm>
            <a:prstGeom prst="rect">
              <a:avLst/>
            </a:prstGeom>
          </p:spPr>
        </p:pic>
        <p:pic>
          <p:nvPicPr>
            <p:cNvPr id="19" name="object 19"/>
            <p:cNvPicPr/>
            <p:nvPr/>
          </p:nvPicPr>
          <p:blipFill>
            <a:blip r:embed="rId9" cstate="print"/>
            <a:stretch>
              <a:fillRect/>
            </a:stretch>
          </p:blipFill>
          <p:spPr>
            <a:xfrm>
              <a:off x="9359033" y="2824747"/>
              <a:ext cx="1888112" cy="2410240"/>
            </a:xfrm>
            <a:prstGeom prst="rect">
              <a:avLst/>
            </a:prstGeom>
          </p:spPr>
        </p:pic>
      </p:grpSp>
      <p:sp>
        <p:nvSpPr>
          <p:cNvPr id="21" name="TextBox 20"/>
          <p:cNvSpPr txBox="1"/>
          <p:nvPr/>
        </p:nvSpPr>
        <p:spPr>
          <a:xfrm>
            <a:off x="2501733" y="2436840"/>
            <a:ext cx="3886200" cy="461665"/>
          </a:xfrm>
          <a:prstGeom prst="rect">
            <a:avLst/>
          </a:prstGeom>
          <a:noFill/>
        </p:spPr>
        <p:txBody>
          <a:bodyPr wrap="square" rtlCol="0">
            <a:spAutoFit/>
          </a:bodyPr>
          <a:lstStyle/>
          <a:p>
            <a:r>
              <a:rPr lang="mk-MK" sz="2400" dirty="0"/>
              <a:t>БЕЗБЕДНОСТ НА ИНТЕРНЕТ</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3999" y="5143499"/>
                </a:moveTo>
                <a:lnTo>
                  <a:pt x="0" y="5143499"/>
                </a:lnTo>
                <a:lnTo>
                  <a:pt x="0" y="0"/>
                </a:lnTo>
                <a:lnTo>
                  <a:pt x="9143999" y="0"/>
                </a:lnTo>
                <a:lnTo>
                  <a:pt x="9143999" y="5143499"/>
                </a:lnTo>
                <a:close/>
              </a:path>
            </a:pathLst>
          </a:custGeom>
          <a:solidFill>
            <a:srgbClr val="FFD966"/>
          </a:solidFill>
        </p:spPr>
        <p:txBody>
          <a:bodyPr wrap="square" lIns="0" tIns="0" rIns="0" bIns="0" rtlCol="0"/>
          <a:lstStyle/>
          <a:p>
            <a:endParaRPr/>
          </a:p>
        </p:txBody>
      </p:sp>
      <p:grpSp>
        <p:nvGrpSpPr>
          <p:cNvPr id="3" name="object 3"/>
          <p:cNvGrpSpPr/>
          <p:nvPr/>
        </p:nvGrpSpPr>
        <p:grpSpPr>
          <a:xfrm>
            <a:off x="7842619" y="31275"/>
            <a:ext cx="1261110" cy="971550"/>
            <a:chOff x="7842619" y="31275"/>
            <a:chExt cx="1261110" cy="971550"/>
          </a:xfrm>
        </p:grpSpPr>
        <p:pic>
          <p:nvPicPr>
            <p:cNvPr id="4" name="object 4"/>
            <p:cNvPicPr/>
            <p:nvPr/>
          </p:nvPicPr>
          <p:blipFill>
            <a:blip r:embed="rId2" cstate="print"/>
            <a:stretch>
              <a:fillRect/>
            </a:stretch>
          </p:blipFill>
          <p:spPr>
            <a:xfrm>
              <a:off x="7842619" y="31275"/>
              <a:ext cx="681901" cy="773741"/>
            </a:xfrm>
            <a:prstGeom prst="rect">
              <a:avLst/>
            </a:prstGeom>
          </p:spPr>
        </p:pic>
        <p:sp>
          <p:nvSpPr>
            <p:cNvPr id="5" name="object 5"/>
            <p:cNvSpPr/>
            <p:nvPr/>
          </p:nvSpPr>
          <p:spPr>
            <a:xfrm>
              <a:off x="7914056" y="83663"/>
              <a:ext cx="539115" cy="631190"/>
            </a:xfrm>
            <a:custGeom>
              <a:avLst/>
              <a:gdLst/>
              <a:ahLst/>
              <a:cxnLst/>
              <a:rect l="l" t="t" r="r" b="b"/>
              <a:pathLst>
                <a:path w="539115" h="631190">
                  <a:moveTo>
                    <a:pt x="505186" y="630866"/>
                  </a:moveTo>
                  <a:lnTo>
                    <a:pt x="33839" y="630866"/>
                  </a:lnTo>
                  <a:lnTo>
                    <a:pt x="20667" y="628207"/>
                  </a:lnTo>
                  <a:lnTo>
                    <a:pt x="9911" y="620955"/>
                  </a:lnTo>
                  <a:lnTo>
                    <a:pt x="2659" y="610198"/>
                  </a:lnTo>
                  <a:lnTo>
                    <a:pt x="0" y="597026"/>
                  </a:lnTo>
                  <a:lnTo>
                    <a:pt x="0" y="33840"/>
                  </a:ln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close/>
                </a:path>
              </a:pathLst>
            </a:custGeom>
            <a:solidFill>
              <a:srgbClr val="F6F1E3"/>
            </a:solidFill>
          </p:spPr>
          <p:txBody>
            <a:bodyPr wrap="square" lIns="0" tIns="0" rIns="0" bIns="0" rtlCol="0"/>
            <a:lstStyle/>
            <a:p>
              <a:endParaRPr/>
            </a:p>
          </p:txBody>
        </p:sp>
        <p:sp>
          <p:nvSpPr>
            <p:cNvPr id="6" name="object 6"/>
            <p:cNvSpPr/>
            <p:nvPr/>
          </p:nvSpPr>
          <p:spPr>
            <a:xfrm>
              <a:off x="7914056" y="83663"/>
              <a:ext cx="539115" cy="631190"/>
            </a:xfrm>
            <a:custGeom>
              <a:avLst/>
              <a:gdLst/>
              <a:ahLst/>
              <a:cxnLst/>
              <a:rect l="l" t="t" r="r" b="b"/>
              <a:pathLst>
                <a:path w="539115" h="631190">
                  <a:moveTo>
                    <a:pt x="0" y="33840"/>
                  </a:move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lnTo>
                    <a:pt x="33839" y="630866"/>
                  </a:lnTo>
                  <a:lnTo>
                    <a:pt x="20667"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7" name="object 7"/>
            <p:cNvPicPr/>
            <p:nvPr/>
          </p:nvPicPr>
          <p:blipFill>
            <a:blip r:embed="rId3" cstate="print"/>
            <a:stretch>
              <a:fillRect/>
            </a:stretch>
          </p:blipFill>
          <p:spPr>
            <a:xfrm>
              <a:off x="7937263" y="238324"/>
              <a:ext cx="1166404" cy="764299"/>
            </a:xfrm>
            <a:prstGeom prst="rect">
              <a:avLst/>
            </a:prstGeom>
          </p:spPr>
        </p:pic>
        <p:sp>
          <p:nvSpPr>
            <p:cNvPr id="8" name="object 8"/>
            <p:cNvSpPr/>
            <p:nvPr/>
          </p:nvSpPr>
          <p:spPr>
            <a:xfrm>
              <a:off x="7914056" y="209479"/>
              <a:ext cx="1137920" cy="735965"/>
            </a:xfrm>
            <a:custGeom>
              <a:avLst/>
              <a:gdLst/>
              <a:ahLst/>
              <a:cxnLst/>
              <a:rect l="l" t="t" r="r" b="b"/>
              <a:pathLst>
                <a:path w="1137920" h="735965">
                  <a:moveTo>
                    <a:pt x="1095436" y="735724"/>
                  </a:moveTo>
                  <a:lnTo>
                    <a:pt x="42392" y="735724"/>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6" y="0"/>
                  </a:lnTo>
                  <a:lnTo>
                    <a:pt x="1130707" y="18873"/>
                  </a:lnTo>
                  <a:lnTo>
                    <a:pt x="1137829" y="42392"/>
                  </a:lnTo>
                  <a:lnTo>
                    <a:pt x="1137829" y="693331"/>
                  </a:lnTo>
                  <a:lnTo>
                    <a:pt x="1134498" y="709832"/>
                  </a:lnTo>
                  <a:lnTo>
                    <a:pt x="1125413" y="723307"/>
                  </a:lnTo>
                  <a:lnTo>
                    <a:pt x="1111938" y="732392"/>
                  </a:lnTo>
                  <a:lnTo>
                    <a:pt x="1095436" y="735724"/>
                  </a:lnTo>
                  <a:close/>
                </a:path>
              </a:pathLst>
            </a:custGeom>
            <a:solidFill>
              <a:srgbClr val="F6F1E3"/>
            </a:solidFill>
          </p:spPr>
          <p:txBody>
            <a:bodyPr wrap="square" lIns="0" tIns="0" rIns="0" bIns="0" rtlCol="0"/>
            <a:lstStyle/>
            <a:p>
              <a:endParaRPr/>
            </a:p>
          </p:txBody>
        </p:sp>
        <p:sp>
          <p:nvSpPr>
            <p:cNvPr id="9" name="object 9"/>
            <p:cNvSpPr/>
            <p:nvPr/>
          </p:nvSpPr>
          <p:spPr>
            <a:xfrm>
              <a:off x="7914056" y="209479"/>
              <a:ext cx="1137920" cy="735965"/>
            </a:xfrm>
            <a:custGeom>
              <a:avLst/>
              <a:gdLst/>
              <a:ahLst/>
              <a:cxnLst/>
              <a:rect l="l" t="t" r="r" b="b"/>
              <a:pathLst>
                <a:path w="1137920" h="735965">
                  <a:moveTo>
                    <a:pt x="0" y="42392"/>
                  </a:moveTo>
                  <a:lnTo>
                    <a:pt x="3331" y="25891"/>
                  </a:lnTo>
                  <a:lnTo>
                    <a:pt x="12416" y="12416"/>
                  </a:lnTo>
                  <a:lnTo>
                    <a:pt x="25891" y="3331"/>
                  </a:lnTo>
                  <a:lnTo>
                    <a:pt x="42392" y="0"/>
                  </a:lnTo>
                  <a:lnTo>
                    <a:pt x="1095436" y="0"/>
                  </a:lnTo>
                  <a:lnTo>
                    <a:pt x="1130707" y="18873"/>
                  </a:lnTo>
                  <a:lnTo>
                    <a:pt x="1137829" y="42392"/>
                  </a:lnTo>
                  <a:lnTo>
                    <a:pt x="1137829" y="693331"/>
                  </a:lnTo>
                  <a:lnTo>
                    <a:pt x="1134498" y="709832"/>
                  </a:lnTo>
                  <a:lnTo>
                    <a:pt x="1125413" y="723307"/>
                  </a:lnTo>
                  <a:lnTo>
                    <a:pt x="1111938" y="732392"/>
                  </a:lnTo>
                  <a:lnTo>
                    <a:pt x="1095436" y="735724"/>
                  </a:lnTo>
                  <a:lnTo>
                    <a:pt x="42392" y="735724"/>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grpSp>
      <p:grpSp>
        <p:nvGrpSpPr>
          <p:cNvPr id="10" name="object 10"/>
          <p:cNvGrpSpPr/>
          <p:nvPr/>
        </p:nvGrpSpPr>
        <p:grpSpPr>
          <a:xfrm>
            <a:off x="0" y="308187"/>
            <a:ext cx="8923655" cy="4744085"/>
            <a:chOff x="0" y="308187"/>
            <a:chExt cx="8923655" cy="4744085"/>
          </a:xfrm>
        </p:grpSpPr>
        <p:pic>
          <p:nvPicPr>
            <p:cNvPr id="11" name="object 11"/>
            <p:cNvPicPr/>
            <p:nvPr/>
          </p:nvPicPr>
          <p:blipFill>
            <a:blip r:embed="rId2" cstate="print"/>
            <a:stretch>
              <a:fillRect/>
            </a:stretch>
          </p:blipFill>
          <p:spPr>
            <a:xfrm>
              <a:off x="71194" y="1174275"/>
              <a:ext cx="681901" cy="773741"/>
            </a:xfrm>
            <a:prstGeom prst="rect">
              <a:avLst/>
            </a:prstGeom>
          </p:spPr>
        </p:pic>
        <p:sp>
          <p:nvSpPr>
            <p:cNvPr id="12" name="object 12"/>
            <p:cNvSpPr/>
            <p:nvPr/>
          </p:nvSpPr>
          <p:spPr>
            <a:xfrm>
              <a:off x="142631" y="1226663"/>
              <a:ext cx="539115" cy="631190"/>
            </a:xfrm>
            <a:custGeom>
              <a:avLst/>
              <a:gdLst/>
              <a:ahLst/>
              <a:cxnLst/>
              <a:rect l="l" t="t" r="r" b="b"/>
              <a:pathLst>
                <a:path w="539115" h="631189">
                  <a:moveTo>
                    <a:pt x="505186" y="630866"/>
                  </a:moveTo>
                  <a:lnTo>
                    <a:pt x="33840" y="630866"/>
                  </a:lnTo>
                  <a:lnTo>
                    <a:pt x="20668" y="628207"/>
                  </a:lnTo>
                  <a:lnTo>
                    <a:pt x="9911" y="620955"/>
                  </a:lnTo>
                  <a:lnTo>
                    <a:pt x="2659" y="610198"/>
                  </a:lnTo>
                  <a:lnTo>
                    <a:pt x="0" y="597026"/>
                  </a:lnTo>
                  <a:lnTo>
                    <a:pt x="0" y="33840"/>
                  </a:ln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close/>
                </a:path>
              </a:pathLst>
            </a:custGeom>
            <a:solidFill>
              <a:srgbClr val="F6F1E3"/>
            </a:solidFill>
          </p:spPr>
          <p:txBody>
            <a:bodyPr wrap="square" lIns="0" tIns="0" rIns="0" bIns="0" rtlCol="0"/>
            <a:lstStyle/>
            <a:p>
              <a:endParaRPr/>
            </a:p>
          </p:txBody>
        </p:sp>
        <p:sp>
          <p:nvSpPr>
            <p:cNvPr id="13" name="object 13"/>
            <p:cNvSpPr/>
            <p:nvPr/>
          </p:nvSpPr>
          <p:spPr>
            <a:xfrm>
              <a:off x="142631" y="1226663"/>
              <a:ext cx="539115" cy="631190"/>
            </a:xfrm>
            <a:custGeom>
              <a:avLst/>
              <a:gdLst/>
              <a:ahLst/>
              <a:cxnLst/>
              <a:rect l="l" t="t" r="r" b="b"/>
              <a:pathLst>
                <a:path w="539115" h="631189">
                  <a:moveTo>
                    <a:pt x="0" y="33840"/>
                  </a:move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lnTo>
                    <a:pt x="33840" y="630866"/>
                  </a:lnTo>
                  <a:lnTo>
                    <a:pt x="20668"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14" name="object 14"/>
            <p:cNvPicPr/>
            <p:nvPr/>
          </p:nvPicPr>
          <p:blipFill>
            <a:blip r:embed="rId3" cstate="print"/>
            <a:stretch>
              <a:fillRect/>
            </a:stretch>
          </p:blipFill>
          <p:spPr>
            <a:xfrm>
              <a:off x="165837" y="1381323"/>
              <a:ext cx="1166404" cy="764299"/>
            </a:xfrm>
            <a:prstGeom prst="rect">
              <a:avLst/>
            </a:prstGeom>
          </p:spPr>
        </p:pic>
        <p:sp>
          <p:nvSpPr>
            <p:cNvPr id="15" name="object 15"/>
            <p:cNvSpPr/>
            <p:nvPr/>
          </p:nvSpPr>
          <p:spPr>
            <a:xfrm>
              <a:off x="142631" y="1352479"/>
              <a:ext cx="1137920" cy="735965"/>
            </a:xfrm>
            <a:custGeom>
              <a:avLst/>
              <a:gdLst/>
              <a:ahLst/>
              <a:cxnLst/>
              <a:rect l="l" t="t" r="r" b="b"/>
              <a:pathLst>
                <a:path w="1137920" h="735964">
                  <a:moveTo>
                    <a:pt x="1095437" y="735724"/>
                  </a:moveTo>
                  <a:lnTo>
                    <a:pt x="42392" y="735724"/>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4"/>
                  </a:lnTo>
                  <a:close/>
                </a:path>
              </a:pathLst>
            </a:custGeom>
            <a:solidFill>
              <a:srgbClr val="F6F1E3"/>
            </a:solidFill>
          </p:spPr>
          <p:txBody>
            <a:bodyPr wrap="square" lIns="0" tIns="0" rIns="0" bIns="0" rtlCol="0"/>
            <a:lstStyle/>
            <a:p>
              <a:endParaRPr/>
            </a:p>
          </p:txBody>
        </p:sp>
        <p:sp>
          <p:nvSpPr>
            <p:cNvPr id="16" name="object 16"/>
            <p:cNvSpPr/>
            <p:nvPr/>
          </p:nvSpPr>
          <p:spPr>
            <a:xfrm>
              <a:off x="142631" y="1352479"/>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4"/>
                  </a:lnTo>
                  <a:lnTo>
                    <a:pt x="42392" y="735724"/>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pic>
          <p:nvPicPr>
            <p:cNvPr id="17" name="object 17"/>
            <p:cNvPicPr/>
            <p:nvPr/>
          </p:nvPicPr>
          <p:blipFill>
            <a:blip r:embed="rId4" cstate="print"/>
            <a:stretch>
              <a:fillRect/>
            </a:stretch>
          </p:blipFill>
          <p:spPr>
            <a:xfrm>
              <a:off x="411763" y="407436"/>
              <a:ext cx="8511375" cy="4520475"/>
            </a:xfrm>
            <a:prstGeom prst="rect">
              <a:avLst/>
            </a:prstGeom>
          </p:spPr>
        </p:pic>
        <p:sp>
          <p:nvSpPr>
            <p:cNvPr id="18" name="object 18"/>
            <p:cNvSpPr/>
            <p:nvPr/>
          </p:nvSpPr>
          <p:spPr>
            <a:xfrm>
              <a:off x="323275" y="322474"/>
              <a:ext cx="8482965" cy="4491990"/>
            </a:xfrm>
            <a:custGeom>
              <a:avLst/>
              <a:gdLst/>
              <a:ahLst/>
              <a:cxnLst/>
              <a:rect l="l" t="t" r="r" b="b"/>
              <a:pathLst>
                <a:path w="8482965" h="4491990">
                  <a:moveTo>
                    <a:pt x="8359767" y="4491899"/>
                  </a:moveTo>
                  <a:lnTo>
                    <a:pt x="123033" y="4491899"/>
                  </a:lnTo>
                  <a:lnTo>
                    <a:pt x="75143" y="4482231"/>
                  </a:lnTo>
                  <a:lnTo>
                    <a:pt x="36035" y="4455864"/>
                  </a:lnTo>
                  <a:lnTo>
                    <a:pt x="9668" y="4416756"/>
                  </a:lnTo>
                  <a:lnTo>
                    <a:pt x="0" y="4368866"/>
                  </a:lnTo>
                  <a:lnTo>
                    <a:pt x="0" y="123033"/>
                  </a:ln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close/>
                </a:path>
              </a:pathLst>
            </a:custGeom>
            <a:solidFill>
              <a:srgbClr val="F6F1E3"/>
            </a:solidFill>
          </p:spPr>
          <p:txBody>
            <a:bodyPr wrap="square" lIns="0" tIns="0" rIns="0" bIns="0" rtlCol="0"/>
            <a:lstStyle/>
            <a:p>
              <a:endParaRPr/>
            </a:p>
          </p:txBody>
        </p:sp>
        <p:sp>
          <p:nvSpPr>
            <p:cNvPr id="19" name="object 19"/>
            <p:cNvSpPr/>
            <p:nvPr/>
          </p:nvSpPr>
          <p:spPr>
            <a:xfrm>
              <a:off x="323275" y="322474"/>
              <a:ext cx="8490585" cy="4491990"/>
            </a:xfrm>
            <a:custGeom>
              <a:avLst/>
              <a:gdLst/>
              <a:ahLst/>
              <a:cxnLst/>
              <a:rect l="l" t="t" r="r" b="b"/>
              <a:pathLst>
                <a:path w="8490585" h="4491990">
                  <a:moveTo>
                    <a:pt x="0" y="123033"/>
                  </a:move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lnTo>
                    <a:pt x="123033" y="4491899"/>
                  </a:lnTo>
                  <a:lnTo>
                    <a:pt x="75143" y="4482231"/>
                  </a:lnTo>
                  <a:lnTo>
                    <a:pt x="36035" y="4455864"/>
                  </a:lnTo>
                  <a:lnTo>
                    <a:pt x="9668" y="4416756"/>
                  </a:lnTo>
                  <a:lnTo>
                    <a:pt x="0" y="4368866"/>
                  </a:lnTo>
                  <a:lnTo>
                    <a:pt x="0" y="123033"/>
                  </a:lnTo>
                  <a:close/>
                </a:path>
                <a:path w="8490585" h="4491990">
                  <a:moveTo>
                    <a:pt x="8490433" y="677235"/>
                  </a:moveTo>
                  <a:lnTo>
                    <a:pt x="8229" y="677235"/>
                  </a:lnTo>
                </a:path>
              </a:pathLst>
            </a:custGeom>
            <a:ln w="28574">
              <a:solidFill>
                <a:srgbClr val="2D2E27"/>
              </a:solidFill>
            </a:ln>
          </p:spPr>
          <p:txBody>
            <a:bodyPr wrap="square" lIns="0" tIns="0" rIns="0" bIns="0" rtlCol="0"/>
            <a:lstStyle/>
            <a:p>
              <a:endParaRPr/>
            </a:p>
          </p:txBody>
        </p:sp>
        <p:pic>
          <p:nvPicPr>
            <p:cNvPr id="20" name="object 20"/>
            <p:cNvPicPr/>
            <p:nvPr/>
          </p:nvPicPr>
          <p:blipFill>
            <a:blip r:embed="rId5" cstate="print"/>
            <a:stretch>
              <a:fillRect/>
            </a:stretch>
          </p:blipFill>
          <p:spPr>
            <a:xfrm>
              <a:off x="1215259" y="479910"/>
              <a:ext cx="183295" cy="183295"/>
            </a:xfrm>
            <a:prstGeom prst="rect">
              <a:avLst/>
            </a:prstGeom>
          </p:spPr>
        </p:pic>
        <p:pic>
          <p:nvPicPr>
            <p:cNvPr id="21" name="object 21"/>
            <p:cNvPicPr/>
            <p:nvPr/>
          </p:nvPicPr>
          <p:blipFill>
            <a:blip r:embed="rId6" cstate="print"/>
            <a:stretch>
              <a:fillRect/>
            </a:stretch>
          </p:blipFill>
          <p:spPr>
            <a:xfrm>
              <a:off x="1200971" y="455163"/>
              <a:ext cx="183295" cy="183295"/>
            </a:xfrm>
            <a:prstGeom prst="rect">
              <a:avLst/>
            </a:prstGeom>
          </p:spPr>
        </p:pic>
        <p:pic>
          <p:nvPicPr>
            <p:cNvPr id="22" name="object 22"/>
            <p:cNvPicPr/>
            <p:nvPr/>
          </p:nvPicPr>
          <p:blipFill>
            <a:blip r:embed="rId5" cstate="print"/>
            <a:stretch>
              <a:fillRect/>
            </a:stretch>
          </p:blipFill>
          <p:spPr>
            <a:xfrm>
              <a:off x="887691" y="479910"/>
              <a:ext cx="183295" cy="183295"/>
            </a:xfrm>
            <a:prstGeom prst="rect">
              <a:avLst/>
            </a:prstGeom>
          </p:spPr>
        </p:pic>
        <p:pic>
          <p:nvPicPr>
            <p:cNvPr id="23" name="object 23"/>
            <p:cNvPicPr/>
            <p:nvPr/>
          </p:nvPicPr>
          <p:blipFill>
            <a:blip r:embed="rId6" cstate="print"/>
            <a:stretch>
              <a:fillRect/>
            </a:stretch>
          </p:blipFill>
          <p:spPr>
            <a:xfrm>
              <a:off x="873403" y="455163"/>
              <a:ext cx="183295" cy="183295"/>
            </a:xfrm>
            <a:prstGeom prst="rect">
              <a:avLst/>
            </a:prstGeom>
          </p:spPr>
        </p:pic>
        <p:pic>
          <p:nvPicPr>
            <p:cNvPr id="24" name="object 24"/>
            <p:cNvPicPr/>
            <p:nvPr/>
          </p:nvPicPr>
          <p:blipFill>
            <a:blip r:embed="rId7" cstate="print"/>
            <a:stretch>
              <a:fillRect/>
            </a:stretch>
          </p:blipFill>
          <p:spPr>
            <a:xfrm>
              <a:off x="560123" y="479910"/>
              <a:ext cx="183295" cy="183295"/>
            </a:xfrm>
            <a:prstGeom prst="rect">
              <a:avLst/>
            </a:prstGeom>
          </p:spPr>
        </p:pic>
        <p:pic>
          <p:nvPicPr>
            <p:cNvPr id="25" name="object 25"/>
            <p:cNvPicPr/>
            <p:nvPr/>
          </p:nvPicPr>
          <p:blipFill>
            <a:blip r:embed="rId8" cstate="print"/>
            <a:stretch>
              <a:fillRect/>
            </a:stretch>
          </p:blipFill>
          <p:spPr>
            <a:xfrm>
              <a:off x="545835" y="455163"/>
              <a:ext cx="183295" cy="183295"/>
            </a:xfrm>
            <a:prstGeom prst="rect">
              <a:avLst/>
            </a:prstGeom>
          </p:spPr>
        </p:pic>
        <p:pic>
          <p:nvPicPr>
            <p:cNvPr id="26" name="object 26"/>
            <p:cNvPicPr/>
            <p:nvPr/>
          </p:nvPicPr>
          <p:blipFill>
            <a:blip r:embed="rId9" cstate="print"/>
            <a:stretch>
              <a:fillRect/>
            </a:stretch>
          </p:blipFill>
          <p:spPr>
            <a:xfrm>
              <a:off x="0" y="3162338"/>
              <a:ext cx="676896" cy="773741"/>
            </a:xfrm>
            <a:prstGeom prst="rect">
              <a:avLst/>
            </a:prstGeom>
          </p:spPr>
        </p:pic>
        <p:sp>
          <p:nvSpPr>
            <p:cNvPr id="27" name="object 27"/>
            <p:cNvSpPr/>
            <p:nvPr/>
          </p:nvSpPr>
          <p:spPr>
            <a:xfrm>
              <a:off x="66431" y="3214725"/>
              <a:ext cx="539115" cy="631190"/>
            </a:xfrm>
            <a:custGeom>
              <a:avLst/>
              <a:gdLst/>
              <a:ahLst/>
              <a:cxnLst/>
              <a:rect l="l" t="t" r="r" b="b"/>
              <a:pathLst>
                <a:path w="539115" h="631189">
                  <a:moveTo>
                    <a:pt x="505186" y="630866"/>
                  </a:moveTo>
                  <a:lnTo>
                    <a:pt x="33840" y="630866"/>
                  </a:lnTo>
                  <a:lnTo>
                    <a:pt x="20668" y="628207"/>
                  </a:lnTo>
                  <a:lnTo>
                    <a:pt x="9911" y="620955"/>
                  </a:lnTo>
                  <a:lnTo>
                    <a:pt x="2659" y="610198"/>
                  </a:lnTo>
                  <a:lnTo>
                    <a:pt x="0" y="597026"/>
                  </a:lnTo>
                  <a:lnTo>
                    <a:pt x="0" y="33840"/>
                  </a:ln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close/>
                </a:path>
              </a:pathLst>
            </a:custGeom>
            <a:solidFill>
              <a:srgbClr val="F6F1E3"/>
            </a:solidFill>
          </p:spPr>
          <p:txBody>
            <a:bodyPr wrap="square" lIns="0" tIns="0" rIns="0" bIns="0" rtlCol="0"/>
            <a:lstStyle/>
            <a:p>
              <a:endParaRPr/>
            </a:p>
          </p:txBody>
        </p:sp>
        <p:sp>
          <p:nvSpPr>
            <p:cNvPr id="28" name="object 28"/>
            <p:cNvSpPr/>
            <p:nvPr/>
          </p:nvSpPr>
          <p:spPr>
            <a:xfrm>
              <a:off x="66431" y="3214725"/>
              <a:ext cx="539115" cy="631190"/>
            </a:xfrm>
            <a:custGeom>
              <a:avLst/>
              <a:gdLst/>
              <a:ahLst/>
              <a:cxnLst/>
              <a:rect l="l" t="t" r="r" b="b"/>
              <a:pathLst>
                <a:path w="539115" h="631189">
                  <a:moveTo>
                    <a:pt x="0" y="33840"/>
                  </a:move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lnTo>
                    <a:pt x="33840" y="630866"/>
                  </a:lnTo>
                  <a:lnTo>
                    <a:pt x="20668"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29" name="object 29"/>
            <p:cNvPicPr/>
            <p:nvPr/>
          </p:nvPicPr>
          <p:blipFill>
            <a:blip r:embed="rId3" cstate="print"/>
            <a:stretch>
              <a:fillRect/>
            </a:stretch>
          </p:blipFill>
          <p:spPr>
            <a:xfrm>
              <a:off x="89637" y="3369386"/>
              <a:ext cx="1166404" cy="764299"/>
            </a:xfrm>
            <a:prstGeom prst="rect">
              <a:avLst/>
            </a:prstGeom>
          </p:spPr>
        </p:pic>
        <p:sp>
          <p:nvSpPr>
            <p:cNvPr id="30" name="object 30"/>
            <p:cNvSpPr/>
            <p:nvPr/>
          </p:nvSpPr>
          <p:spPr>
            <a:xfrm>
              <a:off x="66431" y="3340542"/>
              <a:ext cx="1137920" cy="735965"/>
            </a:xfrm>
            <a:custGeom>
              <a:avLst/>
              <a:gdLst/>
              <a:ahLst/>
              <a:cxnLst/>
              <a:rect l="l" t="t" r="r" b="b"/>
              <a:pathLst>
                <a:path w="1137920" h="735964">
                  <a:moveTo>
                    <a:pt x="1095437" y="735723"/>
                  </a:moveTo>
                  <a:lnTo>
                    <a:pt x="42392" y="735723"/>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3"/>
                  </a:lnTo>
                  <a:close/>
                </a:path>
              </a:pathLst>
            </a:custGeom>
            <a:solidFill>
              <a:srgbClr val="F6F1E3"/>
            </a:solidFill>
          </p:spPr>
          <p:txBody>
            <a:bodyPr wrap="square" lIns="0" tIns="0" rIns="0" bIns="0" rtlCol="0"/>
            <a:lstStyle/>
            <a:p>
              <a:endParaRPr/>
            </a:p>
          </p:txBody>
        </p:sp>
        <p:sp>
          <p:nvSpPr>
            <p:cNvPr id="31" name="object 31"/>
            <p:cNvSpPr/>
            <p:nvPr/>
          </p:nvSpPr>
          <p:spPr>
            <a:xfrm>
              <a:off x="66431" y="3340542"/>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3"/>
                  </a:lnTo>
                  <a:lnTo>
                    <a:pt x="42392" y="735723"/>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pic>
          <p:nvPicPr>
            <p:cNvPr id="32" name="object 32"/>
            <p:cNvPicPr/>
            <p:nvPr/>
          </p:nvPicPr>
          <p:blipFill>
            <a:blip r:embed="rId2" cstate="print"/>
            <a:stretch>
              <a:fillRect/>
            </a:stretch>
          </p:blipFill>
          <p:spPr>
            <a:xfrm>
              <a:off x="7412682" y="4080638"/>
              <a:ext cx="681901" cy="773741"/>
            </a:xfrm>
            <a:prstGeom prst="rect">
              <a:avLst/>
            </a:prstGeom>
          </p:spPr>
        </p:pic>
        <p:sp>
          <p:nvSpPr>
            <p:cNvPr id="33" name="object 33"/>
            <p:cNvSpPr/>
            <p:nvPr/>
          </p:nvSpPr>
          <p:spPr>
            <a:xfrm>
              <a:off x="7484119" y="4133025"/>
              <a:ext cx="539115" cy="631190"/>
            </a:xfrm>
            <a:custGeom>
              <a:avLst/>
              <a:gdLst/>
              <a:ahLst/>
              <a:cxnLst/>
              <a:rect l="l" t="t" r="r" b="b"/>
              <a:pathLst>
                <a:path w="539115" h="631189">
                  <a:moveTo>
                    <a:pt x="505186" y="630866"/>
                  </a:moveTo>
                  <a:lnTo>
                    <a:pt x="33839" y="630866"/>
                  </a:lnTo>
                  <a:lnTo>
                    <a:pt x="20667" y="628207"/>
                  </a:lnTo>
                  <a:lnTo>
                    <a:pt x="9911" y="620955"/>
                  </a:lnTo>
                  <a:lnTo>
                    <a:pt x="2659" y="610198"/>
                  </a:lnTo>
                  <a:lnTo>
                    <a:pt x="0" y="597026"/>
                  </a:lnTo>
                  <a:lnTo>
                    <a:pt x="0" y="33840"/>
                  </a:ln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close/>
                </a:path>
              </a:pathLst>
            </a:custGeom>
            <a:solidFill>
              <a:srgbClr val="F6F1E3"/>
            </a:solidFill>
          </p:spPr>
          <p:txBody>
            <a:bodyPr wrap="square" lIns="0" tIns="0" rIns="0" bIns="0" rtlCol="0"/>
            <a:lstStyle/>
            <a:p>
              <a:endParaRPr/>
            </a:p>
          </p:txBody>
        </p:sp>
        <p:sp>
          <p:nvSpPr>
            <p:cNvPr id="34" name="object 34"/>
            <p:cNvSpPr/>
            <p:nvPr/>
          </p:nvSpPr>
          <p:spPr>
            <a:xfrm>
              <a:off x="7484119" y="4133025"/>
              <a:ext cx="539115" cy="631190"/>
            </a:xfrm>
            <a:custGeom>
              <a:avLst/>
              <a:gdLst/>
              <a:ahLst/>
              <a:cxnLst/>
              <a:rect l="l" t="t" r="r" b="b"/>
              <a:pathLst>
                <a:path w="539115" h="631189">
                  <a:moveTo>
                    <a:pt x="0" y="33840"/>
                  </a:move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lnTo>
                    <a:pt x="33839" y="630866"/>
                  </a:lnTo>
                  <a:lnTo>
                    <a:pt x="20667"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35" name="object 35"/>
            <p:cNvPicPr/>
            <p:nvPr/>
          </p:nvPicPr>
          <p:blipFill>
            <a:blip r:embed="rId3" cstate="print"/>
            <a:stretch>
              <a:fillRect/>
            </a:stretch>
          </p:blipFill>
          <p:spPr>
            <a:xfrm>
              <a:off x="7507325" y="4287686"/>
              <a:ext cx="1166404" cy="764299"/>
            </a:xfrm>
            <a:prstGeom prst="rect">
              <a:avLst/>
            </a:prstGeom>
          </p:spPr>
        </p:pic>
        <p:sp>
          <p:nvSpPr>
            <p:cNvPr id="36" name="object 36"/>
            <p:cNvSpPr/>
            <p:nvPr/>
          </p:nvSpPr>
          <p:spPr>
            <a:xfrm>
              <a:off x="7484118" y="4258842"/>
              <a:ext cx="1137920" cy="735965"/>
            </a:xfrm>
            <a:custGeom>
              <a:avLst/>
              <a:gdLst/>
              <a:ahLst/>
              <a:cxnLst/>
              <a:rect l="l" t="t" r="r" b="b"/>
              <a:pathLst>
                <a:path w="1137920" h="735964">
                  <a:moveTo>
                    <a:pt x="1095437" y="735723"/>
                  </a:moveTo>
                  <a:lnTo>
                    <a:pt x="42392" y="735723"/>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30" y="42392"/>
                  </a:lnTo>
                  <a:lnTo>
                    <a:pt x="1137830" y="693331"/>
                  </a:lnTo>
                  <a:lnTo>
                    <a:pt x="1134499" y="709832"/>
                  </a:lnTo>
                  <a:lnTo>
                    <a:pt x="1125413" y="723307"/>
                  </a:lnTo>
                  <a:lnTo>
                    <a:pt x="1111938" y="732392"/>
                  </a:lnTo>
                  <a:lnTo>
                    <a:pt x="1095437" y="735723"/>
                  </a:lnTo>
                  <a:close/>
                </a:path>
              </a:pathLst>
            </a:custGeom>
            <a:solidFill>
              <a:srgbClr val="F6F1E3"/>
            </a:solidFill>
          </p:spPr>
          <p:txBody>
            <a:bodyPr wrap="square" lIns="0" tIns="0" rIns="0" bIns="0" rtlCol="0"/>
            <a:lstStyle/>
            <a:p>
              <a:endParaRPr/>
            </a:p>
          </p:txBody>
        </p:sp>
        <p:sp>
          <p:nvSpPr>
            <p:cNvPr id="37" name="object 37"/>
            <p:cNvSpPr/>
            <p:nvPr/>
          </p:nvSpPr>
          <p:spPr>
            <a:xfrm>
              <a:off x="7484118" y="4258842"/>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30" y="42392"/>
                  </a:lnTo>
                  <a:lnTo>
                    <a:pt x="1137830" y="693331"/>
                  </a:lnTo>
                  <a:lnTo>
                    <a:pt x="1134499" y="709832"/>
                  </a:lnTo>
                  <a:lnTo>
                    <a:pt x="1125413" y="723307"/>
                  </a:lnTo>
                  <a:lnTo>
                    <a:pt x="1111938" y="732392"/>
                  </a:lnTo>
                  <a:lnTo>
                    <a:pt x="1095437" y="735723"/>
                  </a:lnTo>
                  <a:lnTo>
                    <a:pt x="42392" y="735723"/>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grpSp>
      <p:sp>
        <p:nvSpPr>
          <p:cNvPr id="38" name="object 38"/>
          <p:cNvSpPr txBox="1"/>
          <p:nvPr/>
        </p:nvSpPr>
        <p:spPr>
          <a:xfrm>
            <a:off x="2080392" y="1730112"/>
            <a:ext cx="4983480" cy="617220"/>
          </a:xfrm>
          <a:prstGeom prst="rect">
            <a:avLst/>
          </a:prstGeom>
          <a:solidFill>
            <a:srgbClr val="EDEBE9"/>
          </a:solidFill>
        </p:spPr>
        <p:txBody>
          <a:bodyPr vert="horz" wrap="square" lIns="0" tIns="0" rIns="0" bIns="0" rtlCol="0">
            <a:spAutoFit/>
          </a:bodyPr>
          <a:lstStyle/>
          <a:p>
            <a:pPr>
              <a:lnSpc>
                <a:spcPts val="4700"/>
              </a:lnSpc>
            </a:pPr>
            <a:r>
              <a:rPr sz="4050" dirty="0">
                <a:solidFill>
                  <a:srgbClr val="2D2E27"/>
                </a:solidFill>
                <a:latin typeface="Arial"/>
                <a:cs typeface="Arial"/>
              </a:rPr>
              <a:t>С</a:t>
            </a:r>
            <a:r>
              <a:rPr sz="4050" spc="-5" dirty="0">
                <a:solidFill>
                  <a:srgbClr val="2D2E27"/>
                </a:solidFill>
                <a:latin typeface="Arial"/>
                <a:cs typeface="Arial"/>
              </a:rPr>
              <a:t>о</a:t>
            </a:r>
            <a:r>
              <a:rPr sz="4050" spc="-50" dirty="0">
                <a:solidFill>
                  <a:srgbClr val="2D2E27"/>
                </a:solidFill>
                <a:latin typeface="Arial"/>
                <a:cs typeface="Arial"/>
              </a:rPr>
              <a:t>в</a:t>
            </a:r>
            <a:r>
              <a:rPr sz="4050" spc="-135" dirty="0">
                <a:solidFill>
                  <a:srgbClr val="2D2E27"/>
                </a:solidFill>
                <a:latin typeface="Arial"/>
                <a:cs typeface="Arial"/>
              </a:rPr>
              <a:t>е</a:t>
            </a:r>
            <a:r>
              <a:rPr sz="4050" dirty="0">
                <a:solidFill>
                  <a:srgbClr val="2D2E27"/>
                </a:solidFill>
                <a:latin typeface="Arial"/>
                <a:cs typeface="Arial"/>
              </a:rPr>
              <a:t>ти</a:t>
            </a:r>
            <a:r>
              <a:rPr sz="4050" spc="-345" dirty="0">
                <a:solidFill>
                  <a:srgbClr val="2D2E27"/>
                </a:solidFill>
                <a:latin typeface="Arial"/>
                <a:cs typeface="Arial"/>
              </a:rPr>
              <a:t> </a:t>
            </a:r>
            <a:r>
              <a:rPr sz="4050" spc="80" dirty="0">
                <a:solidFill>
                  <a:srgbClr val="2D2E27"/>
                </a:solidFill>
                <a:latin typeface="Arial"/>
                <a:cs typeface="Arial"/>
              </a:rPr>
              <a:t>к</a:t>
            </a:r>
            <a:r>
              <a:rPr sz="4050" spc="-5" dirty="0">
                <a:solidFill>
                  <a:srgbClr val="2D2E27"/>
                </a:solidFill>
                <a:latin typeface="Arial"/>
                <a:cs typeface="Arial"/>
              </a:rPr>
              <a:t>а</a:t>
            </a:r>
            <a:r>
              <a:rPr sz="4050" spc="40" dirty="0">
                <a:solidFill>
                  <a:srgbClr val="2D2E27"/>
                </a:solidFill>
                <a:latin typeface="Arial"/>
                <a:cs typeface="Arial"/>
              </a:rPr>
              <a:t>к</a:t>
            </a:r>
            <a:r>
              <a:rPr sz="4050" dirty="0">
                <a:solidFill>
                  <a:srgbClr val="2D2E27"/>
                </a:solidFill>
                <a:latin typeface="Arial"/>
                <a:cs typeface="Arial"/>
              </a:rPr>
              <a:t>о</a:t>
            </a:r>
            <a:r>
              <a:rPr sz="4050" spc="-340" dirty="0">
                <a:solidFill>
                  <a:srgbClr val="2D2E27"/>
                </a:solidFill>
                <a:latin typeface="Arial"/>
                <a:cs typeface="Arial"/>
              </a:rPr>
              <a:t> </a:t>
            </a:r>
            <a:r>
              <a:rPr sz="4050" spc="-5" dirty="0">
                <a:solidFill>
                  <a:srgbClr val="2D2E27"/>
                </a:solidFill>
                <a:latin typeface="Arial"/>
                <a:cs typeface="Arial"/>
              </a:rPr>
              <a:t>д</a:t>
            </a:r>
            <a:r>
              <a:rPr sz="4050" dirty="0">
                <a:solidFill>
                  <a:srgbClr val="2D2E27"/>
                </a:solidFill>
                <a:latin typeface="Arial"/>
                <a:cs typeface="Arial"/>
              </a:rPr>
              <a:t>а</a:t>
            </a:r>
            <a:r>
              <a:rPr sz="4050" spc="-345" dirty="0">
                <a:solidFill>
                  <a:srgbClr val="2D2E27"/>
                </a:solidFill>
                <a:latin typeface="Arial"/>
                <a:cs typeface="Arial"/>
              </a:rPr>
              <a:t> </a:t>
            </a:r>
            <a:r>
              <a:rPr sz="4050" dirty="0">
                <a:solidFill>
                  <a:srgbClr val="2D2E27"/>
                </a:solidFill>
                <a:latin typeface="Arial"/>
                <a:cs typeface="Arial"/>
              </a:rPr>
              <a:t>с</a:t>
            </a:r>
            <a:r>
              <a:rPr sz="4050" spc="-45" dirty="0">
                <a:solidFill>
                  <a:srgbClr val="2D2E27"/>
                </a:solidFill>
                <a:latin typeface="Arial"/>
                <a:cs typeface="Arial"/>
              </a:rPr>
              <a:t>т</a:t>
            </a:r>
            <a:r>
              <a:rPr sz="4050" spc="-5" dirty="0">
                <a:solidFill>
                  <a:srgbClr val="2D2E27"/>
                </a:solidFill>
                <a:latin typeface="Arial"/>
                <a:cs typeface="Arial"/>
              </a:rPr>
              <a:t>ане</a:t>
            </a:r>
            <a:endParaRPr sz="4050">
              <a:latin typeface="Arial"/>
              <a:cs typeface="Arial"/>
            </a:endParaRPr>
          </a:p>
        </p:txBody>
      </p:sp>
      <p:sp>
        <p:nvSpPr>
          <p:cNvPr id="39" name="object 39"/>
          <p:cNvSpPr txBox="1"/>
          <p:nvPr/>
        </p:nvSpPr>
        <p:spPr>
          <a:xfrm>
            <a:off x="1008871" y="2347332"/>
            <a:ext cx="7126605" cy="621030"/>
          </a:xfrm>
          <a:prstGeom prst="rect">
            <a:avLst/>
          </a:prstGeom>
          <a:solidFill>
            <a:srgbClr val="EDEBE9"/>
          </a:solidFill>
        </p:spPr>
        <p:txBody>
          <a:bodyPr vert="horz" wrap="square" lIns="0" tIns="0" rIns="0" bIns="0" rtlCol="0">
            <a:spAutoFit/>
          </a:bodyPr>
          <a:lstStyle/>
          <a:p>
            <a:pPr>
              <a:lnSpc>
                <a:spcPts val="4715"/>
              </a:lnSpc>
            </a:pPr>
            <a:r>
              <a:rPr sz="4050" spc="-5" dirty="0">
                <a:solidFill>
                  <a:srgbClr val="2D2E27"/>
                </a:solidFill>
                <a:latin typeface="Arial"/>
                <a:cs typeface="Arial"/>
              </a:rPr>
              <a:t>ин</a:t>
            </a:r>
            <a:r>
              <a:rPr sz="4050" spc="-50" dirty="0">
                <a:solidFill>
                  <a:srgbClr val="2D2E27"/>
                </a:solidFill>
                <a:latin typeface="Arial"/>
                <a:cs typeface="Arial"/>
              </a:rPr>
              <a:t>т</a:t>
            </a:r>
            <a:r>
              <a:rPr sz="4050" spc="-5" dirty="0">
                <a:solidFill>
                  <a:srgbClr val="2D2E27"/>
                </a:solidFill>
                <a:latin typeface="Arial"/>
                <a:cs typeface="Arial"/>
              </a:rPr>
              <a:t>ерн</a:t>
            </a:r>
            <a:r>
              <a:rPr sz="4050" spc="-135" dirty="0">
                <a:solidFill>
                  <a:srgbClr val="2D2E27"/>
                </a:solidFill>
                <a:latin typeface="Arial"/>
                <a:cs typeface="Arial"/>
              </a:rPr>
              <a:t>е</a:t>
            </a:r>
            <a:r>
              <a:rPr sz="4050" spc="-45" dirty="0">
                <a:solidFill>
                  <a:srgbClr val="2D2E27"/>
                </a:solidFill>
                <a:latin typeface="Arial"/>
                <a:cs typeface="Arial"/>
              </a:rPr>
              <a:t>т</a:t>
            </a:r>
            <a:r>
              <a:rPr sz="4050" spc="-90" dirty="0">
                <a:solidFill>
                  <a:srgbClr val="2D2E27"/>
                </a:solidFill>
                <a:latin typeface="Arial"/>
                <a:cs typeface="Arial"/>
              </a:rPr>
              <a:t>о</a:t>
            </a:r>
            <a:r>
              <a:rPr sz="4050" dirty="0">
                <a:solidFill>
                  <a:srgbClr val="2D2E27"/>
                </a:solidFill>
                <a:latin typeface="Arial"/>
                <a:cs typeface="Arial"/>
              </a:rPr>
              <a:t>т</a:t>
            </a:r>
            <a:r>
              <a:rPr sz="4050" spc="-340" dirty="0">
                <a:solidFill>
                  <a:srgbClr val="2D2E27"/>
                </a:solidFill>
                <a:latin typeface="Arial"/>
                <a:cs typeface="Arial"/>
              </a:rPr>
              <a:t> </a:t>
            </a:r>
            <a:r>
              <a:rPr sz="4050" spc="-50" dirty="0">
                <a:solidFill>
                  <a:srgbClr val="2D2E27"/>
                </a:solidFill>
                <a:latin typeface="Arial"/>
                <a:cs typeface="Arial"/>
              </a:rPr>
              <a:t>б</a:t>
            </a:r>
            <a:r>
              <a:rPr sz="4050" spc="-90" dirty="0">
                <a:solidFill>
                  <a:srgbClr val="2D2E27"/>
                </a:solidFill>
                <a:latin typeface="Arial"/>
                <a:cs typeface="Arial"/>
              </a:rPr>
              <a:t>е</a:t>
            </a:r>
            <a:r>
              <a:rPr sz="4050" spc="-50" dirty="0">
                <a:solidFill>
                  <a:srgbClr val="2D2E27"/>
                </a:solidFill>
                <a:latin typeface="Arial"/>
                <a:cs typeface="Arial"/>
              </a:rPr>
              <a:t>зб</a:t>
            </a:r>
            <a:r>
              <a:rPr sz="4050" spc="-90" dirty="0">
                <a:solidFill>
                  <a:srgbClr val="2D2E27"/>
                </a:solidFill>
                <a:latin typeface="Arial"/>
                <a:cs typeface="Arial"/>
              </a:rPr>
              <a:t>е</a:t>
            </a:r>
            <a:r>
              <a:rPr sz="4050" spc="-5" dirty="0">
                <a:solidFill>
                  <a:srgbClr val="2D2E27"/>
                </a:solidFill>
                <a:latin typeface="Arial"/>
                <a:cs typeface="Arial"/>
              </a:rPr>
              <a:t>дн</a:t>
            </a:r>
            <a:r>
              <a:rPr sz="4050" dirty="0">
                <a:solidFill>
                  <a:srgbClr val="2D2E27"/>
                </a:solidFill>
                <a:latin typeface="Arial"/>
                <a:cs typeface="Arial"/>
              </a:rPr>
              <a:t>о</a:t>
            </a:r>
            <a:r>
              <a:rPr sz="4050" spc="-345" dirty="0">
                <a:solidFill>
                  <a:srgbClr val="2D2E27"/>
                </a:solidFill>
                <a:latin typeface="Arial"/>
                <a:cs typeface="Arial"/>
              </a:rPr>
              <a:t> </a:t>
            </a:r>
            <a:r>
              <a:rPr sz="4050" spc="-5" dirty="0">
                <a:solidFill>
                  <a:srgbClr val="2D2E27"/>
                </a:solidFill>
                <a:latin typeface="Arial"/>
                <a:cs typeface="Arial"/>
              </a:rPr>
              <a:t>мес</a:t>
            </a:r>
            <a:r>
              <a:rPr sz="4050" spc="-50" dirty="0">
                <a:solidFill>
                  <a:srgbClr val="2D2E27"/>
                </a:solidFill>
                <a:latin typeface="Arial"/>
                <a:cs typeface="Arial"/>
              </a:rPr>
              <a:t>т</a:t>
            </a:r>
            <a:r>
              <a:rPr sz="4050" dirty="0">
                <a:solidFill>
                  <a:srgbClr val="2D2E27"/>
                </a:solidFill>
                <a:latin typeface="Arial"/>
                <a:cs typeface="Arial"/>
              </a:rPr>
              <a:t>о</a:t>
            </a:r>
            <a:r>
              <a:rPr sz="4050" spc="-340" dirty="0">
                <a:solidFill>
                  <a:srgbClr val="2D2E27"/>
                </a:solidFill>
                <a:latin typeface="Arial"/>
                <a:cs typeface="Arial"/>
              </a:rPr>
              <a:t> </a:t>
            </a:r>
            <a:r>
              <a:rPr sz="4050" spc="-5" dirty="0">
                <a:solidFill>
                  <a:srgbClr val="2D2E27"/>
                </a:solidFill>
                <a:latin typeface="Arial"/>
                <a:cs typeface="Arial"/>
              </a:rPr>
              <a:t>за</a:t>
            </a:r>
            <a:endParaRPr sz="4050">
              <a:latin typeface="Arial"/>
              <a:cs typeface="Arial"/>
            </a:endParaRPr>
          </a:p>
        </p:txBody>
      </p:sp>
      <p:sp>
        <p:nvSpPr>
          <p:cNvPr id="40" name="object 40"/>
          <p:cNvSpPr txBox="1"/>
          <p:nvPr/>
        </p:nvSpPr>
        <p:spPr>
          <a:xfrm>
            <a:off x="4093552" y="2968362"/>
            <a:ext cx="969644" cy="617220"/>
          </a:xfrm>
          <a:prstGeom prst="rect">
            <a:avLst/>
          </a:prstGeom>
          <a:solidFill>
            <a:srgbClr val="EDEBE9"/>
          </a:solidFill>
        </p:spPr>
        <p:txBody>
          <a:bodyPr vert="horz" wrap="square" lIns="0" tIns="0" rIns="0" bIns="0" rtlCol="0">
            <a:spAutoFit/>
          </a:bodyPr>
          <a:lstStyle/>
          <a:p>
            <a:pPr>
              <a:lnSpc>
                <a:spcPts val="4700"/>
              </a:lnSpc>
            </a:pPr>
            <a:r>
              <a:rPr sz="4050" spc="-5" dirty="0">
                <a:solidFill>
                  <a:srgbClr val="2D2E27"/>
                </a:solidFill>
                <a:latin typeface="Arial"/>
                <a:cs typeface="Arial"/>
              </a:rPr>
              <a:t>на</a:t>
            </a:r>
            <a:r>
              <a:rPr sz="4050" dirty="0">
                <a:solidFill>
                  <a:srgbClr val="2D2E27"/>
                </a:solidFill>
                <a:latin typeface="Arial"/>
                <a:cs typeface="Arial"/>
              </a:rPr>
              <a:t>с</a:t>
            </a:r>
            <a:r>
              <a:rPr sz="4050" spc="-415" dirty="0">
                <a:solidFill>
                  <a:srgbClr val="2D2E27"/>
                </a:solidFill>
                <a:latin typeface="Tahoma"/>
                <a:cs typeface="Tahoma"/>
              </a:rPr>
              <a:t>:</a:t>
            </a:r>
            <a:endParaRPr sz="4050">
              <a:latin typeface="Tahoma"/>
              <a:cs typeface="Tahoma"/>
            </a:endParaRPr>
          </a:p>
        </p:txBody>
      </p:sp>
      <p:pic>
        <p:nvPicPr>
          <p:cNvPr id="41" name="object 41"/>
          <p:cNvPicPr/>
          <p:nvPr/>
        </p:nvPicPr>
        <p:blipFill>
          <a:blip r:embed="rId10" cstate="print"/>
          <a:stretch>
            <a:fillRect/>
          </a:stretch>
        </p:blipFill>
        <p:spPr>
          <a:xfrm>
            <a:off x="7277599" y="864873"/>
            <a:ext cx="1555424" cy="131612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00512" y="3148112"/>
            <a:ext cx="2341747" cy="1453641"/>
            <a:chOff x="6285001" y="3160635"/>
            <a:chExt cx="2341747" cy="1453641"/>
          </a:xfrm>
        </p:grpSpPr>
        <p:pic>
          <p:nvPicPr>
            <p:cNvPr id="3" name="object 3"/>
            <p:cNvPicPr/>
            <p:nvPr/>
          </p:nvPicPr>
          <p:blipFill>
            <a:blip r:embed="rId2" cstate="print"/>
            <a:stretch>
              <a:fillRect/>
            </a:stretch>
          </p:blipFill>
          <p:spPr>
            <a:xfrm>
              <a:off x="6285001" y="3160635"/>
              <a:ext cx="1194064" cy="1127307"/>
            </a:xfrm>
            <a:prstGeom prst="rect">
              <a:avLst/>
            </a:prstGeom>
          </p:spPr>
        </p:pic>
        <p:sp>
          <p:nvSpPr>
            <p:cNvPr id="4" name="object 4"/>
            <p:cNvSpPr/>
            <p:nvPr/>
          </p:nvSpPr>
          <p:spPr>
            <a:xfrm>
              <a:off x="6356438" y="3213022"/>
              <a:ext cx="1051560" cy="984885"/>
            </a:xfrm>
            <a:custGeom>
              <a:avLst/>
              <a:gdLst/>
              <a:ahLst/>
              <a:cxnLst/>
              <a:rect l="l" t="t" r="r" b="b"/>
              <a:pathLst>
                <a:path w="1051559" h="984885">
                  <a:moveTo>
                    <a:pt x="989386" y="984432"/>
                  </a:moveTo>
                  <a:lnTo>
                    <a:pt x="61802" y="984432"/>
                  </a:lnTo>
                  <a:lnTo>
                    <a:pt x="37746" y="979575"/>
                  </a:lnTo>
                  <a:lnTo>
                    <a:pt x="18101" y="966330"/>
                  </a:lnTo>
                  <a:lnTo>
                    <a:pt x="4856" y="946686"/>
                  </a:lnTo>
                  <a:lnTo>
                    <a:pt x="0" y="922629"/>
                  </a:lnTo>
                  <a:lnTo>
                    <a:pt x="0" y="61802"/>
                  </a:lnTo>
                  <a:lnTo>
                    <a:pt x="4856" y="37746"/>
                  </a:lnTo>
                  <a:lnTo>
                    <a:pt x="18101" y="18101"/>
                  </a:lnTo>
                  <a:lnTo>
                    <a:pt x="37746" y="4856"/>
                  </a:lnTo>
                  <a:lnTo>
                    <a:pt x="61802" y="0"/>
                  </a:lnTo>
                  <a:lnTo>
                    <a:pt x="989386" y="0"/>
                  </a:lnTo>
                  <a:lnTo>
                    <a:pt x="1033087" y="18101"/>
                  </a:lnTo>
                  <a:lnTo>
                    <a:pt x="1051189" y="61802"/>
                  </a:lnTo>
                  <a:lnTo>
                    <a:pt x="1051189" y="922629"/>
                  </a:lnTo>
                  <a:lnTo>
                    <a:pt x="1046332" y="946686"/>
                  </a:lnTo>
                  <a:lnTo>
                    <a:pt x="1033087" y="966330"/>
                  </a:lnTo>
                  <a:lnTo>
                    <a:pt x="1013443" y="979575"/>
                  </a:lnTo>
                  <a:lnTo>
                    <a:pt x="989386" y="984432"/>
                  </a:lnTo>
                  <a:close/>
                </a:path>
              </a:pathLst>
            </a:custGeom>
            <a:solidFill>
              <a:srgbClr val="F6F1E3"/>
            </a:solidFill>
          </p:spPr>
          <p:txBody>
            <a:bodyPr wrap="square" lIns="0" tIns="0" rIns="0" bIns="0" rtlCol="0"/>
            <a:lstStyle/>
            <a:p>
              <a:endParaRPr/>
            </a:p>
          </p:txBody>
        </p:sp>
        <p:sp>
          <p:nvSpPr>
            <p:cNvPr id="5" name="object 5"/>
            <p:cNvSpPr/>
            <p:nvPr/>
          </p:nvSpPr>
          <p:spPr>
            <a:xfrm>
              <a:off x="6356438" y="3213022"/>
              <a:ext cx="1051560" cy="984885"/>
            </a:xfrm>
            <a:custGeom>
              <a:avLst/>
              <a:gdLst/>
              <a:ahLst/>
              <a:cxnLst/>
              <a:rect l="l" t="t" r="r" b="b"/>
              <a:pathLst>
                <a:path w="1051559" h="984885">
                  <a:moveTo>
                    <a:pt x="0" y="61802"/>
                  </a:moveTo>
                  <a:lnTo>
                    <a:pt x="4856" y="37746"/>
                  </a:lnTo>
                  <a:lnTo>
                    <a:pt x="18101" y="18101"/>
                  </a:lnTo>
                  <a:lnTo>
                    <a:pt x="37746" y="4856"/>
                  </a:lnTo>
                  <a:lnTo>
                    <a:pt x="61802" y="0"/>
                  </a:lnTo>
                  <a:lnTo>
                    <a:pt x="989386" y="0"/>
                  </a:lnTo>
                  <a:lnTo>
                    <a:pt x="1033087" y="18101"/>
                  </a:lnTo>
                  <a:lnTo>
                    <a:pt x="1051189" y="61802"/>
                  </a:lnTo>
                  <a:lnTo>
                    <a:pt x="1051189" y="922629"/>
                  </a:lnTo>
                  <a:lnTo>
                    <a:pt x="1046332" y="946686"/>
                  </a:lnTo>
                  <a:lnTo>
                    <a:pt x="1033087" y="966330"/>
                  </a:lnTo>
                  <a:lnTo>
                    <a:pt x="1013443" y="979575"/>
                  </a:lnTo>
                  <a:lnTo>
                    <a:pt x="989386" y="984432"/>
                  </a:lnTo>
                  <a:lnTo>
                    <a:pt x="61802" y="984432"/>
                  </a:lnTo>
                  <a:lnTo>
                    <a:pt x="37746" y="979575"/>
                  </a:lnTo>
                  <a:lnTo>
                    <a:pt x="18101" y="966330"/>
                  </a:lnTo>
                  <a:lnTo>
                    <a:pt x="4856" y="946686"/>
                  </a:lnTo>
                  <a:lnTo>
                    <a:pt x="0" y="922629"/>
                  </a:lnTo>
                  <a:lnTo>
                    <a:pt x="0" y="61802"/>
                  </a:lnTo>
                  <a:close/>
                </a:path>
              </a:pathLst>
            </a:custGeom>
            <a:ln w="28574">
              <a:solidFill>
                <a:srgbClr val="2D2E27"/>
              </a:solidFill>
            </a:ln>
          </p:spPr>
          <p:txBody>
            <a:bodyPr wrap="square" lIns="0" tIns="0" rIns="0" bIns="0" rtlCol="0"/>
            <a:lstStyle/>
            <a:p>
              <a:endParaRPr/>
            </a:p>
          </p:txBody>
        </p:sp>
        <p:pic>
          <p:nvPicPr>
            <p:cNvPr id="6" name="object 6"/>
            <p:cNvPicPr/>
            <p:nvPr/>
          </p:nvPicPr>
          <p:blipFill>
            <a:blip r:embed="rId3" cstate="print"/>
            <a:stretch>
              <a:fillRect/>
            </a:stretch>
          </p:blipFill>
          <p:spPr>
            <a:xfrm>
              <a:off x="6379645" y="3438171"/>
              <a:ext cx="2247103" cy="1176105"/>
            </a:xfrm>
            <a:prstGeom prst="rect">
              <a:avLst/>
            </a:prstGeom>
          </p:spPr>
        </p:pic>
        <p:sp>
          <p:nvSpPr>
            <p:cNvPr id="7" name="object 7"/>
            <p:cNvSpPr/>
            <p:nvPr/>
          </p:nvSpPr>
          <p:spPr>
            <a:xfrm>
              <a:off x="6356438" y="3409326"/>
              <a:ext cx="2218690" cy="1148080"/>
            </a:xfrm>
            <a:custGeom>
              <a:avLst/>
              <a:gdLst/>
              <a:ahLst/>
              <a:cxnLst/>
              <a:rect l="l" t="t" r="r" b="b"/>
              <a:pathLst>
                <a:path w="2218690" h="1148079">
                  <a:moveTo>
                    <a:pt x="2152407" y="1147530"/>
                  </a:moveTo>
                  <a:lnTo>
                    <a:pt x="66120" y="1147530"/>
                  </a:lnTo>
                  <a:lnTo>
                    <a:pt x="40383" y="1142334"/>
                  </a:lnTo>
                  <a:lnTo>
                    <a:pt x="19366" y="1128164"/>
                  </a:lnTo>
                  <a:lnTo>
                    <a:pt x="5196" y="1107147"/>
                  </a:lnTo>
                  <a:lnTo>
                    <a:pt x="0" y="1081409"/>
                  </a:lnTo>
                  <a:lnTo>
                    <a:pt x="0" y="66120"/>
                  </a:lnTo>
                  <a:lnTo>
                    <a:pt x="5196" y="40383"/>
                  </a:lnTo>
                  <a:lnTo>
                    <a:pt x="19366" y="19366"/>
                  </a:lnTo>
                  <a:lnTo>
                    <a:pt x="40383" y="5196"/>
                  </a:lnTo>
                  <a:lnTo>
                    <a:pt x="66120" y="0"/>
                  </a:lnTo>
                  <a:lnTo>
                    <a:pt x="2152407" y="0"/>
                  </a:lnTo>
                  <a:lnTo>
                    <a:pt x="2189091" y="11109"/>
                  </a:lnTo>
                  <a:lnTo>
                    <a:pt x="2213495" y="40817"/>
                  </a:lnTo>
                  <a:lnTo>
                    <a:pt x="2218528" y="66120"/>
                  </a:lnTo>
                  <a:lnTo>
                    <a:pt x="2218528" y="1081409"/>
                  </a:lnTo>
                  <a:lnTo>
                    <a:pt x="2213332" y="1107147"/>
                  </a:lnTo>
                  <a:lnTo>
                    <a:pt x="2199162" y="1128164"/>
                  </a:lnTo>
                  <a:lnTo>
                    <a:pt x="2178144" y="1142334"/>
                  </a:lnTo>
                  <a:lnTo>
                    <a:pt x="2152407" y="1147530"/>
                  </a:lnTo>
                  <a:close/>
                </a:path>
              </a:pathLst>
            </a:custGeom>
            <a:solidFill>
              <a:srgbClr val="F6F1E3"/>
            </a:solidFill>
          </p:spPr>
          <p:txBody>
            <a:bodyPr wrap="square" lIns="0" tIns="0" rIns="0" bIns="0" rtlCol="0"/>
            <a:lstStyle/>
            <a:p>
              <a:endParaRPr/>
            </a:p>
          </p:txBody>
        </p:sp>
        <p:sp>
          <p:nvSpPr>
            <p:cNvPr id="8" name="object 8"/>
            <p:cNvSpPr/>
            <p:nvPr/>
          </p:nvSpPr>
          <p:spPr>
            <a:xfrm>
              <a:off x="6356438" y="3409326"/>
              <a:ext cx="2218690" cy="1148080"/>
            </a:xfrm>
            <a:custGeom>
              <a:avLst/>
              <a:gdLst/>
              <a:ahLst/>
              <a:cxnLst/>
              <a:rect l="l" t="t" r="r" b="b"/>
              <a:pathLst>
                <a:path w="2218690" h="1148079">
                  <a:moveTo>
                    <a:pt x="0" y="66120"/>
                  </a:moveTo>
                  <a:lnTo>
                    <a:pt x="5196" y="40383"/>
                  </a:lnTo>
                  <a:lnTo>
                    <a:pt x="19366" y="19366"/>
                  </a:lnTo>
                  <a:lnTo>
                    <a:pt x="40383" y="5196"/>
                  </a:lnTo>
                  <a:lnTo>
                    <a:pt x="66120" y="0"/>
                  </a:lnTo>
                  <a:lnTo>
                    <a:pt x="2152407" y="0"/>
                  </a:lnTo>
                  <a:lnTo>
                    <a:pt x="2189091" y="11109"/>
                  </a:lnTo>
                  <a:lnTo>
                    <a:pt x="2213495" y="40817"/>
                  </a:lnTo>
                  <a:lnTo>
                    <a:pt x="2218528" y="66120"/>
                  </a:lnTo>
                  <a:lnTo>
                    <a:pt x="2218528" y="1081409"/>
                  </a:lnTo>
                  <a:lnTo>
                    <a:pt x="2213332" y="1107147"/>
                  </a:lnTo>
                  <a:lnTo>
                    <a:pt x="2199162" y="1128164"/>
                  </a:lnTo>
                  <a:lnTo>
                    <a:pt x="2178144" y="1142334"/>
                  </a:lnTo>
                  <a:lnTo>
                    <a:pt x="2152407" y="1147530"/>
                  </a:lnTo>
                  <a:lnTo>
                    <a:pt x="66120" y="1147530"/>
                  </a:lnTo>
                  <a:lnTo>
                    <a:pt x="40383" y="1142334"/>
                  </a:lnTo>
                  <a:lnTo>
                    <a:pt x="19366" y="1128164"/>
                  </a:lnTo>
                  <a:lnTo>
                    <a:pt x="5196" y="1107147"/>
                  </a:lnTo>
                  <a:lnTo>
                    <a:pt x="0" y="1081409"/>
                  </a:lnTo>
                  <a:lnTo>
                    <a:pt x="0" y="66120"/>
                  </a:lnTo>
                  <a:close/>
                </a:path>
              </a:pathLst>
            </a:custGeom>
            <a:ln w="28574">
              <a:solidFill>
                <a:srgbClr val="2D2E27"/>
              </a:solidFill>
            </a:ln>
          </p:spPr>
          <p:txBody>
            <a:bodyPr wrap="square" lIns="0" tIns="0" rIns="0" bIns="0" rtlCol="0"/>
            <a:lstStyle/>
            <a:p>
              <a:endParaRPr/>
            </a:p>
          </p:txBody>
        </p:sp>
      </p:grpSp>
      <p:grpSp>
        <p:nvGrpSpPr>
          <p:cNvPr id="9" name="object 9"/>
          <p:cNvGrpSpPr/>
          <p:nvPr/>
        </p:nvGrpSpPr>
        <p:grpSpPr>
          <a:xfrm>
            <a:off x="1696887" y="3148112"/>
            <a:ext cx="2341880" cy="1454150"/>
            <a:chOff x="1696887" y="3148112"/>
            <a:chExt cx="2341880" cy="1454150"/>
          </a:xfrm>
        </p:grpSpPr>
        <p:pic>
          <p:nvPicPr>
            <p:cNvPr id="10" name="object 10"/>
            <p:cNvPicPr/>
            <p:nvPr/>
          </p:nvPicPr>
          <p:blipFill>
            <a:blip r:embed="rId4" cstate="print"/>
            <a:stretch>
              <a:fillRect/>
            </a:stretch>
          </p:blipFill>
          <p:spPr>
            <a:xfrm>
              <a:off x="1696887" y="3148112"/>
              <a:ext cx="1194064" cy="1013439"/>
            </a:xfrm>
            <a:prstGeom prst="rect">
              <a:avLst/>
            </a:prstGeom>
          </p:spPr>
        </p:pic>
        <p:sp>
          <p:nvSpPr>
            <p:cNvPr id="11" name="object 11"/>
            <p:cNvSpPr/>
            <p:nvPr/>
          </p:nvSpPr>
          <p:spPr>
            <a:xfrm>
              <a:off x="1768324" y="3200500"/>
              <a:ext cx="1051560" cy="870585"/>
            </a:xfrm>
            <a:custGeom>
              <a:avLst/>
              <a:gdLst/>
              <a:ahLst/>
              <a:cxnLst/>
              <a:rect l="l" t="t" r="r" b="b"/>
              <a:pathLst>
                <a:path w="1051560" h="870585">
                  <a:moveTo>
                    <a:pt x="996535" y="870564"/>
                  </a:moveTo>
                  <a:lnTo>
                    <a:pt x="54654" y="870564"/>
                  </a:lnTo>
                  <a:lnTo>
                    <a:pt x="33380" y="866269"/>
                  </a:lnTo>
                  <a:lnTo>
                    <a:pt x="16007" y="854556"/>
                  </a:lnTo>
                  <a:lnTo>
                    <a:pt x="4294" y="837184"/>
                  </a:lnTo>
                  <a:lnTo>
                    <a:pt x="0" y="815909"/>
                  </a:lnTo>
                  <a:lnTo>
                    <a:pt x="0" y="54654"/>
                  </a:lnTo>
                  <a:lnTo>
                    <a:pt x="4294" y="33380"/>
                  </a:lnTo>
                  <a:lnTo>
                    <a:pt x="16007" y="16007"/>
                  </a:lnTo>
                  <a:lnTo>
                    <a:pt x="33380" y="4294"/>
                  </a:lnTo>
                  <a:lnTo>
                    <a:pt x="54654" y="0"/>
                  </a:lnTo>
                  <a:lnTo>
                    <a:pt x="996535" y="0"/>
                  </a:lnTo>
                  <a:lnTo>
                    <a:pt x="1035181" y="16007"/>
                  </a:lnTo>
                  <a:lnTo>
                    <a:pt x="1051189" y="54654"/>
                  </a:lnTo>
                  <a:lnTo>
                    <a:pt x="1051189" y="815909"/>
                  </a:lnTo>
                  <a:lnTo>
                    <a:pt x="1046894" y="837184"/>
                  </a:lnTo>
                  <a:lnTo>
                    <a:pt x="1035181" y="854556"/>
                  </a:lnTo>
                  <a:lnTo>
                    <a:pt x="1017809" y="866269"/>
                  </a:lnTo>
                  <a:lnTo>
                    <a:pt x="996535" y="870564"/>
                  </a:lnTo>
                  <a:close/>
                </a:path>
              </a:pathLst>
            </a:custGeom>
            <a:solidFill>
              <a:srgbClr val="F6F1E3"/>
            </a:solidFill>
          </p:spPr>
          <p:txBody>
            <a:bodyPr wrap="square" lIns="0" tIns="0" rIns="0" bIns="0" rtlCol="0"/>
            <a:lstStyle/>
            <a:p>
              <a:endParaRPr/>
            </a:p>
          </p:txBody>
        </p:sp>
        <p:sp>
          <p:nvSpPr>
            <p:cNvPr id="12" name="object 12"/>
            <p:cNvSpPr/>
            <p:nvPr/>
          </p:nvSpPr>
          <p:spPr>
            <a:xfrm>
              <a:off x="1768324" y="3200500"/>
              <a:ext cx="1051560" cy="870585"/>
            </a:xfrm>
            <a:custGeom>
              <a:avLst/>
              <a:gdLst/>
              <a:ahLst/>
              <a:cxnLst/>
              <a:rect l="l" t="t" r="r" b="b"/>
              <a:pathLst>
                <a:path w="1051560" h="870585">
                  <a:moveTo>
                    <a:pt x="0" y="54654"/>
                  </a:moveTo>
                  <a:lnTo>
                    <a:pt x="4294" y="33380"/>
                  </a:lnTo>
                  <a:lnTo>
                    <a:pt x="16007" y="16007"/>
                  </a:lnTo>
                  <a:lnTo>
                    <a:pt x="33380" y="4294"/>
                  </a:lnTo>
                  <a:lnTo>
                    <a:pt x="54654" y="0"/>
                  </a:lnTo>
                  <a:lnTo>
                    <a:pt x="996535" y="0"/>
                  </a:lnTo>
                  <a:lnTo>
                    <a:pt x="1035181" y="16007"/>
                  </a:lnTo>
                  <a:lnTo>
                    <a:pt x="1051189" y="54654"/>
                  </a:lnTo>
                  <a:lnTo>
                    <a:pt x="1051189" y="815909"/>
                  </a:lnTo>
                  <a:lnTo>
                    <a:pt x="1046894" y="837184"/>
                  </a:lnTo>
                  <a:lnTo>
                    <a:pt x="1035181" y="854556"/>
                  </a:lnTo>
                  <a:lnTo>
                    <a:pt x="1017809" y="866269"/>
                  </a:lnTo>
                  <a:lnTo>
                    <a:pt x="996535" y="870564"/>
                  </a:lnTo>
                  <a:lnTo>
                    <a:pt x="54654" y="870564"/>
                  </a:lnTo>
                  <a:lnTo>
                    <a:pt x="33380" y="866269"/>
                  </a:lnTo>
                  <a:lnTo>
                    <a:pt x="16007" y="854556"/>
                  </a:lnTo>
                  <a:lnTo>
                    <a:pt x="4294" y="837184"/>
                  </a:lnTo>
                  <a:lnTo>
                    <a:pt x="0" y="815909"/>
                  </a:lnTo>
                  <a:lnTo>
                    <a:pt x="0" y="54654"/>
                  </a:lnTo>
                  <a:close/>
                </a:path>
              </a:pathLst>
            </a:custGeom>
            <a:ln w="28574">
              <a:solidFill>
                <a:srgbClr val="2D2E27"/>
              </a:solidFill>
            </a:ln>
          </p:spPr>
          <p:txBody>
            <a:bodyPr wrap="square" lIns="0" tIns="0" rIns="0" bIns="0" rtlCol="0"/>
            <a:lstStyle/>
            <a:p>
              <a:endParaRPr/>
            </a:p>
          </p:txBody>
        </p:sp>
        <p:pic>
          <p:nvPicPr>
            <p:cNvPr id="13" name="object 13"/>
            <p:cNvPicPr/>
            <p:nvPr/>
          </p:nvPicPr>
          <p:blipFill>
            <a:blip r:embed="rId5" cstate="print"/>
            <a:stretch>
              <a:fillRect/>
            </a:stretch>
          </p:blipFill>
          <p:spPr>
            <a:xfrm>
              <a:off x="1791535" y="3404234"/>
              <a:ext cx="2247103" cy="1197831"/>
            </a:xfrm>
            <a:prstGeom prst="rect">
              <a:avLst/>
            </a:prstGeom>
          </p:spPr>
        </p:pic>
        <p:sp>
          <p:nvSpPr>
            <p:cNvPr id="14" name="object 14"/>
            <p:cNvSpPr/>
            <p:nvPr/>
          </p:nvSpPr>
          <p:spPr>
            <a:xfrm>
              <a:off x="1768329" y="3375390"/>
              <a:ext cx="2218690" cy="1169670"/>
            </a:xfrm>
            <a:custGeom>
              <a:avLst/>
              <a:gdLst/>
              <a:ahLst/>
              <a:cxnLst/>
              <a:rect l="l" t="t" r="r" b="b"/>
              <a:pathLst>
                <a:path w="2218690" h="1169670">
                  <a:moveTo>
                    <a:pt x="2151155" y="1169255"/>
                  </a:moveTo>
                  <a:lnTo>
                    <a:pt x="67372" y="1169255"/>
                  </a:lnTo>
                  <a:lnTo>
                    <a:pt x="41148" y="1163961"/>
                  </a:lnTo>
                  <a:lnTo>
                    <a:pt x="19732" y="1149523"/>
                  </a:lnTo>
                  <a:lnTo>
                    <a:pt x="5294" y="1128107"/>
                  </a:lnTo>
                  <a:lnTo>
                    <a:pt x="0" y="1101883"/>
                  </a:lnTo>
                  <a:lnTo>
                    <a:pt x="0" y="67372"/>
                  </a:lnTo>
                  <a:lnTo>
                    <a:pt x="5294" y="41147"/>
                  </a:lnTo>
                  <a:lnTo>
                    <a:pt x="19732" y="19732"/>
                  </a:lnTo>
                  <a:lnTo>
                    <a:pt x="41148" y="5294"/>
                  </a:lnTo>
                  <a:lnTo>
                    <a:pt x="67372" y="0"/>
                  </a:lnTo>
                  <a:lnTo>
                    <a:pt x="2151155" y="0"/>
                  </a:lnTo>
                  <a:lnTo>
                    <a:pt x="2188534" y="11319"/>
                  </a:lnTo>
                  <a:lnTo>
                    <a:pt x="2213399" y="41590"/>
                  </a:lnTo>
                  <a:lnTo>
                    <a:pt x="2218528" y="67372"/>
                  </a:lnTo>
                  <a:lnTo>
                    <a:pt x="2218528" y="1101883"/>
                  </a:lnTo>
                  <a:lnTo>
                    <a:pt x="2213233" y="1128107"/>
                  </a:lnTo>
                  <a:lnTo>
                    <a:pt x="2198795" y="1149523"/>
                  </a:lnTo>
                  <a:lnTo>
                    <a:pt x="2177380" y="1163961"/>
                  </a:lnTo>
                  <a:lnTo>
                    <a:pt x="2151155" y="1169255"/>
                  </a:lnTo>
                  <a:close/>
                </a:path>
              </a:pathLst>
            </a:custGeom>
            <a:solidFill>
              <a:srgbClr val="F6F1E3"/>
            </a:solidFill>
          </p:spPr>
          <p:txBody>
            <a:bodyPr wrap="square" lIns="0" tIns="0" rIns="0" bIns="0" rtlCol="0"/>
            <a:lstStyle/>
            <a:p>
              <a:endParaRPr/>
            </a:p>
          </p:txBody>
        </p:sp>
        <p:sp>
          <p:nvSpPr>
            <p:cNvPr id="15" name="object 15"/>
            <p:cNvSpPr/>
            <p:nvPr/>
          </p:nvSpPr>
          <p:spPr>
            <a:xfrm>
              <a:off x="1768329" y="3375390"/>
              <a:ext cx="2218690" cy="1169670"/>
            </a:xfrm>
            <a:custGeom>
              <a:avLst/>
              <a:gdLst/>
              <a:ahLst/>
              <a:cxnLst/>
              <a:rect l="l" t="t" r="r" b="b"/>
              <a:pathLst>
                <a:path w="2218690" h="1169670">
                  <a:moveTo>
                    <a:pt x="0" y="67372"/>
                  </a:moveTo>
                  <a:lnTo>
                    <a:pt x="5294" y="41147"/>
                  </a:lnTo>
                  <a:lnTo>
                    <a:pt x="19732" y="19732"/>
                  </a:lnTo>
                  <a:lnTo>
                    <a:pt x="41148" y="5294"/>
                  </a:lnTo>
                  <a:lnTo>
                    <a:pt x="67372" y="0"/>
                  </a:lnTo>
                  <a:lnTo>
                    <a:pt x="2151155" y="0"/>
                  </a:lnTo>
                  <a:lnTo>
                    <a:pt x="2188534" y="11319"/>
                  </a:lnTo>
                  <a:lnTo>
                    <a:pt x="2213399" y="41590"/>
                  </a:lnTo>
                  <a:lnTo>
                    <a:pt x="2218528" y="67372"/>
                  </a:lnTo>
                  <a:lnTo>
                    <a:pt x="2218528" y="1101883"/>
                  </a:lnTo>
                  <a:lnTo>
                    <a:pt x="2213233" y="1128107"/>
                  </a:lnTo>
                  <a:lnTo>
                    <a:pt x="2198795" y="1149523"/>
                  </a:lnTo>
                  <a:lnTo>
                    <a:pt x="2177380" y="1163961"/>
                  </a:lnTo>
                  <a:lnTo>
                    <a:pt x="2151155" y="1169255"/>
                  </a:lnTo>
                  <a:lnTo>
                    <a:pt x="67372" y="1169255"/>
                  </a:lnTo>
                  <a:lnTo>
                    <a:pt x="41148" y="1163961"/>
                  </a:lnTo>
                  <a:lnTo>
                    <a:pt x="19732" y="1149523"/>
                  </a:lnTo>
                  <a:lnTo>
                    <a:pt x="5294" y="1128107"/>
                  </a:lnTo>
                  <a:lnTo>
                    <a:pt x="0" y="1101883"/>
                  </a:lnTo>
                  <a:lnTo>
                    <a:pt x="0" y="67372"/>
                  </a:lnTo>
                  <a:close/>
                </a:path>
              </a:pathLst>
            </a:custGeom>
            <a:ln w="28574">
              <a:solidFill>
                <a:srgbClr val="2D2E27"/>
              </a:solidFill>
            </a:ln>
          </p:spPr>
          <p:txBody>
            <a:bodyPr wrap="square" lIns="0" tIns="0" rIns="0" bIns="0" rtlCol="0"/>
            <a:lstStyle/>
            <a:p>
              <a:endParaRPr/>
            </a:p>
          </p:txBody>
        </p:sp>
      </p:grpSp>
      <p:grpSp>
        <p:nvGrpSpPr>
          <p:cNvPr id="16" name="object 16"/>
          <p:cNvGrpSpPr/>
          <p:nvPr/>
        </p:nvGrpSpPr>
        <p:grpSpPr>
          <a:xfrm>
            <a:off x="486864" y="1070458"/>
            <a:ext cx="2631440" cy="1704975"/>
            <a:chOff x="486864" y="1070458"/>
            <a:chExt cx="2631440" cy="1704975"/>
          </a:xfrm>
        </p:grpSpPr>
        <p:pic>
          <p:nvPicPr>
            <p:cNvPr id="17" name="object 17"/>
            <p:cNvPicPr/>
            <p:nvPr/>
          </p:nvPicPr>
          <p:blipFill>
            <a:blip r:embed="rId6" cstate="print"/>
            <a:stretch>
              <a:fillRect/>
            </a:stretch>
          </p:blipFill>
          <p:spPr>
            <a:xfrm>
              <a:off x="486864" y="1070458"/>
              <a:ext cx="1331042" cy="1311200"/>
            </a:xfrm>
            <a:prstGeom prst="rect">
              <a:avLst/>
            </a:prstGeom>
          </p:spPr>
        </p:pic>
        <p:sp>
          <p:nvSpPr>
            <p:cNvPr id="18" name="object 18"/>
            <p:cNvSpPr/>
            <p:nvPr/>
          </p:nvSpPr>
          <p:spPr>
            <a:xfrm>
              <a:off x="558302" y="1122846"/>
              <a:ext cx="1188720" cy="1168400"/>
            </a:xfrm>
            <a:custGeom>
              <a:avLst/>
              <a:gdLst/>
              <a:ahLst/>
              <a:cxnLst/>
              <a:rect l="l" t="t" r="r" b="b"/>
              <a:pathLst>
                <a:path w="1188720" h="1168400">
                  <a:moveTo>
                    <a:pt x="1114820" y="1168325"/>
                  </a:moveTo>
                  <a:lnTo>
                    <a:pt x="73347" y="1168325"/>
                  </a:lnTo>
                  <a:lnTo>
                    <a:pt x="44797" y="1162561"/>
                  </a:lnTo>
                  <a:lnTo>
                    <a:pt x="21482" y="1146842"/>
                  </a:lnTo>
                  <a:lnTo>
                    <a:pt x="5764" y="1123528"/>
                  </a:lnTo>
                  <a:lnTo>
                    <a:pt x="0" y="1094977"/>
                  </a:lnTo>
                  <a:lnTo>
                    <a:pt x="0" y="73347"/>
                  </a:lnTo>
                  <a:lnTo>
                    <a:pt x="5764" y="44797"/>
                  </a:lnTo>
                  <a:lnTo>
                    <a:pt x="21482" y="21482"/>
                  </a:lnTo>
                  <a:lnTo>
                    <a:pt x="44797" y="5764"/>
                  </a:lnTo>
                  <a:lnTo>
                    <a:pt x="73347" y="0"/>
                  </a:lnTo>
                  <a:lnTo>
                    <a:pt x="1114820" y="0"/>
                  </a:lnTo>
                  <a:lnTo>
                    <a:pt x="1155513" y="12323"/>
                  </a:lnTo>
                  <a:lnTo>
                    <a:pt x="1182584" y="45278"/>
                  </a:lnTo>
                  <a:lnTo>
                    <a:pt x="1188167" y="73347"/>
                  </a:lnTo>
                  <a:lnTo>
                    <a:pt x="1188167" y="1094977"/>
                  </a:lnTo>
                  <a:lnTo>
                    <a:pt x="1182403" y="1123528"/>
                  </a:lnTo>
                  <a:lnTo>
                    <a:pt x="1166684" y="1146842"/>
                  </a:lnTo>
                  <a:lnTo>
                    <a:pt x="1143370" y="1162561"/>
                  </a:lnTo>
                  <a:lnTo>
                    <a:pt x="1114820" y="1168325"/>
                  </a:lnTo>
                  <a:close/>
                </a:path>
              </a:pathLst>
            </a:custGeom>
            <a:solidFill>
              <a:srgbClr val="F6F1E3"/>
            </a:solidFill>
          </p:spPr>
          <p:txBody>
            <a:bodyPr wrap="square" lIns="0" tIns="0" rIns="0" bIns="0" rtlCol="0"/>
            <a:lstStyle/>
            <a:p>
              <a:endParaRPr/>
            </a:p>
          </p:txBody>
        </p:sp>
        <p:sp>
          <p:nvSpPr>
            <p:cNvPr id="19" name="object 19"/>
            <p:cNvSpPr/>
            <p:nvPr/>
          </p:nvSpPr>
          <p:spPr>
            <a:xfrm>
              <a:off x="558302" y="1122846"/>
              <a:ext cx="1188720" cy="1168400"/>
            </a:xfrm>
            <a:custGeom>
              <a:avLst/>
              <a:gdLst/>
              <a:ahLst/>
              <a:cxnLst/>
              <a:rect l="l" t="t" r="r" b="b"/>
              <a:pathLst>
                <a:path w="1188720" h="1168400">
                  <a:moveTo>
                    <a:pt x="0" y="73347"/>
                  </a:moveTo>
                  <a:lnTo>
                    <a:pt x="5764" y="44797"/>
                  </a:lnTo>
                  <a:lnTo>
                    <a:pt x="21482" y="21482"/>
                  </a:lnTo>
                  <a:lnTo>
                    <a:pt x="44797" y="5764"/>
                  </a:lnTo>
                  <a:lnTo>
                    <a:pt x="73347" y="0"/>
                  </a:lnTo>
                  <a:lnTo>
                    <a:pt x="1114820" y="0"/>
                  </a:lnTo>
                  <a:lnTo>
                    <a:pt x="1155513" y="12323"/>
                  </a:lnTo>
                  <a:lnTo>
                    <a:pt x="1182584" y="45278"/>
                  </a:lnTo>
                  <a:lnTo>
                    <a:pt x="1188167" y="73347"/>
                  </a:lnTo>
                  <a:lnTo>
                    <a:pt x="1188167" y="1094977"/>
                  </a:lnTo>
                  <a:lnTo>
                    <a:pt x="1182403" y="1123528"/>
                  </a:lnTo>
                  <a:lnTo>
                    <a:pt x="1166684" y="1146842"/>
                  </a:lnTo>
                  <a:lnTo>
                    <a:pt x="1143370" y="1162561"/>
                  </a:lnTo>
                  <a:lnTo>
                    <a:pt x="1114820" y="1168325"/>
                  </a:lnTo>
                  <a:lnTo>
                    <a:pt x="73347" y="1168325"/>
                  </a:lnTo>
                  <a:lnTo>
                    <a:pt x="44797" y="1162561"/>
                  </a:lnTo>
                  <a:lnTo>
                    <a:pt x="21482" y="1146842"/>
                  </a:lnTo>
                  <a:lnTo>
                    <a:pt x="5764" y="1123528"/>
                  </a:lnTo>
                  <a:lnTo>
                    <a:pt x="0" y="1094977"/>
                  </a:lnTo>
                  <a:lnTo>
                    <a:pt x="0" y="73347"/>
                  </a:lnTo>
                  <a:close/>
                </a:path>
              </a:pathLst>
            </a:custGeom>
            <a:ln w="28574">
              <a:solidFill>
                <a:srgbClr val="2D2E27"/>
              </a:solidFill>
            </a:ln>
          </p:spPr>
          <p:txBody>
            <a:bodyPr wrap="square" lIns="0" tIns="0" rIns="0" bIns="0" rtlCol="0"/>
            <a:lstStyle/>
            <a:p>
              <a:endParaRPr/>
            </a:p>
          </p:txBody>
        </p:sp>
        <p:pic>
          <p:nvPicPr>
            <p:cNvPr id="20" name="object 20"/>
            <p:cNvPicPr/>
            <p:nvPr/>
          </p:nvPicPr>
          <p:blipFill>
            <a:blip r:embed="rId7" cstate="print"/>
            <a:stretch>
              <a:fillRect/>
            </a:stretch>
          </p:blipFill>
          <p:spPr>
            <a:xfrm>
              <a:off x="581508" y="1384664"/>
              <a:ext cx="2536195" cy="1390465"/>
            </a:xfrm>
            <a:prstGeom prst="rect">
              <a:avLst/>
            </a:prstGeom>
          </p:spPr>
        </p:pic>
        <p:sp>
          <p:nvSpPr>
            <p:cNvPr id="21" name="object 21"/>
            <p:cNvSpPr/>
            <p:nvPr/>
          </p:nvSpPr>
          <p:spPr>
            <a:xfrm>
              <a:off x="558301" y="1355820"/>
              <a:ext cx="2507615" cy="1362075"/>
            </a:xfrm>
            <a:custGeom>
              <a:avLst/>
              <a:gdLst/>
              <a:ahLst/>
              <a:cxnLst/>
              <a:rect l="l" t="t" r="r" b="b"/>
              <a:pathLst>
                <a:path w="2507615" h="1362075">
                  <a:moveTo>
                    <a:pt x="2429148" y="1361890"/>
                  </a:moveTo>
                  <a:lnTo>
                    <a:pt x="78472" y="1361890"/>
                  </a:lnTo>
                  <a:lnTo>
                    <a:pt x="47927" y="1355723"/>
                  </a:lnTo>
                  <a:lnTo>
                    <a:pt x="22983" y="1338906"/>
                  </a:lnTo>
                  <a:lnTo>
                    <a:pt x="6166" y="1313962"/>
                  </a:lnTo>
                  <a:lnTo>
                    <a:pt x="0" y="1283418"/>
                  </a:lnTo>
                  <a:lnTo>
                    <a:pt x="0" y="78472"/>
                  </a:lnTo>
                  <a:lnTo>
                    <a:pt x="6166" y="47927"/>
                  </a:lnTo>
                  <a:lnTo>
                    <a:pt x="22983" y="22983"/>
                  </a:lnTo>
                  <a:lnTo>
                    <a:pt x="47927" y="6166"/>
                  </a:lnTo>
                  <a:lnTo>
                    <a:pt x="78472" y="0"/>
                  </a:lnTo>
                  <a:lnTo>
                    <a:pt x="2429148" y="0"/>
                  </a:lnTo>
                  <a:lnTo>
                    <a:pt x="2472684" y="13184"/>
                  </a:lnTo>
                  <a:lnTo>
                    <a:pt x="2501647" y="48442"/>
                  </a:lnTo>
                  <a:lnTo>
                    <a:pt x="2507620" y="78472"/>
                  </a:lnTo>
                  <a:lnTo>
                    <a:pt x="2507620" y="1283418"/>
                  </a:lnTo>
                  <a:lnTo>
                    <a:pt x="2501453" y="1313962"/>
                  </a:lnTo>
                  <a:lnTo>
                    <a:pt x="2484636" y="1338906"/>
                  </a:lnTo>
                  <a:lnTo>
                    <a:pt x="2459693" y="1355723"/>
                  </a:lnTo>
                  <a:lnTo>
                    <a:pt x="2429148" y="1361890"/>
                  </a:lnTo>
                  <a:close/>
                </a:path>
              </a:pathLst>
            </a:custGeom>
            <a:solidFill>
              <a:srgbClr val="F6F1E3"/>
            </a:solidFill>
          </p:spPr>
          <p:txBody>
            <a:bodyPr wrap="square" lIns="0" tIns="0" rIns="0" bIns="0" rtlCol="0"/>
            <a:lstStyle/>
            <a:p>
              <a:endParaRPr/>
            </a:p>
          </p:txBody>
        </p:sp>
        <p:sp>
          <p:nvSpPr>
            <p:cNvPr id="22" name="object 22"/>
            <p:cNvSpPr/>
            <p:nvPr/>
          </p:nvSpPr>
          <p:spPr>
            <a:xfrm>
              <a:off x="558301" y="1355820"/>
              <a:ext cx="2507615" cy="1362075"/>
            </a:xfrm>
            <a:custGeom>
              <a:avLst/>
              <a:gdLst/>
              <a:ahLst/>
              <a:cxnLst/>
              <a:rect l="l" t="t" r="r" b="b"/>
              <a:pathLst>
                <a:path w="2507615" h="1362075">
                  <a:moveTo>
                    <a:pt x="0" y="78472"/>
                  </a:moveTo>
                  <a:lnTo>
                    <a:pt x="6166" y="47927"/>
                  </a:lnTo>
                  <a:lnTo>
                    <a:pt x="22983" y="22983"/>
                  </a:lnTo>
                  <a:lnTo>
                    <a:pt x="47927" y="6166"/>
                  </a:lnTo>
                  <a:lnTo>
                    <a:pt x="78472" y="0"/>
                  </a:lnTo>
                  <a:lnTo>
                    <a:pt x="2429148" y="0"/>
                  </a:lnTo>
                  <a:lnTo>
                    <a:pt x="2472684" y="13184"/>
                  </a:lnTo>
                  <a:lnTo>
                    <a:pt x="2501647" y="48442"/>
                  </a:lnTo>
                  <a:lnTo>
                    <a:pt x="2507620" y="78472"/>
                  </a:lnTo>
                  <a:lnTo>
                    <a:pt x="2507620" y="1283418"/>
                  </a:lnTo>
                  <a:lnTo>
                    <a:pt x="2501453" y="1313962"/>
                  </a:lnTo>
                  <a:lnTo>
                    <a:pt x="2484636" y="1338906"/>
                  </a:lnTo>
                  <a:lnTo>
                    <a:pt x="2459693" y="1355723"/>
                  </a:lnTo>
                  <a:lnTo>
                    <a:pt x="2429148" y="1361890"/>
                  </a:lnTo>
                  <a:lnTo>
                    <a:pt x="78472" y="1361890"/>
                  </a:lnTo>
                  <a:lnTo>
                    <a:pt x="47927" y="1355723"/>
                  </a:lnTo>
                  <a:lnTo>
                    <a:pt x="22983" y="1338906"/>
                  </a:lnTo>
                  <a:lnTo>
                    <a:pt x="6166" y="1313962"/>
                  </a:lnTo>
                  <a:lnTo>
                    <a:pt x="0" y="1283418"/>
                  </a:lnTo>
                  <a:lnTo>
                    <a:pt x="0" y="78472"/>
                  </a:lnTo>
                  <a:close/>
                </a:path>
              </a:pathLst>
            </a:custGeom>
            <a:ln w="28574">
              <a:solidFill>
                <a:srgbClr val="2D2E27"/>
              </a:solidFill>
            </a:ln>
          </p:spPr>
          <p:txBody>
            <a:bodyPr wrap="square" lIns="0" tIns="0" rIns="0" bIns="0" rtlCol="0"/>
            <a:lstStyle/>
            <a:p>
              <a:endParaRPr/>
            </a:p>
          </p:txBody>
        </p:sp>
      </p:grpSp>
      <p:grpSp>
        <p:nvGrpSpPr>
          <p:cNvPr id="23" name="object 23"/>
          <p:cNvGrpSpPr/>
          <p:nvPr/>
        </p:nvGrpSpPr>
        <p:grpSpPr>
          <a:xfrm>
            <a:off x="3915405" y="1925240"/>
            <a:ext cx="2341746" cy="1512930"/>
            <a:chOff x="3915405" y="1925240"/>
            <a:chExt cx="2341746" cy="1512930"/>
          </a:xfrm>
        </p:grpSpPr>
        <p:pic>
          <p:nvPicPr>
            <p:cNvPr id="24" name="object 24"/>
            <p:cNvPicPr/>
            <p:nvPr/>
          </p:nvPicPr>
          <p:blipFill>
            <a:blip r:embed="rId2" cstate="print"/>
            <a:stretch>
              <a:fillRect/>
            </a:stretch>
          </p:blipFill>
          <p:spPr>
            <a:xfrm>
              <a:off x="3915405" y="1925240"/>
              <a:ext cx="1194064" cy="1127307"/>
            </a:xfrm>
            <a:prstGeom prst="rect">
              <a:avLst/>
            </a:prstGeom>
          </p:spPr>
        </p:pic>
        <p:sp>
          <p:nvSpPr>
            <p:cNvPr id="25" name="object 25"/>
            <p:cNvSpPr/>
            <p:nvPr/>
          </p:nvSpPr>
          <p:spPr>
            <a:xfrm>
              <a:off x="3986842" y="1977627"/>
              <a:ext cx="1051560" cy="984885"/>
            </a:xfrm>
            <a:custGeom>
              <a:avLst/>
              <a:gdLst/>
              <a:ahLst/>
              <a:cxnLst/>
              <a:rect l="l" t="t" r="r" b="b"/>
              <a:pathLst>
                <a:path w="1051560" h="984885">
                  <a:moveTo>
                    <a:pt x="989386" y="984432"/>
                  </a:moveTo>
                  <a:lnTo>
                    <a:pt x="61802" y="984432"/>
                  </a:lnTo>
                  <a:lnTo>
                    <a:pt x="37746" y="979575"/>
                  </a:lnTo>
                  <a:lnTo>
                    <a:pt x="18101" y="966331"/>
                  </a:lnTo>
                  <a:lnTo>
                    <a:pt x="4856" y="946686"/>
                  </a:lnTo>
                  <a:lnTo>
                    <a:pt x="0" y="922629"/>
                  </a:lnTo>
                  <a:lnTo>
                    <a:pt x="0" y="61802"/>
                  </a:lnTo>
                  <a:lnTo>
                    <a:pt x="4856" y="37746"/>
                  </a:lnTo>
                  <a:lnTo>
                    <a:pt x="18101" y="18101"/>
                  </a:lnTo>
                  <a:lnTo>
                    <a:pt x="37746" y="4856"/>
                  </a:lnTo>
                  <a:lnTo>
                    <a:pt x="61802" y="0"/>
                  </a:lnTo>
                  <a:lnTo>
                    <a:pt x="989386" y="0"/>
                  </a:lnTo>
                  <a:lnTo>
                    <a:pt x="1033087" y="18101"/>
                  </a:lnTo>
                  <a:lnTo>
                    <a:pt x="1051189" y="61802"/>
                  </a:lnTo>
                  <a:lnTo>
                    <a:pt x="1051189" y="922629"/>
                  </a:lnTo>
                  <a:lnTo>
                    <a:pt x="1046332" y="946686"/>
                  </a:lnTo>
                  <a:lnTo>
                    <a:pt x="1033087" y="966331"/>
                  </a:lnTo>
                  <a:lnTo>
                    <a:pt x="1013443" y="979575"/>
                  </a:lnTo>
                  <a:lnTo>
                    <a:pt x="989386" y="984432"/>
                  </a:lnTo>
                  <a:close/>
                </a:path>
              </a:pathLst>
            </a:custGeom>
            <a:solidFill>
              <a:srgbClr val="F6F1E3"/>
            </a:solidFill>
          </p:spPr>
          <p:txBody>
            <a:bodyPr wrap="square" lIns="0" tIns="0" rIns="0" bIns="0" rtlCol="0"/>
            <a:lstStyle/>
            <a:p>
              <a:endParaRPr/>
            </a:p>
          </p:txBody>
        </p:sp>
        <p:sp>
          <p:nvSpPr>
            <p:cNvPr id="26" name="object 26"/>
            <p:cNvSpPr/>
            <p:nvPr/>
          </p:nvSpPr>
          <p:spPr>
            <a:xfrm>
              <a:off x="3986842" y="1977627"/>
              <a:ext cx="1051560" cy="984885"/>
            </a:xfrm>
            <a:custGeom>
              <a:avLst/>
              <a:gdLst/>
              <a:ahLst/>
              <a:cxnLst/>
              <a:rect l="l" t="t" r="r" b="b"/>
              <a:pathLst>
                <a:path w="1051560" h="984885">
                  <a:moveTo>
                    <a:pt x="0" y="61802"/>
                  </a:moveTo>
                  <a:lnTo>
                    <a:pt x="4856" y="37746"/>
                  </a:lnTo>
                  <a:lnTo>
                    <a:pt x="18101" y="18101"/>
                  </a:lnTo>
                  <a:lnTo>
                    <a:pt x="37746" y="4856"/>
                  </a:lnTo>
                  <a:lnTo>
                    <a:pt x="61802" y="0"/>
                  </a:lnTo>
                  <a:lnTo>
                    <a:pt x="989386" y="0"/>
                  </a:lnTo>
                  <a:lnTo>
                    <a:pt x="1033087" y="18101"/>
                  </a:lnTo>
                  <a:lnTo>
                    <a:pt x="1051189" y="61802"/>
                  </a:lnTo>
                  <a:lnTo>
                    <a:pt x="1051189" y="922629"/>
                  </a:lnTo>
                  <a:lnTo>
                    <a:pt x="1046332" y="946686"/>
                  </a:lnTo>
                  <a:lnTo>
                    <a:pt x="1033087" y="966331"/>
                  </a:lnTo>
                  <a:lnTo>
                    <a:pt x="1013443" y="979575"/>
                  </a:lnTo>
                  <a:lnTo>
                    <a:pt x="989386" y="984432"/>
                  </a:lnTo>
                  <a:lnTo>
                    <a:pt x="61802" y="984432"/>
                  </a:lnTo>
                  <a:lnTo>
                    <a:pt x="37746" y="979575"/>
                  </a:lnTo>
                  <a:lnTo>
                    <a:pt x="18101" y="966331"/>
                  </a:lnTo>
                  <a:lnTo>
                    <a:pt x="4856" y="946686"/>
                  </a:lnTo>
                  <a:lnTo>
                    <a:pt x="0" y="922629"/>
                  </a:lnTo>
                  <a:lnTo>
                    <a:pt x="0" y="61802"/>
                  </a:lnTo>
                  <a:close/>
                </a:path>
              </a:pathLst>
            </a:custGeom>
            <a:ln w="28574">
              <a:solidFill>
                <a:srgbClr val="2D2E27"/>
              </a:solidFill>
            </a:ln>
          </p:spPr>
          <p:txBody>
            <a:bodyPr wrap="square" lIns="0" tIns="0" rIns="0" bIns="0" rtlCol="0"/>
            <a:lstStyle/>
            <a:p>
              <a:endParaRPr/>
            </a:p>
          </p:txBody>
        </p:sp>
        <p:pic>
          <p:nvPicPr>
            <p:cNvPr id="27" name="object 27"/>
            <p:cNvPicPr/>
            <p:nvPr/>
          </p:nvPicPr>
          <p:blipFill>
            <a:blip r:embed="rId3" cstate="print"/>
            <a:stretch>
              <a:fillRect/>
            </a:stretch>
          </p:blipFill>
          <p:spPr>
            <a:xfrm>
              <a:off x="4010048" y="2202776"/>
              <a:ext cx="2247103" cy="1176105"/>
            </a:xfrm>
            <a:prstGeom prst="rect">
              <a:avLst/>
            </a:prstGeom>
          </p:spPr>
        </p:pic>
        <p:sp>
          <p:nvSpPr>
            <p:cNvPr id="28" name="object 28"/>
            <p:cNvSpPr/>
            <p:nvPr/>
          </p:nvSpPr>
          <p:spPr>
            <a:xfrm>
              <a:off x="3993385" y="2173931"/>
              <a:ext cx="2212147" cy="1264239"/>
            </a:xfrm>
            <a:custGeom>
              <a:avLst/>
              <a:gdLst/>
              <a:ahLst/>
              <a:cxnLst/>
              <a:rect l="l" t="t" r="r" b="b"/>
              <a:pathLst>
                <a:path w="2218690" h="1148079">
                  <a:moveTo>
                    <a:pt x="2152407" y="1147530"/>
                  </a:moveTo>
                  <a:lnTo>
                    <a:pt x="66120" y="1147530"/>
                  </a:lnTo>
                  <a:lnTo>
                    <a:pt x="40383" y="1142334"/>
                  </a:lnTo>
                  <a:lnTo>
                    <a:pt x="19366" y="1128164"/>
                  </a:lnTo>
                  <a:lnTo>
                    <a:pt x="5196" y="1107146"/>
                  </a:lnTo>
                  <a:lnTo>
                    <a:pt x="0" y="1081409"/>
                  </a:lnTo>
                  <a:lnTo>
                    <a:pt x="0" y="66120"/>
                  </a:lnTo>
                  <a:lnTo>
                    <a:pt x="5196" y="40383"/>
                  </a:lnTo>
                  <a:lnTo>
                    <a:pt x="19366" y="19366"/>
                  </a:lnTo>
                  <a:lnTo>
                    <a:pt x="40383" y="5196"/>
                  </a:lnTo>
                  <a:lnTo>
                    <a:pt x="66120" y="0"/>
                  </a:lnTo>
                  <a:lnTo>
                    <a:pt x="2152407" y="0"/>
                  </a:lnTo>
                  <a:lnTo>
                    <a:pt x="2189091" y="11109"/>
                  </a:lnTo>
                  <a:lnTo>
                    <a:pt x="2213495" y="40817"/>
                  </a:lnTo>
                  <a:lnTo>
                    <a:pt x="2218528" y="66120"/>
                  </a:lnTo>
                  <a:lnTo>
                    <a:pt x="2218528" y="1081409"/>
                  </a:lnTo>
                  <a:lnTo>
                    <a:pt x="2213332" y="1107146"/>
                  </a:lnTo>
                  <a:lnTo>
                    <a:pt x="2199162" y="1128164"/>
                  </a:lnTo>
                  <a:lnTo>
                    <a:pt x="2178144" y="1142334"/>
                  </a:lnTo>
                  <a:lnTo>
                    <a:pt x="2152407" y="1147530"/>
                  </a:lnTo>
                  <a:close/>
                </a:path>
              </a:pathLst>
            </a:custGeom>
            <a:solidFill>
              <a:srgbClr val="F6F1E3"/>
            </a:solidFill>
          </p:spPr>
          <p:txBody>
            <a:bodyPr wrap="square" lIns="0" tIns="0" rIns="0" bIns="0" rtlCol="0"/>
            <a:lstStyle/>
            <a:p>
              <a:r>
                <a:rPr lang="mk-MK" dirty="0"/>
                <a:t> </a:t>
              </a:r>
              <a:endParaRPr lang="en-US" dirty="0"/>
            </a:p>
          </p:txBody>
        </p:sp>
        <p:sp>
          <p:nvSpPr>
            <p:cNvPr id="29" name="object 29"/>
            <p:cNvSpPr/>
            <p:nvPr/>
          </p:nvSpPr>
          <p:spPr>
            <a:xfrm>
              <a:off x="3986842" y="2173932"/>
              <a:ext cx="2218690" cy="1148080"/>
            </a:xfrm>
            <a:custGeom>
              <a:avLst/>
              <a:gdLst/>
              <a:ahLst/>
              <a:cxnLst/>
              <a:rect l="l" t="t" r="r" b="b"/>
              <a:pathLst>
                <a:path w="2218690" h="1148079">
                  <a:moveTo>
                    <a:pt x="0" y="66120"/>
                  </a:moveTo>
                  <a:lnTo>
                    <a:pt x="5196" y="40383"/>
                  </a:lnTo>
                  <a:lnTo>
                    <a:pt x="19366" y="19366"/>
                  </a:lnTo>
                  <a:lnTo>
                    <a:pt x="40383" y="5196"/>
                  </a:lnTo>
                  <a:lnTo>
                    <a:pt x="66120" y="0"/>
                  </a:lnTo>
                  <a:lnTo>
                    <a:pt x="2152407" y="0"/>
                  </a:lnTo>
                  <a:lnTo>
                    <a:pt x="2189091" y="11109"/>
                  </a:lnTo>
                  <a:lnTo>
                    <a:pt x="2213495" y="40817"/>
                  </a:lnTo>
                  <a:lnTo>
                    <a:pt x="2218528" y="66120"/>
                  </a:lnTo>
                  <a:lnTo>
                    <a:pt x="2218528" y="1081409"/>
                  </a:lnTo>
                  <a:lnTo>
                    <a:pt x="2213332" y="1107146"/>
                  </a:lnTo>
                  <a:lnTo>
                    <a:pt x="2199162" y="1128164"/>
                  </a:lnTo>
                  <a:lnTo>
                    <a:pt x="2178144" y="1142334"/>
                  </a:lnTo>
                  <a:lnTo>
                    <a:pt x="2152407" y="1147530"/>
                  </a:lnTo>
                  <a:lnTo>
                    <a:pt x="66120" y="1147530"/>
                  </a:lnTo>
                  <a:lnTo>
                    <a:pt x="40383" y="1142334"/>
                  </a:lnTo>
                  <a:lnTo>
                    <a:pt x="19366" y="1128164"/>
                  </a:lnTo>
                  <a:lnTo>
                    <a:pt x="5196" y="1107146"/>
                  </a:lnTo>
                  <a:lnTo>
                    <a:pt x="0" y="1081409"/>
                  </a:lnTo>
                  <a:lnTo>
                    <a:pt x="0" y="66120"/>
                  </a:lnTo>
                  <a:close/>
                </a:path>
              </a:pathLst>
            </a:custGeom>
            <a:ln w="28574">
              <a:solidFill>
                <a:srgbClr val="2D2E27"/>
              </a:solidFill>
            </a:ln>
          </p:spPr>
          <p:txBody>
            <a:bodyPr wrap="square" lIns="0" tIns="0" rIns="0" bIns="0" rtlCol="0"/>
            <a:lstStyle/>
            <a:p>
              <a:endParaRPr/>
            </a:p>
          </p:txBody>
        </p:sp>
      </p:grpSp>
      <p:pic>
        <p:nvPicPr>
          <p:cNvPr id="45" name="object 45"/>
          <p:cNvPicPr/>
          <p:nvPr/>
        </p:nvPicPr>
        <p:blipFill>
          <a:blip r:embed="rId8" cstate="print"/>
          <a:stretch>
            <a:fillRect/>
          </a:stretch>
        </p:blipFill>
        <p:spPr>
          <a:xfrm>
            <a:off x="1542850" y="268550"/>
            <a:ext cx="780925" cy="780925"/>
          </a:xfrm>
          <a:prstGeom prst="rect">
            <a:avLst/>
          </a:prstGeom>
        </p:spPr>
      </p:pic>
      <p:sp>
        <p:nvSpPr>
          <p:cNvPr id="46" name="TextBox 45"/>
          <p:cNvSpPr txBox="1"/>
          <p:nvPr/>
        </p:nvSpPr>
        <p:spPr>
          <a:xfrm>
            <a:off x="2438400" y="514350"/>
            <a:ext cx="4805155" cy="369332"/>
          </a:xfrm>
          <a:prstGeom prst="rect">
            <a:avLst/>
          </a:prstGeom>
          <a:noFill/>
        </p:spPr>
        <p:txBody>
          <a:bodyPr wrap="square" rtlCol="0">
            <a:spAutoFit/>
          </a:bodyPr>
          <a:lstStyle/>
          <a:p>
            <a:r>
              <a:rPr lang="mk-MK" dirty="0"/>
              <a:t>ПРЕД ДА СПОДЕЛИШ НЕШТО, ЗАПРАШАЈ СЕ:</a:t>
            </a:r>
            <a:endParaRPr lang="en-US" dirty="0"/>
          </a:p>
        </p:txBody>
      </p:sp>
      <p:sp>
        <p:nvSpPr>
          <p:cNvPr id="34" name="TextBox 33">
            <a:extLst>
              <a:ext uri="{FF2B5EF4-FFF2-40B4-BE49-F238E27FC236}">
                <a16:creationId xmlns:a16="http://schemas.microsoft.com/office/drawing/2014/main" id="{67619B67-CFE9-4B66-8A1B-840308DDC4DC}"/>
              </a:ext>
            </a:extLst>
          </p:cNvPr>
          <p:cNvSpPr txBox="1"/>
          <p:nvPr/>
        </p:nvSpPr>
        <p:spPr>
          <a:xfrm>
            <a:off x="738052" y="1405063"/>
            <a:ext cx="2104662" cy="1754326"/>
          </a:xfrm>
          <a:prstGeom prst="rect">
            <a:avLst/>
          </a:prstGeom>
          <a:noFill/>
        </p:spPr>
        <p:txBody>
          <a:bodyPr wrap="square" rtlCol="0">
            <a:spAutoFit/>
          </a:bodyPr>
          <a:lstStyle/>
          <a:p>
            <a:r>
              <a:rPr lang="ru-RU" sz="1600" dirty="0"/>
              <a:t>Она што секогаш треба да</a:t>
            </a:r>
            <a:r>
              <a:rPr lang="en-US" sz="1600" dirty="0"/>
              <a:t> </a:t>
            </a:r>
            <a:r>
              <a:rPr lang="ru-RU" sz="1600" dirty="0"/>
              <a:t>го имаме на ум е дека </a:t>
            </a:r>
            <a:r>
              <a:rPr lang="en-US" sz="1600" dirty="0"/>
              <a:t>--- </a:t>
            </a:r>
            <a:r>
              <a:rPr lang="ru-RU" sz="1600" dirty="0"/>
              <a:t>штом нешто еднаш ќе се</a:t>
            </a:r>
            <a:r>
              <a:rPr lang="en-US" sz="1600" dirty="0"/>
              <a:t> </a:t>
            </a:r>
            <a:r>
              <a:rPr lang="mk-MK" sz="1600" dirty="0"/>
              <a:t>објави, нема враќање</a:t>
            </a:r>
          </a:p>
          <a:p>
            <a:endParaRPr lang="ru-RU" sz="1400" dirty="0">
              <a:latin typeface="Arial"/>
              <a:cs typeface="Arial"/>
            </a:endParaRPr>
          </a:p>
          <a:p>
            <a:endParaRPr lang="en-US" sz="1400" dirty="0"/>
          </a:p>
        </p:txBody>
      </p:sp>
      <p:sp>
        <p:nvSpPr>
          <p:cNvPr id="52" name="TextBox 51">
            <a:extLst>
              <a:ext uri="{FF2B5EF4-FFF2-40B4-BE49-F238E27FC236}">
                <a16:creationId xmlns:a16="http://schemas.microsoft.com/office/drawing/2014/main" id="{77FAA013-F9BD-4420-890A-522E35FE663E}"/>
              </a:ext>
            </a:extLst>
          </p:cNvPr>
          <p:cNvSpPr txBox="1"/>
          <p:nvPr/>
        </p:nvSpPr>
        <p:spPr>
          <a:xfrm>
            <a:off x="1817906" y="3409950"/>
            <a:ext cx="2220731" cy="1200329"/>
          </a:xfrm>
          <a:prstGeom prst="rect">
            <a:avLst/>
          </a:prstGeom>
          <a:noFill/>
        </p:spPr>
        <p:txBody>
          <a:bodyPr wrap="square" rtlCol="0">
            <a:spAutoFit/>
          </a:bodyPr>
          <a:lstStyle/>
          <a:p>
            <a:pPr>
              <a:lnSpc>
                <a:spcPct val="90000"/>
              </a:lnSpc>
            </a:pPr>
            <a:r>
              <a:rPr lang="mk-MK" sz="1600" dirty="0"/>
              <a:t>Како ќе се чуствувам ако оваа содржина заврши некаде каде што не ми било намерата да ја пратам</a:t>
            </a:r>
            <a:endParaRPr lang="en-US" sz="1600" dirty="0"/>
          </a:p>
        </p:txBody>
      </p:sp>
      <p:sp>
        <p:nvSpPr>
          <p:cNvPr id="53" name="TextBox 52">
            <a:extLst>
              <a:ext uri="{FF2B5EF4-FFF2-40B4-BE49-F238E27FC236}">
                <a16:creationId xmlns:a16="http://schemas.microsoft.com/office/drawing/2014/main" id="{F594A57F-7ED0-479A-A204-1380E9D1D257}"/>
              </a:ext>
            </a:extLst>
          </p:cNvPr>
          <p:cNvSpPr txBox="1"/>
          <p:nvPr/>
        </p:nvSpPr>
        <p:spPr>
          <a:xfrm>
            <a:off x="4040875" y="2189483"/>
            <a:ext cx="2212147" cy="1077218"/>
          </a:xfrm>
          <a:prstGeom prst="rect">
            <a:avLst/>
          </a:prstGeom>
          <a:noFill/>
        </p:spPr>
        <p:txBody>
          <a:bodyPr wrap="square" rtlCol="0">
            <a:spAutoFit/>
          </a:bodyPr>
          <a:lstStyle/>
          <a:p>
            <a:r>
              <a:rPr lang="mk-MK" sz="1600" dirty="0"/>
              <a:t>Дали ќе повредам или навредам некого со ова што го споделувам?</a:t>
            </a:r>
            <a:endParaRPr lang="en-US" sz="1600" dirty="0"/>
          </a:p>
        </p:txBody>
      </p:sp>
      <p:sp>
        <p:nvSpPr>
          <p:cNvPr id="30" name="TextBox 29">
            <a:extLst>
              <a:ext uri="{FF2B5EF4-FFF2-40B4-BE49-F238E27FC236}">
                <a16:creationId xmlns:a16="http://schemas.microsoft.com/office/drawing/2014/main" id="{A8E0FE09-84CF-469D-86A8-023FC49A3FE4}"/>
              </a:ext>
            </a:extLst>
          </p:cNvPr>
          <p:cNvSpPr txBox="1"/>
          <p:nvPr/>
        </p:nvSpPr>
        <p:spPr>
          <a:xfrm>
            <a:off x="6527183" y="3579154"/>
            <a:ext cx="1981200" cy="830997"/>
          </a:xfrm>
          <a:prstGeom prst="rect">
            <a:avLst/>
          </a:prstGeom>
          <a:noFill/>
        </p:spPr>
        <p:txBody>
          <a:bodyPr wrap="square" rtlCol="0">
            <a:spAutoFit/>
          </a:bodyPr>
          <a:lstStyle/>
          <a:p>
            <a:r>
              <a:rPr lang="mk-MK" sz="1600" dirty="0"/>
              <a:t>Дали е ова нешто што ти би сакал да е споделено за тебе?</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8987" y="308187"/>
            <a:ext cx="8614410" cy="4620260"/>
            <a:chOff x="308987" y="308187"/>
            <a:chExt cx="8614410" cy="4620260"/>
          </a:xfrm>
        </p:grpSpPr>
        <p:pic>
          <p:nvPicPr>
            <p:cNvPr id="3" name="object 3"/>
            <p:cNvPicPr/>
            <p:nvPr/>
          </p:nvPicPr>
          <p:blipFill>
            <a:blip r:embed="rId3" cstate="print"/>
            <a:stretch>
              <a:fillRect/>
            </a:stretch>
          </p:blipFill>
          <p:spPr>
            <a:xfrm>
              <a:off x="411763" y="407436"/>
              <a:ext cx="8511375" cy="4520475"/>
            </a:xfrm>
            <a:prstGeom prst="rect">
              <a:avLst/>
            </a:prstGeom>
          </p:spPr>
        </p:pic>
        <p:sp>
          <p:nvSpPr>
            <p:cNvPr id="4" name="object 4"/>
            <p:cNvSpPr/>
            <p:nvPr/>
          </p:nvSpPr>
          <p:spPr>
            <a:xfrm>
              <a:off x="323275" y="322474"/>
              <a:ext cx="8482965" cy="4491990"/>
            </a:xfrm>
            <a:custGeom>
              <a:avLst/>
              <a:gdLst/>
              <a:ahLst/>
              <a:cxnLst/>
              <a:rect l="l" t="t" r="r" b="b"/>
              <a:pathLst>
                <a:path w="8482965" h="4491990">
                  <a:moveTo>
                    <a:pt x="8359767" y="4491899"/>
                  </a:moveTo>
                  <a:lnTo>
                    <a:pt x="123033" y="4491899"/>
                  </a:lnTo>
                  <a:lnTo>
                    <a:pt x="75143" y="4482231"/>
                  </a:lnTo>
                  <a:lnTo>
                    <a:pt x="36035" y="4455864"/>
                  </a:lnTo>
                  <a:lnTo>
                    <a:pt x="9668" y="4416756"/>
                  </a:lnTo>
                  <a:lnTo>
                    <a:pt x="0" y="4368866"/>
                  </a:lnTo>
                  <a:lnTo>
                    <a:pt x="0" y="123033"/>
                  </a:ln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close/>
                </a:path>
              </a:pathLst>
            </a:custGeom>
            <a:solidFill>
              <a:srgbClr val="F6F1E3"/>
            </a:solidFill>
          </p:spPr>
          <p:txBody>
            <a:bodyPr wrap="square" lIns="0" tIns="0" rIns="0" bIns="0" rtlCol="0"/>
            <a:lstStyle/>
            <a:p>
              <a:endParaRPr/>
            </a:p>
          </p:txBody>
        </p:sp>
        <p:sp>
          <p:nvSpPr>
            <p:cNvPr id="5" name="object 5"/>
            <p:cNvSpPr/>
            <p:nvPr/>
          </p:nvSpPr>
          <p:spPr>
            <a:xfrm>
              <a:off x="323275" y="322474"/>
              <a:ext cx="8490585" cy="4491990"/>
            </a:xfrm>
            <a:custGeom>
              <a:avLst/>
              <a:gdLst/>
              <a:ahLst/>
              <a:cxnLst/>
              <a:rect l="l" t="t" r="r" b="b"/>
              <a:pathLst>
                <a:path w="8490585" h="4491990">
                  <a:moveTo>
                    <a:pt x="0" y="123033"/>
                  </a:move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lnTo>
                    <a:pt x="123033" y="4491899"/>
                  </a:lnTo>
                  <a:lnTo>
                    <a:pt x="75143" y="4482231"/>
                  </a:lnTo>
                  <a:lnTo>
                    <a:pt x="36035" y="4455864"/>
                  </a:lnTo>
                  <a:lnTo>
                    <a:pt x="9668" y="4416756"/>
                  </a:lnTo>
                  <a:lnTo>
                    <a:pt x="0" y="4368866"/>
                  </a:lnTo>
                  <a:lnTo>
                    <a:pt x="0" y="123033"/>
                  </a:lnTo>
                  <a:close/>
                </a:path>
                <a:path w="8490585" h="4491990">
                  <a:moveTo>
                    <a:pt x="8490433" y="677235"/>
                  </a:moveTo>
                  <a:lnTo>
                    <a:pt x="8229" y="677235"/>
                  </a:lnTo>
                </a:path>
              </a:pathLst>
            </a:custGeom>
            <a:ln w="28574">
              <a:solidFill>
                <a:srgbClr val="2D2E27"/>
              </a:solidFill>
            </a:ln>
          </p:spPr>
          <p:txBody>
            <a:bodyPr wrap="square" lIns="0" tIns="0" rIns="0" bIns="0" rtlCol="0"/>
            <a:lstStyle/>
            <a:p>
              <a:endParaRPr/>
            </a:p>
          </p:txBody>
        </p:sp>
        <p:pic>
          <p:nvPicPr>
            <p:cNvPr id="6" name="object 6"/>
            <p:cNvPicPr/>
            <p:nvPr/>
          </p:nvPicPr>
          <p:blipFill>
            <a:blip r:embed="rId4" cstate="print"/>
            <a:stretch>
              <a:fillRect/>
            </a:stretch>
          </p:blipFill>
          <p:spPr>
            <a:xfrm>
              <a:off x="1215259" y="479910"/>
              <a:ext cx="183295" cy="183295"/>
            </a:xfrm>
            <a:prstGeom prst="rect">
              <a:avLst/>
            </a:prstGeom>
          </p:spPr>
        </p:pic>
        <p:pic>
          <p:nvPicPr>
            <p:cNvPr id="7" name="object 7"/>
            <p:cNvPicPr/>
            <p:nvPr/>
          </p:nvPicPr>
          <p:blipFill>
            <a:blip r:embed="rId5" cstate="print"/>
            <a:stretch>
              <a:fillRect/>
            </a:stretch>
          </p:blipFill>
          <p:spPr>
            <a:xfrm>
              <a:off x="1200971" y="455163"/>
              <a:ext cx="183295" cy="183295"/>
            </a:xfrm>
            <a:prstGeom prst="rect">
              <a:avLst/>
            </a:prstGeom>
          </p:spPr>
        </p:pic>
        <p:pic>
          <p:nvPicPr>
            <p:cNvPr id="8" name="object 8"/>
            <p:cNvPicPr/>
            <p:nvPr/>
          </p:nvPicPr>
          <p:blipFill>
            <a:blip r:embed="rId4" cstate="print"/>
            <a:stretch>
              <a:fillRect/>
            </a:stretch>
          </p:blipFill>
          <p:spPr>
            <a:xfrm>
              <a:off x="887691" y="479910"/>
              <a:ext cx="183295" cy="183295"/>
            </a:xfrm>
            <a:prstGeom prst="rect">
              <a:avLst/>
            </a:prstGeom>
          </p:spPr>
        </p:pic>
        <p:pic>
          <p:nvPicPr>
            <p:cNvPr id="9" name="object 9"/>
            <p:cNvPicPr/>
            <p:nvPr/>
          </p:nvPicPr>
          <p:blipFill>
            <a:blip r:embed="rId5" cstate="print"/>
            <a:stretch>
              <a:fillRect/>
            </a:stretch>
          </p:blipFill>
          <p:spPr>
            <a:xfrm>
              <a:off x="873403" y="455163"/>
              <a:ext cx="183295" cy="183295"/>
            </a:xfrm>
            <a:prstGeom prst="rect">
              <a:avLst/>
            </a:prstGeom>
          </p:spPr>
        </p:pic>
        <p:pic>
          <p:nvPicPr>
            <p:cNvPr id="10" name="object 10"/>
            <p:cNvPicPr/>
            <p:nvPr/>
          </p:nvPicPr>
          <p:blipFill>
            <a:blip r:embed="rId6" cstate="print"/>
            <a:stretch>
              <a:fillRect/>
            </a:stretch>
          </p:blipFill>
          <p:spPr>
            <a:xfrm>
              <a:off x="560123" y="479910"/>
              <a:ext cx="183295" cy="183295"/>
            </a:xfrm>
            <a:prstGeom prst="rect">
              <a:avLst/>
            </a:prstGeom>
          </p:spPr>
        </p:pic>
        <p:pic>
          <p:nvPicPr>
            <p:cNvPr id="11" name="object 11"/>
            <p:cNvPicPr/>
            <p:nvPr/>
          </p:nvPicPr>
          <p:blipFill>
            <a:blip r:embed="rId7" cstate="print"/>
            <a:stretch>
              <a:fillRect/>
            </a:stretch>
          </p:blipFill>
          <p:spPr>
            <a:xfrm>
              <a:off x="545835" y="455163"/>
              <a:ext cx="183295" cy="183295"/>
            </a:xfrm>
            <a:prstGeom prst="rect">
              <a:avLst/>
            </a:prstGeom>
          </p:spPr>
        </p:pic>
        <p:sp>
          <p:nvSpPr>
            <p:cNvPr id="12" name="object 12"/>
            <p:cNvSpPr/>
            <p:nvPr/>
          </p:nvSpPr>
          <p:spPr>
            <a:xfrm>
              <a:off x="656170" y="1168602"/>
              <a:ext cx="7593330" cy="2186305"/>
            </a:xfrm>
            <a:custGeom>
              <a:avLst/>
              <a:gdLst/>
              <a:ahLst/>
              <a:cxnLst/>
              <a:rect l="l" t="t" r="r" b="b"/>
              <a:pathLst>
                <a:path w="7593330" h="2186304">
                  <a:moveTo>
                    <a:pt x="6194818" y="1104531"/>
                  </a:moveTo>
                  <a:lnTo>
                    <a:pt x="0" y="1104531"/>
                  </a:lnTo>
                  <a:lnTo>
                    <a:pt x="0" y="1432191"/>
                  </a:lnTo>
                  <a:lnTo>
                    <a:pt x="6194818" y="1432191"/>
                  </a:lnTo>
                  <a:lnTo>
                    <a:pt x="6194818" y="1104531"/>
                  </a:lnTo>
                  <a:close/>
                </a:path>
                <a:path w="7593330" h="2186304">
                  <a:moveTo>
                    <a:pt x="6894919" y="1858149"/>
                  </a:moveTo>
                  <a:lnTo>
                    <a:pt x="0" y="1858149"/>
                  </a:lnTo>
                  <a:lnTo>
                    <a:pt x="0" y="2185809"/>
                  </a:lnTo>
                  <a:lnTo>
                    <a:pt x="6894919" y="2185809"/>
                  </a:lnTo>
                  <a:lnTo>
                    <a:pt x="6894919" y="1858149"/>
                  </a:lnTo>
                  <a:close/>
                </a:path>
                <a:path w="7593330" h="2186304">
                  <a:moveTo>
                    <a:pt x="7567981" y="1481340"/>
                  </a:moveTo>
                  <a:lnTo>
                    <a:pt x="0" y="1481340"/>
                  </a:lnTo>
                  <a:lnTo>
                    <a:pt x="0" y="1809000"/>
                  </a:lnTo>
                  <a:lnTo>
                    <a:pt x="7567981" y="1809000"/>
                  </a:lnTo>
                  <a:lnTo>
                    <a:pt x="7567981" y="1481340"/>
                  </a:lnTo>
                  <a:close/>
                </a:path>
                <a:path w="7593330" h="2186304">
                  <a:moveTo>
                    <a:pt x="7592898" y="0"/>
                  </a:moveTo>
                  <a:lnTo>
                    <a:pt x="0" y="0"/>
                  </a:lnTo>
                  <a:lnTo>
                    <a:pt x="0" y="342900"/>
                  </a:lnTo>
                  <a:lnTo>
                    <a:pt x="0" y="670560"/>
                  </a:lnTo>
                  <a:lnTo>
                    <a:pt x="0" y="998220"/>
                  </a:lnTo>
                  <a:lnTo>
                    <a:pt x="5662777" y="998220"/>
                  </a:lnTo>
                  <a:lnTo>
                    <a:pt x="5662777" y="670560"/>
                  </a:lnTo>
                  <a:lnTo>
                    <a:pt x="7149757" y="670560"/>
                  </a:lnTo>
                  <a:lnTo>
                    <a:pt x="7149757" y="342900"/>
                  </a:lnTo>
                  <a:lnTo>
                    <a:pt x="7592898" y="342900"/>
                  </a:lnTo>
                  <a:lnTo>
                    <a:pt x="7592898" y="0"/>
                  </a:lnTo>
                  <a:close/>
                </a:path>
              </a:pathLst>
            </a:custGeom>
            <a:solidFill>
              <a:srgbClr val="EDEBE9"/>
            </a:solidFill>
          </p:spPr>
          <p:txBody>
            <a:bodyPr wrap="square" lIns="0" tIns="0" rIns="0" bIns="0" rtlCol="0"/>
            <a:lstStyle/>
            <a:p>
              <a:endParaRPr/>
            </a:p>
          </p:txBody>
        </p:sp>
      </p:grpSp>
      <p:sp>
        <p:nvSpPr>
          <p:cNvPr id="13" name="object 13"/>
          <p:cNvSpPr txBox="1">
            <a:spLocks noGrp="1"/>
          </p:cNvSpPr>
          <p:nvPr>
            <p:ph type="title"/>
          </p:nvPr>
        </p:nvSpPr>
        <p:spPr>
          <a:xfrm>
            <a:off x="643475" y="1144470"/>
            <a:ext cx="7614920" cy="1923604"/>
          </a:xfrm>
          <a:prstGeom prst="rect">
            <a:avLst/>
          </a:prstGeom>
        </p:spPr>
        <p:txBody>
          <a:bodyPr vert="horz" wrap="square" lIns="0" tIns="12700" rIns="0" bIns="0" rtlCol="0">
            <a:spAutoFit/>
          </a:bodyPr>
          <a:lstStyle/>
          <a:p>
            <a:pPr marL="12700" marR="5080">
              <a:spcBef>
                <a:spcPts val="100"/>
              </a:spcBef>
            </a:pPr>
            <a:r>
              <a:rPr sz="2000" b="0" spc="-5" dirty="0">
                <a:solidFill>
                  <a:srgbClr val="000000"/>
                </a:solidFill>
                <a:latin typeface="Arial"/>
                <a:cs typeface="Arial"/>
              </a:rPr>
              <a:t>Има многу </a:t>
            </a:r>
            <a:r>
              <a:rPr sz="2000" b="0" spc="-20" dirty="0">
                <a:solidFill>
                  <a:srgbClr val="000000"/>
                </a:solidFill>
                <a:latin typeface="Arial"/>
                <a:cs typeface="Arial"/>
              </a:rPr>
              <a:t>веб </a:t>
            </a:r>
            <a:r>
              <a:rPr sz="2000" b="0" dirty="0">
                <a:solidFill>
                  <a:srgbClr val="000000"/>
                </a:solidFill>
                <a:latin typeface="Arial"/>
                <a:cs typeface="Arial"/>
              </a:rPr>
              <a:t>страници </a:t>
            </a:r>
            <a:r>
              <a:rPr sz="2000" b="0" spc="-5" dirty="0">
                <a:solidFill>
                  <a:srgbClr val="000000"/>
                </a:solidFill>
                <a:latin typeface="Arial"/>
                <a:cs typeface="Arial"/>
              </a:rPr>
              <a:t>на </a:t>
            </a:r>
            <a:r>
              <a:rPr sz="2000" b="0" spc="-20" dirty="0">
                <a:solidFill>
                  <a:srgbClr val="000000"/>
                </a:solidFill>
                <a:latin typeface="Arial"/>
                <a:cs typeface="Arial"/>
              </a:rPr>
              <a:t>интернетот </a:t>
            </a:r>
            <a:r>
              <a:rPr sz="2000" b="0" spc="5" dirty="0">
                <a:solidFill>
                  <a:srgbClr val="000000"/>
                </a:solidFill>
                <a:latin typeface="Arial"/>
                <a:cs typeface="Arial"/>
              </a:rPr>
              <a:t>кој </a:t>
            </a:r>
            <a:r>
              <a:rPr sz="2000" b="0" spc="10" dirty="0">
                <a:solidFill>
                  <a:srgbClr val="000000"/>
                </a:solidFill>
                <a:latin typeface="Arial"/>
                <a:cs typeface="Arial"/>
              </a:rPr>
              <a:t>ке </a:t>
            </a:r>
            <a:r>
              <a:rPr sz="2000" b="0" spc="-20" dirty="0">
                <a:solidFill>
                  <a:srgbClr val="000000"/>
                </a:solidFill>
                <a:latin typeface="Arial"/>
                <a:cs typeface="Arial"/>
              </a:rPr>
              <a:t>пробаат </a:t>
            </a:r>
            <a:r>
              <a:rPr sz="2000" b="0" spc="-5" dirty="0">
                <a:solidFill>
                  <a:srgbClr val="000000"/>
                </a:solidFill>
                <a:latin typeface="Arial"/>
                <a:cs typeface="Arial"/>
              </a:rPr>
              <a:t>да </a:t>
            </a:r>
            <a:r>
              <a:rPr sz="2000" b="0" dirty="0">
                <a:solidFill>
                  <a:srgbClr val="000000"/>
                </a:solidFill>
                <a:latin typeface="Arial"/>
                <a:cs typeface="Arial"/>
              </a:rPr>
              <a:t>ти </a:t>
            </a:r>
            <a:r>
              <a:rPr sz="2000" b="0" spc="-585" dirty="0">
                <a:solidFill>
                  <a:srgbClr val="000000"/>
                </a:solidFill>
                <a:latin typeface="Arial"/>
                <a:cs typeface="Arial"/>
              </a:rPr>
              <a:t> </a:t>
            </a:r>
            <a:r>
              <a:rPr sz="2000" b="0" spc="-15" dirty="0">
                <a:solidFill>
                  <a:srgbClr val="000000"/>
                </a:solidFill>
                <a:latin typeface="Arial"/>
                <a:cs typeface="Arial"/>
              </a:rPr>
              <a:t>земаат </a:t>
            </a:r>
            <a:r>
              <a:rPr sz="2000" b="0" spc="-5" dirty="0">
                <a:solidFill>
                  <a:srgbClr val="000000"/>
                </a:solidFill>
                <a:latin typeface="Arial"/>
                <a:cs typeface="Arial"/>
              </a:rPr>
              <a:t>информации </a:t>
            </a:r>
            <a:r>
              <a:rPr sz="2000" b="0" spc="-25" dirty="0">
                <a:solidFill>
                  <a:srgbClr val="000000"/>
                </a:solidFill>
                <a:latin typeface="Arial"/>
                <a:cs typeface="Arial"/>
              </a:rPr>
              <a:t>од </a:t>
            </a:r>
            <a:r>
              <a:rPr sz="2000" b="0" dirty="0">
                <a:solidFill>
                  <a:srgbClr val="000000"/>
                </a:solidFill>
                <a:latin typeface="Arial"/>
                <a:cs typeface="Arial"/>
              </a:rPr>
              <a:t>се </a:t>
            </a:r>
            <a:r>
              <a:rPr sz="2000" b="0" spc="-10" dirty="0">
                <a:solidFill>
                  <a:srgbClr val="000000"/>
                </a:solidFill>
                <a:latin typeface="Arial"/>
                <a:cs typeface="Arial"/>
              </a:rPr>
              <a:t>што </a:t>
            </a:r>
            <a:r>
              <a:rPr sz="2000" b="0" spc="10" dirty="0">
                <a:solidFill>
                  <a:srgbClr val="000000"/>
                </a:solidFill>
                <a:latin typeface="Arial"/>
                <a:cs typeface="Arial"/>
              </a:rPr>
              <a:t>ке </a:t>
            </a:r>
            <a:r>
              <a:rPr sz="2000" b="0" spc="-15" dirty="0">
                <a:solidFill>
                  <a:srgbClr val="000000"/>
                </a:solidFill>
                <a:latin typeface="Arial"/>
                <a:cs typeface="Arial"/>
              </a:rPr>
              <a:t>најдат </a:t>
            </a:r>
            <a:r>
              <a:rPr sz="2000" b="0" spc="10" dirty="0">
                <a:solidFill>
                  <a:srgbClr val="000000"/>
                </a:solidFill>
                <a:latin typeface="Arial"/>
                <a:cs typeface="Arial"/>
              </a:rPr>
              <a:t>како </a:t>
            </a:r>
            <a:r>
              <a:rPr sz="2000" b="0" spc="-5" dirty="0">
                <a:solidFill>
                  <a:srgbClr val="000000"/>
                </a:solidFill>
                <a:latin typeface="Arial"/>
                <a:cs typeface="Arial"/>
              </a:rPr>
              <a:t>на </a:t>
            </a:r>
            <a:r>
              <a:rPr sz="2000" b="0" spc="-5" dirty="0" err="1">
                <a:solidFill>
                  <a:srgbClr val="000000"/>
                </a:solidFill>
                <a:latin typeface="Arial"/>
                <a:cs typeface="Arial"/>
              </a:rPr>
              <a:t>пример</a:t>
            </a:r>
            <a:r>
              <a:rPr sz="2000" b="0" spc="-5" dirty="0">
                <a:solidFill>
                  <a:srgbClr val="000000"/>
                </a:solidFill>
                <a:latin typeface="Arial"/>
                <a:cs typeface="Arial"/>
              </a:rPr>
              <a:t> </a:t>
            </a:r>
            <a:r>
              <a:rPr sz="2000" b="0" dirty="0">
                <a:solidFill>
                  <a:srgbClr val="000000"/>
                </a:solidFill>
                <a:latin typeface="Arial"/>
                <a:cs typeface="Arial"/>
              </a:rPr>
              <a:t> </a:t>
            </a:r>
            <a:r>
              <a:rPr lang="mk-MK" sz="2000" b="0" spc="-10" dirty="0">
                <a:solidFill>
                  <a:srgbClr val="000000"/>
                </a:solidFill>
              </a:rPr>
              <a:t>кориснички имиња, лозинки, лични</a:t>
            </a:r>
            <a:r>
              <a:rPr sz="2000" b="0" spc="-10" dirty="0">
                <a:solidFill>
                  <a:srgbClr val="000000"/>
                </a:solidFill>
                <a:latin typeface="Arial"/>
                <a:cs typeface="Arial"/>
              </a:rPr>
              <a:t> </a:t>
            </a:r>
            <a:r>
              <a:rPr sz="2000" b="0" spc="-20" dirty="0">
                <a:solidFill>
                  <a:srgbClr val="000000"/>
                </a:solidFill>
                <a:latin typeface="Arial"/>
                <a:cs typeface="Arial"/>
              </a:rPr>
              <a:t>податоци</a:t>
            </a:r>
            <a:r>
              <a:rPr sz="2000" b="0" spc="-5" dirty="0">
                <a:solidFill>
                  <a:srgbClr val="000000"/>
                </a:solidFill>
                <a:latin typeface="Arial"/>
                <a:cs typeface="Arial"/>
              </a:rPr>
              <a:t> </a:t>
            </a:r>
            <a:r>
              <a:rPr sz="2000" b="0" dirty="0">
                <a:solidFill>
                  <a:srgbClr val="000000"/>
                </a:solidFill>
                <a:latin typeface="Arial"/>
                <a:cs typeface="Arial"/>
              </a:rPr>
              <a:t>и</a:t>
            </a:r>
            <a:r>
              <a:rPr sz="2000" b="0" spc="-5" dirty="0">
                <a:solidFill>
                  <a:srgbClr val="000000"/>
                </a:solidFill>
                <a:latin typeface="Arial"/>
                <a:cs typeface="Arial"/>
              </a:rPr>
              <a:t> </a:t>
            </a:r>
            <a:r>
              <a:rPr sz="2000" b="0" spc="-15" dirty="0">
                <a:solidFill>
                  <a:srgbClr val="000000"/>
                </a:solidFill>
                <a:latin typeface="Arial"/>
                <a:cs typeface="Arial"/>
              </a:rPr>
              <a:t>друго.</a:t>
            </a:r>
            <a:endParaRPr sz="2000" dirty="0">
              <a:latin typeface="Arial"/>
              <a:cs typeface="Arial"/>
            </a:endParaRPr>
          </a:p>
          <a:p>
            <a:pPr marL="12700" marR="34925">
              <a:spcBef>
                <a:spcPts val="455"/>
              </a:spcBef>
            </a:pPr>
            <a:r>
              <a:rPr sz="2000" b="0" spc="-10" dirty="0">
                <a:solidFill>
                  <a:srgbClr val="000000"/>
                </a:solidFill>
                <a:latin typeface="Arial"/>
                <a:cs typeface="Arial"/>
              </a:rPr>
              <a:t>Понекогаш </a:t>
            </a:r>
            <a:r>
              <a:rPr sz="2000" b="0" spc="-5" dirty="0">
                <a:solidFill>
                  <a:srgbClr val="000000"/>
                </a:solidFill>
                <a:latin typeface="Arial"/>
                <a:cs typeface="Arial"/>
              </a:rPr>
              <a:t>на </a:t>
            </a:r>
            <a:r>
              <a:rPr sz="2000" b="0" spc="-20" dirty="0">
                <a:solidFill>
                  <a:srgbClr val="000000"/>
                </a:solidFill>
                <a:latin typeface="Arial"/>
                <a:cs typeface="Arial"/>
              </a:rPr>
              <a:t>интернет</a:t>
            </a:r>
            <a:r>
              <a:rPr sz="2000" b="0" spc="-5" dirty="0">
                <a:solidFill>
                  <a:srgbClr val="000000"/>
                </a:solidFill>
                <a:latin typeface="Arial"/>
                <a:cs typeface="Arial"/>
              </a:rPr>
              <a:t> </a:t>
            </a:r>
            <a:r>
              <a:rPr sz="2000" b="0" spc="-15" dirty="0">
                <a:solidFill>
                  <a:srgbClr val="000000"/>
                </a:solidFill>
                <a:latin typeface="Arial"/>
                <a:cs typeface="Arial"/>
              </a:rPr>
              <a:t>треба</a:t>
            </a:r>
            <a:r>
              <a:rPr sz="2000" b="0" spc="-5" dirty="0">
                <a:solidFill>
                  <a:srgbClr val="000000"/>
                </a:solidFill>
                <a:latin typeface="Arial"/>
                <a:cs typeface="Arial"/>
              </a:rPr>
              <a:t> да </a:t>
            </a:r>
            <a:r>
              <a:rPr sz="2000" b="0" dirty="0">
                <a:solidFill>
                  <a:srgbClr val="000000"/>
                </a:solidFill>
                <a:latin typeface="Arial"/>
                <a:cs typeface="Arial"/>
              </a:rPr>
              <a:t>се</a:t>
            </a:r>
            <a:r>
              <a:rPr sz="2000" b="0" spc="-5" dirty="0">
                <a:solidFill>
                  <a:srgbClr val="000000"/>
                </a:solidFill>
                <a:latin typeface="Arial"/>
                <a:cs typeface="Arial"/>
              </a:rPr>
              <a:t> </a:t>
            </a:r>
            <a:r>
              <a:rPr sz="2000" b="0" spc="-15" dirty="0">
                <a:solidFill>
                  <a:srgbClr val="000000"/>
                </a:solidFill>
                <a:latin typeface="Arial"/>
                <a:cs typeface="Arial"/>
              </a:rPr>
              <a:t>дадат</a:t>
            </a:r>
            <a:r>
              <a:rPr sz="2000" b="0" spc="-5" dirty="0">
                <a:solidFill>
                  <a:srgbClr val="000000"/>
                </a:solidFill>
                <a:latin typeface="Arial"/>
                <a:cs typeface="Arial"/>
              </a:rPr>
              <a:t> лични </a:t>
            </a:r>
            <a:r>
              <a:rPr sz="2000" b="0" dirty="0">
                <a:solidFill>
                  <a:srgbClr val="000000"/>
                </a:solidFill>
                <a:latin typeface="Arial"/>
                <a:cs typeface="Arial"/>
              </a:rPr>
              <a:t> </a:t>
            </a:r>
            <a:r>
              <a:rPr sz="2000" b="0" spc="-5" dirty="0">
                <a:solidFill>
                  <a:srgbClr val="000000"/>
                </a:solidFill>
                <a:latin typeface="Arial"/>
                <a:cs typeface="Arial"/>
              </a:rPr>
              <a:t>информации, но </a:t>
            </a:r>
            <a:r>
              <a:rPr sz="2000" b="0" spc="-15" dirty="0">
                <a:solidFill>
                  <a:srgbClr val="000000"/>
                </a:solidFill>
                <a:latin typeface="Arial"/>
                <a:cs typeface="Arial"/>
              </a:rPr>
              <a:t>постојат </a:t>
            </a:r>
            <a:r>
              <a:rPr sz="2000" b="0" spc="-5" dirty="0">
                <a:solidFill>
                  <a:srgbClr val="000000"/>
                </a:solidFill>
                <a:latin typeface="Arial"/>
                <a:cs typeface="Arial"/>
              </a:rPr>
              <a:t>граници колку информации </a:t>
            </a:r>
            <a:r>
              <a:rPr sz="2000" b="0" spc="-15" dirty="0">
                <a:solidFill>
                  <a:srgbClr val="000000"/>
                </a:solidFill>
                <a:latin typeface="Arial"/>
                <a:cs typeface="Arial"/>
              </a:rPr>
              <a:t>треба </a:t>
            </a:r>
            <a:r>
              <a:rPr sz="2000" b="0" spc="-585" dirty="0">
                <a:solidFill>
                  <a:srgbClr val="000000"/>
                </a:solidFill>
                <a:latin typeface="Arial"/>
                <a:cs typeface="Arial"/>
              </a:rPr>
              <a:t> </a:t>
            </a:r>
            <a:r>
              <a:rPr sz="2000" b="0" spc="-5" dirty="0">
                <a:solidFill>
                  <a:srgbClr val="000000"/>
                </a:solidFill>
                <a:latin typeface="Arial"/>
                <a:cs typeface="Arial"/>
              </a:rPr>
              <a:t>да</a:t>
            </a:r>
            <a:r>
              <a:rPr sz="2000" b="0" spc="-10" dirty="0">
                <a:solidFill>
                  <a:srgbClr val="000000"/>
                </a:solidFill>
                <a:latin typeface="Arial"/>
                <a:cs typeface="Arial"/>
              </a:rPr>
              <a:t> </a:t>
            </a:r>
            <a:r>
              <a:rPr sz="2000" b="0" spc="-20" dirty="0">
                <a:solidFill>
                  <a:srgbClr val="000000"/>
                </a:solidFill>
                <a:latin typeface="Arial"/>
                <a:cs typeface="Arial"/>
              </a:rPr>
              <a:t>споделите</a:t>
            </a:r>
            <a:r>
              <a:rPr sz="2000" b="0" spc="-5" dirty="0">
                <a:solidFill>
                  <a:srgbClr val="000000"/>
                </a:solidFill>
                <a:latin typeface="Arial"/>
                <a:cs typeface="Arial"/>
              </a:rPr>
              <a:t> </a:t>
            </a:r>
            <a:r>
              <a:rPr sz="2000" b="0" dirty="0">
                <a:solidFill>
                  <a:srgbClr val="000000"/>
                </a:solidFill>
                <a:latin typeface="Arial"/>
                <a:cs typeface="Arial"/>
              </a:rPr>
              <a:t>и</a:t>
            </a:r>
            <a:r>
              <a:rPr sz="2000" b="0" spc="-5" dirty="0">
                <a:solidFill>
                  <a:srgbClr val="000000"/>
                </a:solidFill>
                <a:latin typeface="Arial"/>
                <a:cs typeface="Arial"/>
              </a:rPr>
              <a:t> </a:t>
            </a:r>
            <a:r>
              <a:rPr sz="2000" b="0" spc="-15" dirty="0">
                <a:solidFill>
                  <a:srgbClr val="000000"/>
                </a:solidFill>
                <a:latin typeface="Arial"/>
                <a:cs typeface="Arial"/>
              </a:rPr>
              <a:t>треба</a:t>
            </a:r>
            <a:r>
              <a:rPr sz="2000" b="0" spc="-5" dirty="0">
                <a:solidFill>
                  <a:srgbClr val="000000"/>
                </a:solidFill>
                <a:latin typeface="Arial"/>
                <a:cs typeface="Arial"/>
              </a:rPr>
              <a:t> да </a:t>
            </a:r>
            <a:r>
              <a:rPr sz="2000" b="0" spc="-10" dirty="0">
                <a:solidFill>
                  <a:srgbClr val="000000"/>
                </a:solidFill>
                <a:latin typeface="Arial"/>
                <a:cs typeface="Arial"/>
              </a:rPr>
              <a:t>сте</a:t>
            </a:r>
            <a:r>
              <a:rPr sz="2000" b="0" spc="-5" dirty="0">
                <a:solidFill>
                  <a:srgbClr val="000000"/>
                </a:solidFill>
                <a:latin typeface="Arial"/>
                <a:cs typeface="Arial"/>
              </a:rPr>
              <a:t> </a:t>
            </a:r>
            <a:r>
              <a:rPr sz="2000" b="0" spc="-10" dirty="0">
                <a:solidFill>
                  <a:srgbClr val="000000"/>
                </a:solidFill>
                <a:latin typeface="Arial"/>
                <a:cs typeface="Arial"/>
              </a:rPr>
              <a:t>свесни</a:t>
            </a:r>
            <a:r>
              <a:rPr sz="2000" b="0" spc="-5" dirty="0">
                <a:solidFill>
                  <a:srgbClr val="000000"/>
                </a:solidFill>
                <a:latin typeface="Arial"/>
                <a:cs typeface="Arial"/>
              </a:rPr>
              <a:t> за </a:t>
            </a:r>
            <a:r>
              <a:rPr sz="2000" b="0" spc="-15" dirty="0">
                <a:solidFill>
                  <a:srgbClr val="000000"/>
                </a:solidFill>
                <a:latin typeface="Arial"/>
                <a:cs typeface="Arial"/>
              </a:rPr>
              <a:t>вашите</a:t>
            </a:r>
            <a:r>
              <a:rPr sz="2000" b="0" spc="-5" dirty="0">
                <a:solidFill>
                  <a:srgbClr val="000000"/>
                </a:solidFill>
                <a:latin typeface="Arial"/>
                <a:cs typeface="Arial"/>
              </a:rPr>
              <a:t> </a:t>
            </a:r>
            <a:r>
              <a:rPr sz="2000" b="0" spc="-10" dirty="0">
                <a:solidFill>
                  <a:srgbClr val="000000"/>
                </a:solidFill>
                <a:latin typeface="Arial"/>
                <a:cs typeface="Arial"/>
              </a:rPr>
              <a:t>права.</a:t>
            </a:r>
            <a:endParaRPr sz="2000" dirty="0">
              <a:latin typeface="Arial"/>
              <a:cs typeface="Arial"/>
            </a:endParaRPr>
          </a:p>
        </p:txBody>
      </p:sp>
      <p:pic>
        <p:nvPicPr>
          <p:cNvPr id="14" name="object 14"/>
          <p:cNvPicPr/>
          <p:nvPr/>
        </p:nvPicPr>
        <p:blipFill>
          <a:blip r:embed="rId8" cstate="print"/>
          <a:stretch>
            <a:fillRect/>
          </a:stretch>
        </p:blipFill>
        <p:spPr>
          <a:xfrm>
            <a:off x="1398554" y="3321505"/>
            <a:ext cx="2085974" cy="1177499"/>
          </a:xfrm>
          <a:prstGeom prst="rect">
            <a:avLst/>
          </a:prstGeom>
        </p:spPr>
      </p:pic>
      <p:pic>
        <p:nvPicPr>
          <p:cNvPr id="15" name="object 15"/>
          <p:cNvPicPr/>
          <p:nvPr/>
        </p:nvPicPr>
        <p:blipFill>
          <a:blip r:embed="rId9" cstate="print"/>
          <a:stretch>
            <a:fillRect/>
          </a:stretch>
        </p:blipFill>
        <p:spPr>
          <a:xfrm>
            <a:off x="5029200" y="3364906"/>
            <a:ext cx="2085974" cy="11240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7441" y="1169784"/>
            <a:ext cx="8098790" cy="1870075"/>
          </a:xfrm>
          <a:custGeom>
            <a:avLst/>
            <a:gdLst/>
            <a:ahLst/>
            <a:cxnLst/>
            <a:rect l="l" t="t" r="r" b="b"/>
            <a:pathLst>
              <a:path w="8098790" h="1870075">
                <a:moveTo>
                  <a:pt x="5546166" y="394335"/>
                </a:moveTo>
                <a:lnTo>
                  <a:pt x="324421" y="394335"/>
                </a:lnTo>
                <a:lnTo>
                  <a:pt x="324421" y="737235"/>
                </a:lnTo>
                <a:lnTo>
                  <a:pt x="5546166" y="737235"/>
                </a:lnTo>
                <a:lnTo>
                  <a:pt x="5546166" y="394335"/>
                </a:lnTo>
                <a:close/>
              </a:path>
              <a:path w="8098790" h="1870075">
                <a:moveTo>
                  <a:pt x="7404748" y="788670"/>
                </a:moveTo>
                <a:lnTo>
                  <a:pt x="7645" y="788670"/>
                </a:lnTo>
                <a:lnTo>
                  <a:pt x="7645" y="1116330"/>
                </a:lnTo>
                <a:lnTo>
                  <a:pt x="7404748" y="1116330"/>
                </a:lnTo>
                <a:lnTo>
                  <a:pt x="7404748" y="788670"/>
                </a:lnTo>
                <a:close/>
              </a:path>
              <a:path w="8098790" h="1870075">
                <a:moveTo>
                  <a:pt x="7662316" y="0"/>
                </a:moveTo>
                <a:lnTo>
                  <a:pt x="0" y="0"/>
                </a:lnTo>
                <a:lnTo>
                  <a:pt x="0" y="342900"/>
                </a:lnTo>
                <a:lnTo>
                  <a:pt x="7662316" y="342900"/>
                </a:lnTo>
                <a:lnTo>
                  <a:pt x="7662316" y="0"/>
                </a:lnTo>
                <a:close/>
              </a:path>
              <a:path w="8098790" h="1870075">
                <a:moveTo>
                  <a:pt x="7839100" y="1165479"/>
                </a:moveTo>
                <a:lnTo>
                  <a:pt x="324421" y="1165479"/>
                </a:lnTo>
                <a:lnTo>
                  <a:pt x="324421" y="1493139"/>
                </a:lnTo>
                <a:lnTo>
                  <a:pt x="7839100" y="1493139"/>
                </a:lnTo>
                <a:lnTo>
                  <a:pt x="7839100" y="1165479"/>
                </a:lnTo>
                <a:close/>
              </a:path>
              <a:path w="8098790" h="1870075">
                <a:moveTo>
                  <a:pt x="8098574" y="1542288"/>
                </a:moveTo>
                <a:lnTo>
                  <a:pt x="324421" y="1542288"/>
                </a:lnTo>
                <a:lnTo>
                  <a:pt x="324421" y="1869948"/>
                </a:lnTo>
                <a:lnTo>
                  <a:pt x="8098574" y="1869948"/>
                </a:lnTo>
                <a:lnTo>
                  <a:pt x="8098574" y="1542288"/>
                </a:lnTo>
                <a:close/>
              </a:path>
            </a:pathLst>
          </a:custGeom>
          <a:solidFill>
            <a:srgbClr val="EDEBE9"/>
          </a:solidFill>
        </p:spPr>
        <p:txBody>
          <a:bodyPr wrap="square" lIns="0" tIns="0" rIns="0" bIns="0" rtlCol="0"/>
          <a:lstStyle/>
          <a:p>
            <a:endParaRPr/>
          </a:p>
        </p:txBody>
      </p:sp>
      <p:sp>
        <p:nvSpPr>
          <p:cNvPr id="3" name="object 3"/>
          <p:cNvSpPr txBox="1"/>
          <p:nvPr/>
        </p:nvSpPr>
        <p:spPr>
          <a:xfrm>
            <a:off x="344749" y="1091670"/>
            <a:ext cx="8119109" cy="1783245"/>
          </a:xfrm>
          <a:prstGeom prst="rect">
            <a:avLst/>
          </a:prstGeom>
        </p:spPr>
        <p:txBody>
          <a:bodyPr vert="horz" wrap="square" lIns="0" tIns="12700" rIns="0" bIns="0" rtlCol="0">
            <a:spAutoFit/>
          </a:bodyPr>
          <a:lstStyle/>
          <a:p>
            <a:pPr marL="336550" marR="439420" indent="-324485">
              <a:lnSpc>
                <a:spcPct val="120300"/>
              </a:lnSpc>
              <a:spcBef>
                <a:spcPts val="100"/>
              </a:spcBef>
              <a:buSzPct val="58139"/>
              <a:buFont typeface="Arial"/>
              <a:buChar char="●"/>
              <a:tabLst>
                <a:tab pos="415925" algn="l"/>
                <a:tab pos="416559" algn="l"/>
              </a:tabLst>
            </a:pPr>
            <a:r>
              <a:rPr sz="2000" spc="5" dirty="0" err="1">
                <a:latin typeface="Arial"/>
                <a:cs typeface="Arial"/>
              </a:rPr>
              <a:t>Ако</a:t>
            </a:r>
            <a:r>
              <a:rPr sz="2000" spc="5" dirty="0">
                <a:latin typeface="Arial"/>
                <a:cs typeface="Arial"/>
              </a:rPr>
              <a:t> </a:t>
            </a:r>
            <a:r>
              <a:rPr sz="2000" spc="-15" dirty="0">
                <a:latin typeface="Arial"/>
                <a:cs typeface="Arial"/>
              </a:rPr>
              <a:t>треба </a:t>
            </a:r>
            <a:r>
              <a:rPr sz="2000" spc="-5" dirty="0">
                <a:latin typeface="Arial"/>
                <a:cs typeface="Arial"/>
              </a:rPr>
              <a:t>да </a:t>
            </a:r>
            <a:r>
              <a:rPr sz="2000" dirty="0">
                <a:latin typeface="Arial"/>
                <a:cs typeface="Arial"/>
              </a:rPr>
              <a:t>се </a:t>
            </a:r>
            <a:r>
              <a:rPr sz="2000" spc="-10" dirty="0">
                <a:latin typeface="Arial"/>
                <a:cs typeface="Arial"/>
              </a:rPr>
              <a:t>провери </a:t>
            </a:r>
            <a:r>
              <a:rPr sz="2000" spc="-15" dirty="0">
                <a:latin typeface="Arial"/>
                <a:cs typeface="Arial"/>
              </a:rPr>
              <a:t>вашиот </a:t>
            </a:r>
            <a:r>
              <a:rPr sz="2000" spc="-40" dirty="0">
                <a:latin typeface="Arial"/>
                <a:cs typeface="Arial"/>
              </a:rPr>
              <a:t>идентитет, </a:t>
            </a:r>
            <a:r>
              <a:rPr sz="2000" spc="-5" dirty="0">
                <a:latin typeface="Arial"/>
                <a:cs typeface="Arial"/>
              </a:rPr>
              <a:t>информации </a:t>
            </a:r>
            <a:r>
              <a:rPr sz="2000" spc="-585" dirty="0">
                <a:latin typeface="Arial"/>
                <a:cs typeface="Arial"/>
              </a:rPr>
              <a:t> </a:t>
            </a:r>
            <a:r>
              <a:rPr sz="2000" spc="-10" dirty="0">
                <a:latin typeface="Arial"/>
                <a:cs typeface="Arial"/>
              </a:rPr>
              <a:t>давајте </a:t>
            </a:r>
            <a:r>
              <a:rPr sz="2000" dirty="0">
                <a:latin typeface="Arial"/>
                <a:cs typeface="Arial"/>
              </a:rPr>
              <a:t>само</a:t>
            </a:r>
            <a:r>
              <a:rPr sz="2000" spc="-5" dirty="0">
                <a:latin typeface="Arial"/>
                <a:cs typeface="Arial"/>
              </a:rPr>
              <a:t> на </a:t>
            </a:r>
            <a:r>
              <a:rPr sz="2000" spc="-15" dirty="0">
                <a:latin typeface="Arial"/>
                <a:cs typeface="Arial"/>
              </a:rPr>
              <a:t>веродостојни</a:t>
            </a:r>
            <a:r>
              <a:rPr sz="2000" spc="-5" dirty="0">
                <a:latin typeface="Arial"/>
                <a:cs typeface="Arial"/>
              </a:rPr>
              <a:t> компании.</a:t>
            </a:r>
            <a:endParaRPr sz="2000" dirty="0">
              <a:latin typeface="Arial"/>
              <a:cs typeface="Arial"/>
            </a:endParaRPr>
          </a:p>
          <a:p>
            <a:pPr marL="336550" marR="5080" indent="-316865">
              <a:lnSpc>
                <a:spcPct val="114999"/>
              </a:lnSpc>
              <a:spcBef>
                <a:spcPts val="40"/>
              </a:spcBef>
              <a:buSzPct val="53488"/>
              <a:buChar char="●"/>
              <a:tabLst>
                <a:tab pos="336550" algn="l"/>
                <a:tab pos="337185" algn="l"/>
              </a:tabLst>
            </a:pPr>
            <a:r>
              <a:rPr sz="2000" spc="-15" dirty="0">
                <a:latin typeface="Arial"/>
                <a:cs typeface="Arial"/>
              </a:rPr>
              <a:t>Одбегнувајте</a:t>
            </a:r>
            <a:r>
              <a:rPr sz="2000" spc="-10" dirty="0">
                <a:latin typeface="Arial"/>
                <a:cs typeface="Arial"/>
              </a:rPr>
              <a:t> </a:t>
            </a:r>
            <a:r>
              <a:rPr sz="2000" spc="-5" dirty="0">
                <a:latin typeface="Arial"/>
                <a:cs typeface="Arial"/>
              </a:rPr>
              <a:t>да </a:t>
            </a:r>
            <a:r>
              <a:rPr sz="2000" spc="-10" dirty="0">
                <a:latin typeface="Arial"/>
                <a:cs typeface="Arial"/>
              </a:rPr>
              <a:t>објавите </a:t>
            </a:r>
            <a:r>
              <a:rPr sz="2000" spc="-5" dirty="0">
                <a:latin typeface="Arial"/>
                <a:cs typeface="Arial"/>
              </a:rPr>
              <a:t>лични информации</a:t>
            </a:r>
            <a:r>
              <a:rPr sz="2000" spc="-10" dirty="0">
                <a:latin typeface="Arial"/>
                <a:cs typeface="Arial"/>
              </a:rPr>
              <a:t> (датум</a:t>
            </a:r>
            <a:r>
              <a:rPr sz="2000" spc="-5" dirty="0">
                <a:latin typeface="Arial"/>
                <a:cs typeface="Arial"/>
              </a:rPr>
              <a:t> на </a:t>
            </a:r>
            <a:r>
              <a:rPr sz="2000" dirty="0">
                <a:latin typeface="Arial"/>
                <a:cs typeface="Arial"/>
              </a:rPr>
              <a:t> </a:t>
            </a:r>
            <a:r>
              <a:rPr sz="2000" spc="-5" dirty="0">
                <a:latin typeface="Arial"/>
                <a:cs typeface="Arial"/>
              </a:rPr>
              <a:t>раѓање, домашна адреса итн.) на </a:t>
            </a:r>
            <a:r>
              <a:rPr sz="2000" spc="-5" dirty="0" err="1">
                <a:latin typeface="Arial"/>
                <a:cs typeface="Arial"/>
              </a:rPr>
              <a:t>јавни</a:t>
            </a:r>
            <a:r>
              <a:rPr sz="2000" spc="-5" dirty="0">
                <a:latin typeface="Arial"/>
                <a:cs typeface="Arial"/>
              </a:rPr>
              <a:t> </a:t>
            </a:r>
            <a:r>
              <a:rPr lang="mk-MK" sz="2000" spc="-15" dirty="0">
                <a:latin typeface="Arial"/>
                <a:cs typeface="Arial"/>
              </a:rPr>
              <a:t>места</a:t>
            </a:r>
            <a:r>
              <a:rPr sz="2000" spc="-15" dirty="0">
                <a:latin typeface="Arial"/>
                <a:cs typeface="Arial"/>
              </a:rPr>
              <a:t> </a:t>
            </a:r>
            <a:r>
              <a:rPr sz="2000" spc="10" dirty="0">
                <a:latin typeface="Arial"/>
                <a:cs typeface="Arial"/>
              </a:rPr>
              <a:t>како </a:t>
            </a:r>
            <a:r>
              <a:rPr sz="2000" spc="-10" dirty="0">
                <a:latin typeface="Arial"/>
                <a:cs typeface="Arial"/>
              </a:rPr>
              <a:t>што </a:t>
            </a:r>
            <a:r>
              <a:rPr sz="2000" dirty="0">
                <a:latin typeface="Arial"/>
                <a:cs typeface="Arial"/>
              </a:rPr>
              <a:t>е </a:t>
            </a:r>
            <a:r>
              <a:rPr sz="2000" spc="5" dirty="0">
                <a:latin typeface="Arial"/>
                <a:cs typeface="Arial"/>
              </a:rPr>
              <a:t> </a:t>
            </a:r>
            <a:r>
              <a:rPr sz="2000" spc="-5" dirty="0">
                <a:latin typeface="Arial"/>
                <a:cs typeface="Arial"/>
              </a:rPr>
              <a:t>Facebook.</a:t>
            </a:r>
            <a:r>
              <a:rPr sz="2000" spc="-10" dirty="0">
                <a:latin typeface="Arial"/>
                <a:cs typeface="Arial"/>
              </a:rPr>
              <a:t> Личните</a:t>
            </a:r>
            <a:r>
              <a:rPr sz="2000" dirty="0">
                <a:latin typeface="Arial"/>
                <a:cs typeface="Arial"/>
              </a:rPr>
              <a:t> </a:t>
            </a:r>
            <a:r>
              <a:rPr sz="2000" spc="-20" dirty="0">
                <a:latin typeface="Arial"/>
                <a:cs typeface="Arial"/>
              </a:rPr>
              <a:t>податоци</a:t>
            </a:r>
            <a:r>
              <a:rPr sz="2000" dirty="0">
                <a:latin typeface="Arial"/>
                <a:cs typeface="Arial"/>
              </a:rPr>
              <a:t> </a:t>
            </a:r>
            <a:r>
              <a:rPr sz="2000" spc="-20" dirty="0">
                <a:latin typeface="Arial"/>
                <a:cs typeface="Arial"/>
              </a:rPr>
              <a:t>можат</a:t>
            </a:r>
            <a:r>
              <a:rPr sz="2000" dirty="0">
                <a:latin typeface="Arial"/>
                <a:cs typeface="Arial"/>
              </a:rPr>
              <a:t> </a:t>
            </a:r>
            <a:r>
              <a:rPr sz="2000" spc="-5" dirty="0">
                <a:latin typeface="Arial"/>
                <a:cs typeface="Arial"/>
              </a:rPr>
              <a:t>да</a:t>
            </a:r>
            <a:r>
              <a:rPr sz="2000" dirty="0">
                <a:latin typeface="Arial"/>
                <a:cs typeface="Arial"/>
              </a:rPr>
              <a:t> </a:t>
            </a:r>
            <a:r>
              <a:rPr sz="2000" spc="-15" dirty="0">
                <a:latin typeface="Arial"/>
                <a:cs typeface="Arial"/>
              </a:rPr>
              <a:t>бидат</a:t>
            </a:r>
            <a:r>
              <a:rPr sz="2000" spc="-5" dirty="0">
                <a:latin typeface="Arial"/>
                <a:cs typeface="Arial"/>
              </a:rPr>
              <a:t> </a:t>
            </a:r>
            <a:r>
              <a:rPr sz="2000" spc="-15" dirty="0">
                <a:latin typeface="Arial"/>
                <a:cs typeface="Arial"/>
              </a:rPr>
              <a:t>злоупотребени.</a:t>
            </a:r>
            <a:endParaRPr sz="2000" dirty="0">
              <a:latin typeface="Arial"/>
              <a:cs typeface="Arial"/>
            </a:endParaRPr>
          </a:p>
        </p:txBody>
      </p:sp>
      <p:pic>
        <p:nvPicPr>
          <p:cNvPr id="4" name="object 4"/>
          <p:cNvPicPr/>
          <p:nvPr/>
        </p:nvPicPr>
        <p:blipFill>
          <a:blip r:embed="rId2" cstate="print"/>
          <a:stretch>
            <a:fillRect/>
          </a:stretch>
        </p:blipFill>
        <p:spPr>
          <a:xfrm>
            <a:off x="1111425" y="3251400"/>
            <a:ext cx="1958523" cy="1304249"/>
          </a:xfrm>
          <a:prstGeom prst="rect">
            <a:avLst/>
          </a:prstGeom>
        </p:spPr>
      </p:pic>
      <p:pic>
        <p:nvPicPr>
          <p:cNvPr id="5" name="object 5"/>
          <p:cNvPicPr/>
          <p:nvPr/>
        </p:nvPicPr>
        <p:blipFill>
          <a:blip r:embed="rId3" cstate="print"/>
          <a:stretch>
            <a:fillRect/>
          </a:stretch>
        </p:blipFill>
        <p:spPr>
          <a:xfrm>
            <a:off x="5841575" y="3251400"/>
            <a:ext cx="1958525" cy="1304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43000" y="1734341"/>
            <a:ext cx="7010400" cy="1674817"/>
          </a:xfrm>
          <a:prstGeom prst="rect">
            <a:avLst/>
          </a:prstGeom>
        </p:spPr>
        <p:txBody>
          <a:bodyPr vert="horz" wrap="square" lIns="0" tIns="12700" rIns="0" bIns="0" rtlCol="0">
            <a:spAutoFit/>
          </a:bodyPr>
          <a:lstStyle/>
          <a:p>
            <a:pPr marL="12700" algn="ctr">
              <a:lnSpc>
                <a:spcPct val="100000"/>
              </a:lnSpc>
              <a:spcBef>
                <a:spcPts val="100"/>
              </a:spcBef>
            </a:pPr>
            <a:r>
              <a:rPr lang="mk-MK" sz="3600" dirty="0"/>
              <a:t>СПРАВУВАЊЕ СО ДЕЗИНФОРМАЦИИ И ЛАЖНИ ВЕСТИ НА ИНТЕРНЕТ</a:t>
            </a:r>
            <a:endParaRPr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B54553-BF5A-4F19-AD90-EC8EA14CEFD5}"/>
              </a:ext>
            </a:extLst>
          </p:cNvPr>
          <p:cNvSpPr>
            <a:spLocks noGrp="1"/>
          </p:cNvSpPr>
          <p:nvPr>
            <p:ph type="body" idx="1"/>
          </p:nvPr>
        </p:nvSpPr>
        <p:spPr>
          <a:xfrm>
            <a:off x="1004612" y="1504950"/>
            <a:ext cx="7134775" cy="1938992"/>
          </a:xfrm>
        </p:spPr>
        <p:txBody>
          <a:bodyPr/>
          <a:lstStyle/>
          <a:p>
            <a:r>
              <a:rPr lang="mk-MK" dirty="0"/>
              <a:t>Дезинформации се информации кои што се злонамерно креирани со цел да повредат некого или нешто, но понекогаш можеби се и лажен наслов за да ве привлечат и го добијат вашето внимание за да посетите некоја интернет содржина.</a:t>
            </a:r>
          </a:p>
          <a:p>
            <a:r>
              <a:rPr lang="mk-MK" dirty="0"/>
              <a:t> </a:t>
            </a:r>
            <a:endParaRPr lang="en-US" dirty="0"/>
          </a:p>
        </p:txBody>
      </p:sp>
    </p:spTree>
    <p:extLst>
      <p:ext uri="{BB962C8B-B14F-4D97-AF65-F5344CB8AC3E}">
        <p14:creationId xmlns:p14="http://schemas.microsoft.com/office/powerpoint/2010/main" val="2716614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5B082-1C9A-4D56-AE72-1EF2838F898E}"/>
              </a:ext>
            </a:extLst>
          </p:cNvPr>
          <p:cNvSpPr>
            <a:spLocks noGrp="1"/>
          </p:cNvSpPr>
          <p:nvPr>
            <p:ph type="title"/>
          </p:nvPr>
        </p:nvSpPr>
        <p:spPr>
          <a:xfrm>
            <a:off x="1687541" y="489405"/>
            <a:ext cx="6500167" cy="984885"/>
          </a:xfrm>
        </p:spPr>
        <p:txBody>
          <a:bodyPr/>
          <a:lstStyle/>
          <a:p>
            <a:r>
              <a:rPr lang="mk-MK" sz="3200" dirty="0"/>
              <a:t>КАКО ДА ПРЕПОЗНААМ ДЕЗИНФОРМАЦИИ?</a:t>
            </a:r>
            <a:endParaRPr lang="en-US" sz="3200" dirty="0"/>
          </a:p>
        </p:txBody>
      </p:sp>
      <p:sp>
        <p:nvSpPr>
          <p:cNvPr id="3" name="Text Placeholder 2">
            <a:extLst>
              <a:ext uri="{FF2B5EF4-FFF2-40B4-BE49-F238E27FC236}">
                <a16:creationId xmlns:a16="http://schemas.microsoft.com/office/drawing/2014/main" id="{86E99EDA-8B2D-4215-A3FD-509A6E76DBA4}"/>
              </a:ext>
            </a:extLst>
          </p:cNvPr>
          <p:cNvSpPr>
            <a:spLocks noGrp="1"/>
          </p:cNvSpPr>
          <p:nvPr>
            <p:ph type="body" idx="1"/>
          </p:nvPr>
        </p:nvSpPr>
        <p:spPr>
          <a:xfrm>
            <a:off x="762001" y="1809750"/>
            <a:ext cx="7453586" cy="2262158"/>
          </a:xfrm>
        </p:spPr>
        <p:txBody>
          <a:bodyPr/>
          <a:lstStyle/>
          <a:p>
            <a:r>
              <a:rPr lang="mk-MK" dirty="0"/>
              <a:t>-да го погледнеме сајтот кој што не води кон овие информации;</a:t>
            </a:r>
          </a:p>
          <a:p>
            <a:r>
              <a:rPr lang="mk-MK" dirty="0"/>
              <a:t>-да видиме дали насловот е на истата тема со содржината во приказната;</a:t>
            </a:r>
          </a:p>
          <a:p>
            <a:r>
              <a:rPr lang="mk-MK" dirty="0"/>
              <a:t>-да видиме дали има доволно докази дека приказната е вистинита;</a:t>
            </a:r>
          </a:p>
          <a:p>
            <a:r>
              <a:rPr lang="mk-MK" dirty="0"/>
              <a:t>-дали има други слични информации за птриказната;</a:t>
            </a:r>
            <a:endParaRPr lang="en-US" dirty="0"/>
          </a:p>
        </p:txBody>
      </p:sp>
    </p:spTree>
    <p:extLst>
      <p:ext uri="{BB962C8B-B14F-4D97-AF65-F5344CB8AC3E}">
        <p14:creationId xmlns:p14="http://schemas.microsoft.com/office/powerpoint/2010/main" val="2305875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3" cstate="print"/>
          <a:stretch>
            <a:fillRect/>
          </a:stretch>
        </p:blipFill>
        <p:spPr>
          <a:xfrm>
            <a:off x="628855" y="1853265"/>
            <a:ext cx="1836949" cy="1852973"/>
          </a:xfrm>
          <a:prstGeom prst="rect">
            <a:avLst/>
          </a:prstGeom>
        </p:spPr>
      </p:pic>
      <p:sp>
        <p:nvSpPr>
          <p:cNvPr id="6" name="TextBox 5"/>
          <p:cNvSpPr txBox="1"/>
          <p:nvPr/>
        </p:nvSpPr>
        <p:spPr>
          <a:xfrm>
            <a:off x="2971800" y="2604409"/>
            <a:ext cx="3276600" cy="1107996"/>
          </a:xfrm>
          <a:prstGeom prst="rect">
            <a:avLst/>
          </a:prstGeom>
          <a:noFill/>
        </p:spPr>
        <p:txBody>
          <a:bodyPr wrap="square" rtlCol="0">
            <a:spAutoFit/>
          </a:bodyPr>
          <a:lstStyle/>
          <a:p>
            <a:r>
              <a:rPr lang="mk-MK" sz="6600" dirty="0"/>
              <a:t>ХАКЕРИ</a:t>
            </a:r>
            <a:endParaRPr lang="en-US" sz="6600" dirty="0"/>
          </a:p>
        </p:txBody>
      </p:sp>
      <p:pic>
        <p:nvPicPr>
          <p:cNvPr id="7" name="object 5"/>
          <p:cNvPicPr/>
          <p:nvPr/>
        </p:nvPicPr>
        <p:blipFill>
          <a:blip r:embed="rId4" cstate="print"/>
          <a:stretch>
            <a:fillRect/>
          </a:stretch>
        </p:blipFill>
        <p:spPr>
          <a:xfrm>
            <a:off x="6400800" y="1892527"/>
            <a:ext cx="1772676" cy="179082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4925" y="1442236"/>
            <a:ext cx="7505065" cy="695960"/>
          </a:xfrm>
          <a:prstGeom prst="rect">
            <a:avLst/>
          </a:prstGeom>
        </p:spPr>
        <p:txBody>
          <a:bodyPr vert="horz" wrap="square" lIns="0" tIns="12700" rIns="0" bIns="0" rtlCol="0">
            <a:spAutoFit/>
          </a:bodyPr>
          <a:lstStyle/>
          <a:p>
            <a:pPr marL="12700" marR="5080">
              <a:lnSpc>
                <a:spcPct val="100000"/>
              </a:lnSpc>
              <a:spcBef>
                <a:spcPts val="100"/>
              </a:spcBef>
            </a:pPr>
            <a:r>
              <a:rPr sz="2200" spc="-5" dirty="0">
                <a:latin typeface="Arial"/>
                <a:cs typeface="Arial"/>
              </a:rPr>
              <a:t>Ха</a:t>
            </a:r>
            <a:r>
              <a:rPr sz="2200" spc="20" dirty="0">
                <a:latin typeface="Arial"/>
                <a:cs typeface="Arial"/>
              </a:rPr>
              <a:t>к</a:t>
            </a:r>
            <a:r>
              <a:rPr sz="2200" spc="-5" dirty="0">
                <a:latin typeface="Arial"/>
                <a:cs typeface="Arial"/>
              </a:rPr>
              <a:t>е</a:t>
            </a:r>
            <a:r>
              <a:rPr sz="2200" dirty="0">
                <a:latin typeface="Arial"/>
                <a:cs typeface="Arial"/>
              </a:rPr>
              <a:t>р</a:t>
            </a:r>
            <a:r>
              <a:rPr sz="2200" spc="-185" dirty="0">
                <a:latin typeface="Arial"/>
                <a:cs typeface="Arial"/>
              </a:rPr>
              <a:t> </a:t>
            </a:r>
            <a:r>
              <a:rPr sz="2200" dirty="0">
                <a:latin typeface="Arial"/>
                <a:cs typeface="Arial"/>
              </a:rPr>
              <a:t>е</a:t>
            </a:r>
            <a:r>
              <a:rPr sz="2200" spc="-190" dirty="0">
                <a:latin typeface="Arial"/>
                <a:cs typeface="Arial"/>
              </a:rPr>
              <a:t> </a:t>
            </a:r>
            <a:r>
              <a:rPr sz="2200" spc="20" dirty="0">
                <a:latin typeface="Arial"/>
                <a:cs typeface="Arial"/>
              </a:rPr>
              <a:t>к</a:t>
            </a:r>
            <a:r>
              <a:rPr sz="2200" spc="-5" dirty="0">
                <a:latin typeface="Arial"/>
                <a:cs typeface="Arial"/>
              </a:rPr>
              <a:t>омју</a:t>
            </a:r>
            <a:r>
              <a:rPr sz="2200" spc="-25" dirty="0">
                <a:latin typeface="Arial"/>
                <a:cs typeface="Arial"/>
              </a:rPr>
              <a:t>т</a:t>
            </a:r>
            <a:r>
              <a:rPr sz="2200" spc="-5" dirty="0">
                <a:latin typeface="Arial"/>
                <a:cs typeface="Arial"/>
              </a:rPr>
              <a:t>ерск</a:t>
            </a:r>
            <a:r>
              <a:rPr sz="2200" dirty="0">
                <a:latin typeface="Arial"/>
                <a:cs typeface="Arial"/>
              </a:rPr>
              <a:t>и</a:t>
            </a:r>
            <a:r>
              <a:rPr sz="2200" spc="-185" dirty="0">
                <a:latin typeface="Arial"/>
                <a:cs typeface="Arial"/>
              </a:rPr>
              <a:t> </a:t>
            </a:r>
            <a:r>
              <a:rPr sz="2200" spc="20" dirty="0">
                <a:latin typeface="Arial"/>
                <a:cs typeface="Arial"/>
              </a:rPr>
              <a:t>к</a:t>
            </a:r>
            <a:r>
              <a:rPr sz="2200" spc="-5" dirty="0">
                <a:latin typeface="Arial"/>
                <a:cs typeface="Arial"/>
              </a:rPr>
              <a:t>орисни</a:t>
            </a:r>
            <a:r>
              <a:rPr sz="2200" dirty="0">
                <a:latin typeface="Arial"/>
                <a:cs typeface="Arial"/>
              </a:rPr>
              <a:t>к</a:t>
            </a:r>
            <a:r>
              <a:rPr sz="2200" spc="-185" dirty="0">
                <a:latin typeface="Arial"/>
                <a:cs typeface="Arial"/>
              </a:rPr>
              <a:t> </a:t>
            </a:r>
            <a:r>
              <a:rPr sz="2200" spc="-5" dirty="0">
                <a:latin typeface="Arial"/>
                <a:cs typeface="Arial"/>
              </a:rPr>
              <a:t>ш</a:t>
            </a:r>
            <a:r>
              <a:rPr sz="2200" spc="-25" dirty="0">
                <a:latin typeface="Arial"/>
                <a:cs typeface="Arial"/>
              </a:rPr>
              <a:t>т</a:t>
            </a:r>
            <a:r>
              <a:rPr sz="2200" dirty="0">
                <a:latin typeface="Arial"/>
                <a:cs typeface="Arial"/>
              </a:rPr>
              <a:t>о</a:t>
            </a:r>
            <a:r>
              <a:rPr sz="2200" spc="-190" dirty="0">
                <a:latin typeface="Arial"/>
                <a:cs typeface="Arial"/>
              </a:rPr>
              <a:t> </a:t>
            </a:r>
            <a:r>
              <a:rPr sz="2200" spc="-5" dirty="0">
                <a:latin typeface="Arial"/>
                <a:cs typeface="Arial"/>
              </a:rPr>
              <a:t>н</a:t>
            </a:r>
            <a:r>
              <a:rPr sz="2200" spc="-50" dirty="0">
                <a:latin typeface="Arial"/>
                <a:cs typeface="Arial"/>
              </a:rPr>
              <a:t>е</a:t>
            </a:r>
            <a:r>
              <a:rPr sz="2200" spc="-5" dirty="0">
                <a:latin typeface="Arial"/>
                <a:cs typeface="Arial"/>
              </a:rPr>
              <a:t>д</a:t>
            </a:r>
            <a:r>
              <a:rPr sz="2200" spc="-30" dirty="0">
                <a:latin typeface="Arial"/>
                <a:cs typeface="Arial"/>
              </a:rPr>
              <a:t>о</a:t>
            </a:r>
            <a:r>
              <a:rPr sz="2200" spc="-5" dirty="0">
                <a:latin typeface="Arial"/>
                <a:cs typeface="Arial"/>
              </a:rPr>
              <a:t>з</a:t>
            </a:r>
            <a:r>
              <a:rPr sz="2200" spc="-30" dirty="0">
                <a:latin typeface="Arial"/>
                <a:cs typeface="Arial"/>
              </a:rPr>
              <a:t>в</a:t>
            </a:r>
            <a:r>
              <a:rPr sz="2200" spc="-50" dirty="0">
                <a:latin typeface="Arial"/>
                <a:cs typeface="Arial"/>
              </a:rPr>
              <a:t>о</a:t>
            </a:r>
            <a:r>
              <a:rPr sz="2200" spc="-5" dirty="0">
                <a:latin typeface="Arial"/>
                <a:cs typeface="Arial"/>
              </a:rPr>
              <a:t>лен</a:t>
            </a:r>
            <a:r>
              <a:rPr sz="2200" dirty="0">
                <a:latin typeface="Arial"/>
                <a:cs typeface="Arial"/>
              </a:rPr>
              <a:t>о</a:t>
            </a:r>
            <a:r>
              <a:rPr sz="2200" spc="-190" dirty="0">
                <a:latin typeface="Arial"/>
                <a:cs typeface="Arial"/>
              </a:rPr>
              <a:t> </a:t>
            </a:r>
            <a:r>
              <a:rPr sz="2200" spc="-50" dirty="0">
                <a:latin typeface="Arial"/>
                <a:cs typeface="Arial"/>
              </a:rPr>
              <a:t>в</a:t>
            </a:r>
            <a:r>
              <a:rPr sz="2200" spc="-5" dirty="0">
                <a:latin typeface="Arial"/>
                <a:cs typeface="Arial"/>
              </a:rPr>
              <a:t>легу</a:t>
            </a:r>
            <a:r>
              <a:rPr sz="2200" spc="-30" dirty="0">
                <a:latin typeface="Arial"/>
                <a:cs typeface="Arial"/>
              </a:rPr>
              <a:t>в</a:t>
            </a:r>
            <a:r>
              <a:rPr sz="2200" dirty="0">
                <a:latin typeface="Arial"/>
                <a:cs typeface="Arial"/>
              </a:rPr>
              <a:t>а</a:t>
            </a:r>
            <a:r>
              <a:rPr sz="2200" spc="-185" dirty="0">
                <a:latin typeface="Arial"/>
                <a:cs typeface="Arial"/>
              </a:rPr>
              <a:t> </a:t>
            </a:r>
            <a:r>
              <a:rPr sz="2200" spc="-25" dirty="0">
                <a:latin typeface="Arial"/>
                <a:cs typeface="Arial"/>
              </a:rPr>
              <a:t>в</a:t>
            </a:r>
            <a:r>
              <a:rPr sz="2200" dirty="0">
                <a:latin typeface="Arial"/>
                <a:cs typeface="Arial"/>
              </a:rPr>
              <a:t>о  </a:t>
            </a:r>
            <a:r>
              <a:rPr sz="2200" spc="5" dirty="0">
                <a:latin typeface="Arial"/>
                <a:cs typeface="Arial"/>
              </a:rPr>
              <a:t>туѓи</a:t>
            </a:r>
            <a:r>
              <a:rPr sz="2200" spc="-190" dirty="0">
                <a:latin typeface="Arial"/>
                <a:cs typeface="Arial"/>
              </a:rPr>
              <a:t> </a:t>
            </a:r>
            <a:r>
              <a:rPr sz="2200" spc="-5" dirty="0">
                <a:latin typeface="Arial"/>
                <a:cs typeface="Arial"/>
              </a:rPr>
              <a:t>системи</a:t>
            </a:r>
            <a:r>
              <a:rPr sz="2200" spc="-190" dirty="0">
                <a:latin typeface="Arial"/>
                <a:cs typeface="Arial"/>
              </a:rPr>
              <a:t> </a:t>
            </a:r>
            <a:r>
              <a:rPr sz="2200" dirty="0">
                <a:latin typeface="Arial"/>
                <a:cs typeface="Arial"/>
              </a:rPr>
              <a:t>и</a:t>
            </a:r>
            <a:r>
              <a:rPr sz="2200" spc="-190" dirty="0">
                <a:latin typeface="Arial"/>
                <a:cs typeface="Arial"/>
              </a:rPr>
              <a:t> </a:t>
            </a:r>
            <a:r>
              <a:rPr sz="2200" spc="-5" dirty="0">
                <a:latin typeface="Arial"/>
                <a:cs typeface="Arial"/>
              </a:rPr>
              <a:t>ги</a:t>
            </a:r>
            <a:r>
              <a:rPr sz="2200" spc="-190" dirty="0">
                <a:latin typeface="Arial"/>
                <a:cs typeface="Arial"/>
              </a:rPr>
              <a:t> </a:t>
            </a:r>
            <a:r>
              <a:rPr sz="2200" spc="-5" dirty="0">
                <a:latin typeface="Arial"/>
                <a:cs typeface="Arial"/>
              </a:rPr>
              <a:t>уништува</a:t>
            </a:r>
            <a:r>
              <a:rPr sz="2200" spc="-190" dirty="0">
                <a:latin typeface="Arial"/>
                <a:cs typeface="Arial"/>
              </a:rPr>
              <a:t> </a:t>
            </a:r>
            <a:r>
              <a:rPr sz="2200" spc="-5" dirty="0">
                <a:latin typeface="Arial"/>
                <a:cs typeface="Arial"/>
              </a:rPr>
              <a:t>или</a:t>
            </a:r>
            <a:r>
              <a:rPr sz="2200" spc="-185" dirty="0">
                <a:latin typeface="Arial"/>
                <a:cs typeface="Arial"/>
              </a:rPr>
              <a:t> </a:t>
            </a:r>
            <a:r>
              <a:rPr sz="2200" spc="-5" dirty="0">
                <a:latin typeface="Arial"/>
                <a:cs typeface="Arial"/>
              </a:rPr>
              <a:t>краде</a:t>
            </a:r>
            <a:r>
              <a:rPr sz="2200" spc="-185" dirty="0">
                <a:latin typeface="Arial"/>
                <a:cs typeface="Arial"/>
              </a:rPr>
              <a:t> </a:t>
            </a:r>
            <a:r>
              <a:rPr sz="2200" spc="-25" dirty="0">
                <a:latin typeface="Arial"/>
                <a:cs typeface="Arial"/>
              </a:rPr>
              <a:t>информациите</a:t>
            </a:r>
            <a:r>
              <a:rPr sz="2200" spc="-25" dirty="0">
                <a:latin typeface="Tahoma"/>
                <a:cs typeface="Tahoma"/>
              </a:rPr>
              <a:t>.</a:t>
            </a:r>
            <a:endParaRPr sz="2200">
              <a:latin typeface="Tahoma"/>
              <a:cs typeface="Tahoma"/>
            </a:endParaRPr>
          </a:p>
        </p:txBody>
      </p:sp>
      <p:sp>
        <p:nvSpPr>
          <p:cNvPr id="3" name="object 3"/>
          <p:cNvSpPr txBox="1">
            <a:spLocks noGrp="1"/>
          </p:cNvSpPr>
          <p:nvPr>
            <p:ph type="title"/>
          </p:nvPr>
        </p:nvSpPr>
        <p:spPr>
          <a:xfrm>
            <a:off x="1643675" y="391233"/>
            <a:ext cx="1043305" cy="391160"/>
          </a:xfrm>
          <a:prstGeom prst="rect">
            <a:avLst/>
          </a:prstGeom>
        </p:spPr>
        <p:txBody>
          <a:bodyPr vert="horz" wrap="square" lIns="0" tIns="12700" rIns="0" bIns="0" rtlCol="0">
            <a:spAutoFit/>
          </a:bodyPr>
          <a:lstStyle/>
          <a:p>
            <a:pPr marL="12700">
              <a:lnSpc>
                <a:spcPct val="100000"/>
              </a:lnSpc>
              <a:spcBef>
                <a:spcPts val="100"/>
              </a:spcBef>
            </a:pPr>
            <a:r>
              <a:rPr sz="2400" b="0" spc="-5" dirty="0">
                <a:solidFill>
                  <a:srgbClr val="000000"/>
                </a:solidFill>
                <a:latin typeface="Arial"/>
                <a:cs typeface="Arial"/>
              </a:rPr>
              <a:t>Хакери</a:t>
            </a:r>
            <a:endParaRPr sz="2400">
              <a:latin typeface="Arial"/>
              <a:cs typeface="Arial"/>
            </a:endParaRPr>
          </a:p>
        </p:txBody>
      </p:sp>
      <p:pic>
        <p:nvPicPr>
          <p:cNvPr id="5" name="object 5"/>
          <p:cNvPicPr/>
          <p:nvPr/>
        </p:nvPicPr>
        <p:blipFill>
          <a:blip r:embed="rId2" cstate="print"/>
          <a:stretch>
            <a:fillRect/>
          </a:stretch>
        </p:blipFill>
        <p:spPr>
          <a:xfrm>
            <a:off x="774039" y="2444364"/>
            <a:ext cx="2447599" cy="1630099"/>
          </a:xfrm>
          <a:prstGeom prst="rect">
            <a:avLst/>
          </a:prstGeom>
        </p:spPr>
      </p:pic>
      <p:pic>
        <p:nvPicPr>
          <p:cNvPr id="6" name="object 6"/>
          <p:cNvPicPr/>
          <p:nvPr/>
        </p:nvPicPr>
        <p:blipFill>
          <a:blip r:embed="rId3" cstate="print"/>
          <a:stretch>
            <a:fillRect/>
          </a:stretch>
        </p:blipFill>
        <p:spPr>
          <a:xfrm>
            <a:off x="5791200" y="2444363"/>
            <a:ext cx="2447594" cy="1630099"/>
          </a:xfrm>
          <a:prstGeom prst="rect">
            <a:avLst/>
          </a:prstGeom>
        </p:spPr>
      </p:pic>
      <p:sp>
        <p:nvSpPr>
          <p:cNvPr id="8" name="TextBox 7">
            <a:extLst>
              <a:ext uri="{FF2B5EF4-FFF2-40B4-BE49-F238E27FC236}">
                <a16:creationId xmlns:a16="http://schemas.microsoft.com/office/drawing/2014/main" id="{B7192B9D-8198-44C2-84DD-F1C6A20EE6DC}"/>
              </a:ext>
            </a:extLst>
          </p:cNvPr>
          <p:cNvSpPr txBox="1"/>
          <p:nvPr/>
        </p:nvSpPr>
        <p:spPr>
          <a:xfrm>
            <a:off x="2819400" y="2797748"/>
            <a:ext cx="4572000" cy="923330"/>
          </a:xfrm>
          <a:prstGeom prst="rect">
            <a:avLst/>
          </a:prstGeom>
          <a:noFill/>
        </p:spPr>
        <p:txBody>
          <a:bodyPr wrap="square">
            <a:spAutoFit/>
          </a:bodyPr>
          <a:lstStyle/>
          <a:p>
            <a:pPr marL="469900" indent="-397510">
              <a:lnSpc>
                <a:spcPct val="100000"/>
              </a:lnSpc>
              <a:buChar char="●"/>
              <a:tabLst>
                <a:tab pos="469265" algn="l"/>
                <a:tab pos="469900" algn="l"/>
              </a:tabLst>
            </a:pPr>
            <a:r>
              <a:rPr lang="ru-RU" sz="1800" spc="-5" dirty="0">
                <a:latin typeface="Arial"/>
                <a:cs typeface="Arial"/>
              </a:rPr>
              <a:t>Ха</a:t>
            </a:r>
            <a:r>
              <a:rPr lang="ru-RU" sz="1800" spc="20" dirty="0">
                <a:latin typeface="Arial"/>
                <a:cs typeface="Arial"/>
              </a:rPr>
              <a:t>к</a:t>
            </a:r>
            <a:r>
              <a:rPr lang="ru-RU" sz="1800" spc="-5" dirty="0">
                <a:latin typeface="Arial"/>
                <a:cs typeface="Arial"/>
              </a:rPr>
              <a:t>ер</a:t>
            </a:r>
            <a:r>
              <a:rPr lang="ru-RU" sz="1800" dirty="0">
                <a:latin typeface="Arial"/>
                <a:cs typeface="Arial"/>
              </a:rPr>
              <a:t>и</a:t>
            </a:r>
            <a:r>
              <a:rPr lang="ru-RU" sz="1800" spc="-185" dirty="0">
                <a:latin typeface="Arial"/>
                <a:cs typeface="Arial"/>
              </a:rPr>
              <a:t> </a:t>
            </a:r>
            <a:r>
              <a:rPr lang="ru-RU" sz="1800" spc="20" dirty="0">
                <a:latin typeface="Arial"/>
                <a:cs typeface="Arial"/>
              </a:rPr>
              <a:t>с</a:t>
            </a:r>
            <a:r>
              <a:rPr lang="ru-RU" sz="1800" dirty="0">
                <a:latin typeface="Arial"/>
                <a:cs typeface="Arial"/>
              </a:rPr>
              <a:t>о</a:t>
            </a:r>
            <a:r>
              <a:rPr lang="ru-RU" sz="1800" spc="-190" dirty="0">
                <a:latin typeface="Arial"/>
                <a:cs typeface="Arial"/>
              </a:rPr>
              <a:t> </a:t>
            </a:r>
            <a:r>
              <a:rPr lang="ru-RU" sz="1800" spc="-30" dirty="0">
                <a:latin typeface="Arial"/>
                <a:cs typeface="Arial"/>
              </a:rPr>
              <a:t>б</a:t>
            </a:r>
            <a:r>
              <a:rPr lang="ru-RU" sz="1800" spc="-75" dirty="0">
                <a:latin typeface="Arial"/>
                <a:cs typeface="Arial"/>
              </a:rPr>
              <a:t>е</a:t>
            </a:r>
            <a:r>
              <a:rPr lang="ru-RU" sz="1800" spc="-5" dirty="0">
                <a:latin typeface="Arial"/>
                <a:cs typeface="Arial"/>
              </a:rPr>
              <a:t>л</a:t>
            </a:r>
            <a:r>
              <a:rPr lang="ru-RU" sz="1800" dirty="0">
                <a:latin typeface="Arial"/>
                <a:cs typeface="Arial"/>
              </a:rPr>
              <a:t>а</a:t>
            </a:r>
            <a:r>
              <a:rPr lang="ru-RU" sz="1800" spc="-190" dirty="0">
                <a:latin typeface="Arial"/>
                <a:cs typeface="Arial"/>
              </a:rPr>
              <a:t> </a:t>
            </a:r>
            <a:r>
              <a:rPr lang="ru-RU" sz="1800" spc="45" dirty="0">
                <a:latin typeface="Arial"/>
                <a:cs typeface="Arial"/>
              </a:rPr>
              <a:t>к</a:t>
            </a:r>
            <a:r>
              <a:rPr lang="ru-RU" sz="1800" spc="-5" dirty="0">
                <a:latin typeface="Arial"/>
                <a:cs typeface="Arial"/>
              </a:rPr>
              <a:t>апа</a:t>
            </a:r>
            <a:endParaRPr lang="ru-RU" sz="1800" dirty="0">
              <a:latin typeface="Arial"/>
              <a:cs typeface="Arial"/>
            </a:endParaRPr>
          </a:p>
          <a:p>
            <a:pPr marL="469900" indent="-397510">
              <a:lnSpc>
                <a:spcPct val="100000"/>
              </a:lnSpc>
              <a:buChar char="●"/>
              <a:tabLst>
                <a:tab pos="469265" algn="l"/>
                <a:tab pos="469900" algn="l"/>
              </a:tabLst>
            </a:pPr>
            <a:r>
              <a:rPr lang="ru-RU" sz="1800" spc="-5" dirty="0">
                <a:latin typeface="Arial"/>
                <a:cs typeface="Arial"/>
              </a:rPr>
              <a:t>Ха</a:t>
            </a:r>
            <a:r>
              <a:rPr lang="ru-RU" sz="1800" spc="20" dirty="0">
                <a:latin typeface="Arial"/>
                <a:cs typeface="Arial"/>
              </a:rPr>
              <a:t>к</a:t>
            </a:r>
            <a:r>
              <a:rPr lang="ru-RU" sz="1800" spc="-5" dirty="0">
                <a:latin typeface="Arial"/>
                <a:cs typeface="Arial"/>
              </a:rPr>
              <a:t>ер</a:t>
            </a:r>
            <a:r>
              <a:rPr lang="ru-RU" sz="1800" dirty="0">
                <a:latin typeface="Arial"/>
                <a:cs typeface="Arial"/>
              </a:rPr>
              <a:t>и</a:t>
            </a:r>
            <a:r>
              <a:rPr lang="ru-RU" sz="1800" spc="-185" dirty="0">
                <a:latin typeface="Arial"/>
                <a:cs typeface="Arial"/>
              </a:rPr>
              <a:t> </a:t>
            </a:r>
            <a:r>
              <a:rPr lang="ru-RU" sz="1800" spc="20" dirty="0">
                <a:latin typeface="Arial"/>
                <a:cs typeface="Arial"/>
              </a:rPr>
              <a:t>с</a:t>
            </a:r>
            <a:r>
              <a:rPr lang="ru-RU" sz="1800" dirty="0">
                <a:latin typeface="Arial"/>
                <a:cs typeface="Arial"/>
              </a:rPr>
              <a:t>о</a:t>
            </a:r>
            <a:r>
              <a:rPr lang="ru-RU" sz="1800" spc="-190" dirty="0">
                <a:latin typeface="Arial"/>
                <a:cs typeface="Arial"/>
              </a:rPr>
              <a:t> </a:t>
            </a:r>
            <a:r>
              <a:rPr lang="ru-RU" sz="1800" spc="-5" dirty="0">
                <a:latin typeface="Arial"/>
                <a:cs typeface="Arial"/>
              </a:rPr>
              <a:t>црн</a:t>
            </a:r>
            <a:r>
              <a:rPr lang="ru-RU" sz="1800" dirty="0">
                <a:latin typeface="Arial"/>
                <a:cs typeface="Arial"/>
              </a:rPr>
              <a:t>а</a:t>
            </a:r>
            <a:r>
              <a:rPr lang="ru-RU" sz="1800" spc="240" dirty="0">
                <a:latin typeface="Arial"/>
                <a:cs typeface="Arial"/>
              </a:rPr>
              <a:t> </a:t>
            </a:r>
            <a:r>
              <a:rPr lang="ru-RU" sz="1800" spc="45" dirty="0">
                <a:latin typeface="Arial"/>
                <a:cs typeface="Arial"/>
              </a:rPr>
              <a:t>к</a:t>
            </a:r>
            <a:r>
              <a:rPr lang="ru-RU" sz="1800" spc="-5" dirty="0">
                <a:latin typeface="Arial"/>
                <a:cs typeface="Arial"/>
              </a:rPr>
              <a:t>апа</a:t>
            </a:r>
            <a:endParaRPr lang="ru-RU" sz="1800" dirty="0">
              <a:latin typeface="Arial"/>
              <a:cs typeface="Arial"/>
            </a:endParaRPr>
          </a:p>
          <a:p>
            <a:pPr marL="469900" indent="-397510">
              <a:lnSpc>
                <a:spcPct val="100000"/>
              </a:lnSpc>
              <a:buChar char="●"/>
              <a:tabLst>
                <a:tab pos="469265" algn="l"/>
                <a:tab pos="469900" algn="l"/>
              </a:tabLst>
            </a:pPr>
            <a:r>
              <a:rPr lang="ru-RU" sz="1800" spc="-5" dirty="0">
                <a:latin typeface="Arial"/>
                <a:cs typeface="Arial"/>
              </a:rPr>
              <a:t>Ха</a:t>
            </a:r>
            <a:r>
              <a:rPr lang="ru-RU" sz="1800" spc="20" dirty="0">
                <a:latin typeface="Arial"/>
                <a:cs typeface="Arial"/>
              </a:rPr>
              <a:t>к</a:t>
            </a:r>
            <a:r>
              <a:rPr lang="ru-RU" sz="1800" spc="-5" dirty="0">
                <a:latin typeface="Arial"/>
                <a:cs typeface="Arial"/>
              </a:rPr>
              <a:t>ер</a:t>
            </a:r>
            <a:r>
              <a:rPr lang="ru-RU" sz="1800" dirty="0">
                <a:latin typeface="Arial"/>
                <a:cs typeface="Arial"/>
              </a:rPr>
              <a:t>и</a:t>
            </a:r>
            <a:r>
              <a:rPr lang="ru-RU" sz="1800" spc="-185" dirty="0">
                <a:latin typeface="Arial"/>
                <a:cs typeface="Arial"/>
              </a:rPr>
              <a:t> </a:t>
            </a:r>
            <a:r>
              <a:rPr lang="ru-RU" sz="1800" dirty="0">
                <a:latin typeface="Arial"/>
                <a:cs typeface="Arial"/>
              </a:rPr>
              <a:t>си</a:t>
            </a:r>
            <a:r>
              <a:rPr lang="ru-RU" sz="1800" spc="-190" dirty="0">
                <a:latin typeface="Arial"/>
                <a:cs typeface="Arial"/>
              </a:rPr>
              <a:t> </a:t>
            </a:r>
            <a:r>
              <a:rPr lang="ru-RU" sz="1800" dirty="0">
                <a:latin typeface="Arial"/>
                <a:cs typeface="Arial"/>
              </a:rPr>
              <a:t>си</a:t>
            </a:r>
            <a:r>
              <a:rPr lang="ru-RU" sz="1800" spc="-25" dirty="0">
                <a:latin typeface="Arial"/>
                <a:cs typeface="Arial"/>
              </a:rPr>
              <a:t>в</a:t>
            </a:r>
            <a:r>
              <a:rPr lang="ru-RU" sz="1800" dirty="0">
                <a:latin typeface="Arial"/>
                <a:cs typeface="Arial"/>
              </a:rPr>
              <a:t>а</a:t>
            </a:r>
            <a:r>
              <a:rPr lang="ru-RU" sz="1800" spc="-190" dirty="0">
                <a:latin typeface="Arial"/>
                <a:cs typeface="Arial"/>
              </a:rPr>
              <a:t> </a:t>
            </a:r>
            <a:r>
              <a:rPr lang="ru-RU" sz="1800" spc="45" dirty="0">
                <a:latin typeface="Arial"/>
                <a:cs typeface="Arial"/>
              </a:rPr>
              <a:t>к</a:t>
            </a:r>
            <a:r>
              <a:rPr lang="ru-RU" sz="1800" spc="-5" dirty="0">
                <a:latin typeface="Arial"/>
                <a:cs typeface="Arial"/>
              </a:rPr>
              <a:t>апа</a:t>
            </a:r>
            <a:endParaRPr lang="ru-RU" sz="18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842619" y="15075"/>
            <a:ext cx="1261110" cy="971550"/>
            <a:chOff x="7842619" y="15075"/>
            <a:chExt cx="1261110" cy="971550"/>
          </a:xfrm>
        </p:grpSpPr>
        <p:pic>
          <p:nvPicPr>
            <p:cNvPr id="3" name="object 3"/>
            <p:cNvPicPr/>
            <p:nvPr/>
          </p:nvPicPr>
          <p:blipFill>
            <a:blip r:embed="rId3" cstate="print"/>
            <a:stretch>
              <a:fillRect/>
            </a:stretch>
          </p:blipFill>
          <p:spPr>
            <a:xfrm>
              <a:off x="7842619" y="15075"/>
              <a:ext cx="681901" cy="773741"/>
            </a:xfrm>
            <a:prstGeom prst="rect">
              <a:avLst/>
            </a:prstGeom>
          </p:spPr>
        </p:pic>
        <p:sp>
          <p:nvSpPr>
            <p:cNvPr id="4" name="object 4"/>
            <p:cNvSpPr/>
            <p:nvPr/>
          </p:nvSpPr>
          <p:spPr>
            <a:xfrm>
              <a:off x="7914056" y="67463"/>
              <a:ext cx="539115" cy="631190"/>
            </a:xfrm>
            <a:custGeom>
              <a:avLst/>
              <a:gdLst/>
              <a:ahLst/>
              <a:cxnLst/>
              <a:rect l="l" t="t" r="r" b="b"/>
              <a:pathLst>
                <a:path w="539115" h="631190">
                  <a:moveTo>
                    <a:pt x="505186" y="630866"/>
                  </a:moveTo>
                  <a:lnTo>
                    <a:pt x="33839" y="630866"/>
                  </a:lnTo>
                  <a:lnTo>
                    <a:pt x="20667" y="628207"/>
                  </a:lnTo>
                  <a:lnTo>
                    <a:pt x="9911" y="620955"/>
                  </a:lnTo>
                  <a:lnTo>
                    <a:pt x="2659" y="610198"/>
                  </a:lnTo>
                  <a:lnTo>
                    <a:pt x="0" y="597026"/>
                  </a:lnTo>
                  <a:lnTo>
                    <a:pt x="0" y="33840"/>
                  </a:ln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close/>
                </a:path>
              </a:pathLst>
            </a:custGeom>
            <a:solidFill>
              <a:srgbClr val="F6F1E3"/>
            </a:solidFill>
          </p:spPr>
          <p:txBody>
            <a:bodyPr wrap="square" lIns="0" tIns="0" rIns="0" bIns="0" rtlCol="0"/>
            <a:lstStyle/>
            <a:p>
              <a:endParaRPr/>
            </a:p>
          </p:txBody>
        </p:sp>
        <p:sp>
          <p:nvSpPr>
            <p:cNvPr id="5" name="object 5"/>
            <p:cNvSpPr/>
            <p:nvPr/>
          </p:nvSpPr>
          <p:spPr>
            <a:xfrm>
              <a:off x="7914056" y="67463"/>
              <a:ext cx="539115" cy="631190"/>
            </a:xfrm>
            <a:custGeom>
              <a:avLst/>
              <a:gdLst/>
              <a:ahLst/>
              <a:cxnLst/>
              <a:rect l="l" t="t" r="r" b="b"/>
              <a:pathLst>
                <a:path w="539115" h="631190">
                  <a:moveTo>
                    <a:pt x="0" y="33840"/>
                  </a:move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lnTo>
                    <a:pt x="33839" y="630866"/>
                  </a:lnTo>
                  <a:lnTo>
                    <a:pt x="20667"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6" name="object 6"/>
            <p:cNvPicPr/>
            <p:nvPr/>
          </p:nvPicPr>
          <p:blipFill>
            <a:blip r:embed="rId4" cstate="print"/>
            <a:stretch>
              <a:fillRect/>
            </a:stretch>
          </p:blipFill>
          <p:spPr>
            <a:xfrm>
              <a:off x="7937263" y="222124"/>
              <a:ext cx="1166404" cy="764299"/>
            </a:xfrm>
            <a:prstGeom prst="rect">
              <a:avLst/>
            </a:prstGeom>
          </p:spPr>
        </p:pic>
        <p:sp>
          <p:nvSpPr>
            <p:cNvPr id="7" name="object 7"/>
            <p:cNvSpPr/>
            <p:nvPr/>
          </p:nvSpPr>
          <p:spPr>
            <a:xfrm>
              <a:off x="7914056" y="193279"/>
              <a:ext cx="1137920" cy="735965"/>
            </a:xfrm>
            <a:custGeom>
              <a:avLst/>
              <a:gdLst/>
              <a:ahLst/>
              <a:cxnLst/>
              <a:rect l="l" t="t" r="r" b="b"/>
              <a:pathLst>
                <a:path w="1137920" h="735965">
                  <a:moveTo>
                    <a:pt x="1095436" y="735724"/>
                  </a:moveTo>
                  <a:lnTo>
                    <a:pt x="42392" y="735724"/>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6" y="0"/>
                  </a:lnTo>
                  <a:lnTo>
                    <a:pt x="1130707" y="18873"/>
                  </a:lnTo>
                  <a:lnTo>
                    <a:pt x="1137829" y="42392"/>
                  </a:lnTo>
                  <a:lnTo>
                    <a:pt x="1137829" y="693331"/>
                  </a:lnTo>
                  <a:lnTo>
                    <a:pt x="1134498" y="709832"/>
                  </a:lnTo>
                  <a:lnTo>
                    <a:pt x="1125413" y="723307"/>
                  </a:lnTo>
                  <a:lnTo>
                    <a:pt x="1111938" y="732392"/>
                  </a:lnTo>
                  <a:lnTo>
                    <a:pt x="1095436" y="735724"/>
                  </a:lnTo>
                  <a:close/>
                </a:path>
              </a:pathLst>
            </a:custGeom>
            <a:solidFill>
              <a:srgbClr val="F6F1E3"/>
            </a:solidFill>
          </p:spPr>
          <p:txBody>
            <a:bodyPr wrap="square" lIns="0" tIns="0" rIns="0" bIns="0" rtlCol="0"/>
            <a:lstStyle/>
            <a:p>
              <a:endParaRPr/>
            </a:p>
          </p:txBody>
        </p:sp>
        <p:sp>
          <p:nvSpPr>
            <p:cNvPr id="8" name="object 8"/>
            <p:cNvSpPr/>
            <p:nvPr/>
          </p:nvSpPr>
          <p:spPr>
            <a:xfrm>
              <a:off x="7914056" y="193279"/>
              <a:ext cx="1137920" cy="735965"/>
            </a:xfrm>
            <a:custGeom>
              <a:avLst/>
              <a:gdLst/>
              <a:ahLst/>
              <a:cxnLst/>
              <a:rect l="l" t="t" r="r" b="b"/>
              <a:pathLst>
                <a:path w="1137920" h="735965">
                  <a:moveTo>
                    <a:pt x="0" y="42392"/>
                  </a:moveTo>
                  <a:lnTo>
                    <a:pt x="3331" y="25891"/>
                  </a:lnTo>
                  <a:lnTo>
                    <a:pt x="12416" y="12416"/>
                  </a:lnTo>
                  <a:lnTo>
                    <a:pt x="25891" y="3331"/>
                  </a:lnTo>
                  <a:lnTo>
                    <a:pt x="42392" y="0"/>
                  </a:lnTo>
                  <a:lnTo>
                    <a:pt x="1095436" y="0"/>
                  </a:lnTo>
                  <a:lnTo>
                    <a:pt x="1130707" y="18873"/>
                  </a:lnTo>
                  <a:lnTo>
                    <a:pt x="1137829" y="42392"/>
                  </a:lnTo>
                  <a:lnTo>
                    <a:pt x="1137829" y="693331"/>
                  </a:lnTo>
                  <a:lnTo>
                    <a:pt x="1134498" y="709832"/>
                  </a:lnTo>
                  <a:lnTo>
                    <a:pt x="1125413" y="723307"/>
                  </a:lnTo>
                  <a:lnTo>
                    <a:pt x="1111938" y="732392"/>
                  </a:lnTo>
                  <a:lnTo>
                    <a:pt x="1095436" y="735724"/>
                  </a:lnTo>
                  <a:lnTo>
                    <a:pt x="42392" y="735724"/>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grpSp>
      <p:grpSp>
        <p:nvGrpSpPr>
          <p:cNvPr id="9" name="object 9"/>
          <p:cNvGrpSpPr/>
          <p:nvPr/>
        </p:nvGrpSpPr>
        <p:grpSpPr>
          <a:xfrm>
            <a:off x="-3124" y="305750"/>
            <a:ext cx="9055100" cy="4620260"/>
            <a:chOff x="0" y="308187"/>
            <a:chExt cx="9055100" cy="4620260"/>
          </a:xfrm>
        </p:grpSpPr>
        <p:pic>
          <p:nvPicPr>
            <p:cNvPr id="10" name="object 10"/>
            <p:cNvPicPr/>
            <p:nvPr/>
          </p:nvPicPr>
          <p:blipFill>
            <a:blip r:embed="rId5" cstate="print"/>
            <a:stretch>
              <a:fillRect/>
            </a:stretch>
          </p:blipFill>
          <p:spPr>
            <a:xfrm>
              <a:off x="0" y="1098075"/>
              <a:ext cx="676896" cy="773741"/>
            </a:xfrm>
            <a:prstGeom prst="rect">
              <a:avLst/>
            </a:prstGeom>
          </p:spPr>
        </p:pic>
        <p:sp>
          <p:nvSpPr>
            <p:cNvPr id="11" name="object 11"/>
            <p:cNvSpPr/>
            <p:nvPr/>
          </p:nvSpPr>
          <p:spPr>
            <a:xfrm>
              <a:off x="66431" y="1150463"/>
              <a:ext cx="539115" cy="631190"/>
            </a:xfrm>
            <a:custGeom>
              <a:avLst/>
              <a:gdLst/>
              <a:ahLst/>
              <a:cxnLst/>
              <a:rect l="l" t="t" r="r" b="b"/>
              <a:pathLst>
                <a:path w="539115" h="631189">
                  <a:moveTo>
                    <a:pt x="505186" y="630866"/>
                  </a:moveTo>
                  <a:lnTo>
                    <a:pt x="33840" y="630866"/>
                  </a:lnTo>
                  <a:lnTo>
                    <a:pt x="20668" y="628207"/>
                  </a:lnTo>
                  <a:lnTo>
                    <a:pt x="9911" y="620955"/>
                  </a:lnTo>
                  <a:lnTo>
                    <a:pt x="2659" y="610198"/>
                  </a:lnTo>
                  <a:lnTo>
                    <a:pt x="0" y="597026"/>
                  </a:lnTo>
                  <a:lnTo>
                    <a:pt x="0" y="33840"/>
                  </a:ln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close/>
                </a:path>
              </a:pathLst>
            </a:custGeom>
            <a:solidFill>
              <a:srgbClr val="F6F1E3"/>
            </a:solidFill>
          </p:spPr>
          <p:txBody>
            <a:bodyPr wrap="square" lIns="0" tIns="0" rIns="0" bIns="0" rtlCol="0"/>
            <a:lstStyle/>
            <a:p>
              <a:endParaRPr/>
            </a:p>
          </p:txBody>
        </p:sp>
        <p:sp>
          <p:nvSpPr>
            <p:cNvPr id="12" name="object 12"/>
            <p:cNvSpPr/>
            <p:nvPr/>
          </p:nvSpPr>
          <p:spPr>
            <a:xfrm>
              <a:off x="66431" y="1150463"/>
              <a:ext cx="539115" cy="631190"/>
            </a:xfrm>
            <a:custGeom>
              <a:avLst/>
              <a:gdLst/>
              <a:ahLst/>
              <a:cxnLst/>
              <a:rect l="l" t="t" r="r" b="b"/>
              <a:pathLst>
                <a:path w="539115" h="631189">
                  <a:moveTo>
                    <a:pt x="0" y="33840"/>
                  </a:move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lnTo>
                    <a:pt x="33840" y="630866"/>
                  </a:lnTo>
                  <a:lnTo>
                    <a:pt x="20668"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13" name="object 13"/>
            <p:cNvPicPr/>
            <p:nvPr/>
          </p:nvPicPr>
          <p:blipFill>
            <a:blip r:embed="rId4" cstate="print"/>
            <a:stretch>
              <a:fillRect/>
            </a:stretch>
          </p:blipFill>
          <p:spPr>
            <a:xfrm>
              <a:off x="89637" y="1305123"/>
              <a:ext cx="1166404" cy="764299"/>
            </a:xfrm>
            <a:prstGeom prst="rect">
              <a:avLst/>
            </a:prstGeom>
          </p:spPr>
        </p:pic>
        <p:sp>
          <p:nvSpPr>
            <p:cNvPr id="14" name="object 14"/>
            <p:cNvSpPr/>
            <p:nvPr/>
          </p:nvSpPr>
          <p:spPr>
            <a:xfrm>
              <a:off x="66431" y="1276279"/>
              <a:ext cx="1137920" cy="735965"/>
            </a:xfrm>
            <a:custGeom>
              <a:avLst/>
              <a:gdLst/>
              <a:ahLst/>
              <a:cxnLst/>
              <a:rect l="l" t="t" r="r" b="b"/>
              <a:pathLst>
                <a:path w="1137920" h="735964">
                  <a:moveTo>
                    <a:pt x="1095437" y="735724"/>
                  </a:moveTo>
                  <a:lnTo>
                    <a:pt x="42392" y="735724"/>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4"/>
                  </a:lnTo>
                  <a:close/>
                </a:path>
              </a:pathLst>
            </a:custGeom>
            <a:solidFill>
              <a:srgbClr val="F6F1E3"/>
            </a:solidFill>
          </p:spPr>
          <p:txBody>
            <a:bodyPr wrap="square" lIns="0" tIns="0" rIns="0" bIns="0" rtlCol="0"/>
            <a:lstStyle/>
            <a:p>
              <a:endParaRPr/>
            </a:p>
          </p:txBody>
        </p:sp>
        <p:sp>
          <p:nvSpPr>
            <p:cNvPr id="15" name="object 15"/>
            <p:cNvSpPr/>
            <p:nvPr/>
          </p:nvSpPr>
          <p:spPr>
            <a:xfrm>
              <a:off x="66431" y="1276279"/>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4"/>
                  </a:lnTo>
                  <a:lnTo>
                    <a:pt x="42392" y="735724"/>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411763" y="407436"/>
              <a:ext cx="8511375" cy="4520475"/>
            </a:xfrm>
            <a:prstGeom prst="rect">
              <a:avLst/>
            </a:prstGeom>
          </p:spPr>
        </p:pic>
        <p:sp>
          <p:nvSpPr>
            <p:cNvPr id="17" name="object 17"/>
            <p:cNvSpPr/>
            <p:nvPr/>
          </p:nvSpPr>
          <p:spPr>
            <a:xfrm>
              <a:off x="323275" y="322474"/>
              <a:ext cx="8482965" cy="4491990"/>
            </a:xfrm>
            <a:custGeom>
              <a:avLst/>
              <a:gdLst/>
              <a:ahLst/>
              <a:cxnLst/>
              <a:rect l="l" t="t" r="r" b="b"/>
              <a:pathLst>
                <a:path w="8482965" h="4491990">
                  <a:moveTo>
                    <a:pt x="8359767" y="4491899"/>
                  </a:moveTo>
                  <a:lnTo>
                    <a:pt x="123033" y="4491899"/>
                  </a:lnTo>
                  <a:lnTo>
                    <a:pt x="75143" y="4482231"/>
                  </a:lnTo>
                  <a:lnTo>
                    <a:pt x="36035" y="4455864"/>
                  </a:lnTo>
                  <a:lnTo>
                    <a:pt x="9668" y="4416756"/>
                  </a:lnTo>
                  <a:lnTo>
                    <a:pt x="0" y="4368866"/>
                  </a:lnTo>
                  <a:lnTo>
                    <a:pt x="0" y="123033"/>
                  </a:ln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close/>
                </a:path>
              </a:pathLst>
            </a:custGeom>
            <a:solidFill>
              <a:srgbClr val="F6F1E3"/>
            </a:solidFill>
          </p:spPr>
          <p:txBody>
            <a:bodyPr wrap="square" lIns="0" tIns="0" rIns="0" bIns="0" rtlCol="0"/>
            <a:lstStyle/>
            <a:p>
              <a:endParaRPr/>
            </a:p>
          </p:txBody>
        </p:sp>
        <p:sp>
          <p:nvSpPr>
            <p:cNvPr id="18" name="object 18"/>
            <p:cNvSpPr/>
            <p:nvPr/>
          </p:nvSpPr>
          <p:spPr>
            <a:xfrm>
              <a:off x="323275" y="322474"/>
              <a:ext cx="8490585" cy="4491990"/>
            </a:xfrm>
            <a:custGeom>
              <a:avLst/>
              <a:gdLst/>
              <a:ahLst/>
              <a:cxnLst/>
              <a:rect l="l" t="t" r="r" b="b"/>
              <a:pathLst>
                <a:path w="8490585" h="4491990">
                  <a:moveTo>
                    <a:pt x="0" y="123033"/>
                  </a:moveTo>
                  <a:lnTo>
                    <a:pt x="9668" y="75143"/>
                  </a:lnTo>
                  <a:lnTo>
                    <a:pt x="36035" y="36035"/>
                  </a:lnTo>
                  <a:lnTo>
                    <a:pt x="75143" y="9668"/>
                  </a:lnTo>
                  <a:lnTo>
                    <a:pt x="123033" y="0"/>
                  </a:lnTo>
                  <a:lnTo>
                    <a:pt x="8359767" y="0"/>
                  </a:lnTo>
                  <a:lnTo>
                    <a:pt x="8406849" y="9365"/>
                  </a:lnTo>
                  <a:lnTo>
                    <a:pt x="8446764" y="36035"/>
                  </a:lnTo>
                  <a:lnTo>
                    <a:pt x="8473434" y="75950"/>
                  </a:lnTo>
                  <a:lnTo>
                    <a:pt x="8482799" y="123033"/>
                  </a:lnTo>
                  <a:lnTo>
                    <a:pt x="8482799" y="4368866"/>
                  </a:lnTo>
                  <a:lnTo>
                    <a:pt x="8473131" y="4416756"/>
                  </a:lnTo>
                  <a:lnTo>
                    <a:pt x="8446764" y="4455864"/>
                  </a:lnTo>
                  <a:lnTo>
                    <a:pt x="8407657" y="4482231"/>
                  </a:lnTo>
                  <a:lnTo>
                    <a:pt x="8359767" y="4491899"/>
                  </a:lnTo>
                  <a:lnTo>
                    <a:pt x="123033" y="4491899"/>
                  </a:lnTo>
                  <a:lnTo>
                    <a:pt x="75143" y="4482231"/>
                  </a:lnTo>
                  <a:lnTo>
                    <a:pt x="36035" y="4455864"/>
                  </a:lnTo>
                  <a:lnTo>
                    <a:pt x="9668" y="4416756"/>
                  </a:lnTo>
                  <a:lnTo>
                    <a:pt x="0" y="4368866"/>
                  </a:lnTo>
                  <a:lnTo>
                    <a:pt x="0" y="123033"/>
                  </a:lnTo>
                  <a:close/>
                </a:path>
                <a:path w="8490585" h="4491990">
                  <a:moveTo>
                    <a:pt x="8490433" y="677235"/>
                  </a:moveTo>
                  <a:lnTo>
                    <a:pt x="8229" y="677235"/>
                  </a:lnTo>
                </a:path>
              </a:pathLst>
            </a:custGeom>
            <a:ln w="28574">
              <a:solidFill>
                <a:srgbClr val="2D2E27"/>
              </a:solidFill>
            </a:ln>
          </p:spPr>
          <p:txBody>
            <a:bodyPr wrap="square" lIns="0" tIns="0" rIns="0" bIns="0" rtlCol="0"/>
            <a:lstStyle/>
            <a:p>
              <a:endParaRPr/>
            </a:p>
          </p:txBody>
        </p:sp>
        <p:pic>
          <p:nvPicPr>
            <p:cNvPr id="19" name="object 19"/>
            <p:cNvPicPr/>
            <p:nvPr/>
          </p:nvPicPr>
          <p:blipFill>
            <a:blip r:embed="rId7" cstate="print"/>
            <a:stretch>
              <a:fillRect/>
            </a:stretch>
          </p:blipFill>
          <p:spPr>
            <a:xfrm>
              <a:off x="1215259" y="479910"/>
              <a:ext cx="183295" cy="183295"/>
            </a:xfrm>
            <a:prstGeom prst="rect">
              <a:avLst/>
            </a:prstGeom>
          </p:spPr>
        </p:pic>
        <p:pic>
          <p:nvPicPr>
            <p:cNvPr id="20" name="object 20"/>
            <p:cNvPicPr/>
            <p:nvPr/>
          </p:nvPicPr>
          <p:blipFill>
            <a:blip r:embed="rId8" cstate="print"/>
            <a:stretch>
              <a:fillRect/>
            </a:stretch>
          </p:blipFill>
          <p:spPr>
            <a:xfrm>
              <a:off x="1200971" y="455163"/>
              <a:ext cx="183295" cy="183295"/>
            </a:xfrm>
            <a:prstGeom prst="rect">
              <a:avLst/>
            </a:prstGeom>
          </p:spPr>
        </p:pic>
        <p:pic>
          <p:nvPicPr>
            <p:cNvPr id="21" name="object 21"/>
            <p:cNvPicPr/>
            <p:nvPr/>
          </p:nvPicPr>
          <p:blipFill>
            <a:blip r:embed="rId7" cstate="print"/>
            <a:stretch>
              <a:fillRect/>
            </a:stretch>
          </p:blipFill>
          <p:spPr>
            <a:xfrm>
              <a:off x="887691" y="479910"/>
              <a:ext cx="183295" cy="183295"/>
            </a:xfrm>
            <a:prstGeom prst="rect">
              <a:avLst/>
            </a:prstGeom>
          </p:spPr>
        </p:pic>
        <p:pic>
          <p:nvPicPr>
            <p:cNvPr id="22" name="object 22"/>
            <p:cNvPicPr/>
            <p:nvPr/>
          </p:nvPicPr>
          <p:blipFill>
            <a:blip r:embed="rId8" cstate="print"/>
            <a:stretch>
              <a:fillRect/>
            </a:stretch>
          </p:blipFill>
          <p:spPr>
            <a:xfrm>
              <a:off x="873403" y="455163"/>
              <a:ext cx="183295" cy="183295"/>
            </a:xfrm>
            <a:prstGeom prst="rect">
              <a:avLst/>
            </a:prstGeom>
          </p:spPr>
        </p:pic>
        <p:pic>
          <p:nvPicPr>
            <p:cNvPr id="23" name="object 23"/>
            <p:cNvPicPr/>
            <p:nvPr/>
          </p:nvPicPr>
          <p:blipFill>
            <a:blip r:embed="rId9" cstate="print"/>
            <a:stretch>
              <a:fillRect/>
            </a:stretch>
          </p:blipFill>
          <p:spPr>
            <a:xfrm>
              <a:off x="560123" y="479910"/>
              <a:ext cx="183295" cy="183295"/>
            </a:xfrm>
            <a:prstGeom prst="rect">
              <a:avLst/>
            </a:prstGeom>
          </p:spPr>
        </p:pic>
        <p:pic>
          <p:nvPicPr>
            <p:cNvPr id="24" name="object 24"/>
            <p:cNvPicPr/>
            <p:nvPr/>
          </p:nvPicPr>
          <p:blipFill>
            <a:blip r:embed="rId10" cstate="print"/>
            <a:stretch>
              <a:fillRect/>
            </a:stretch>
          </p:blipFill>
          <p:spPr>
            <a:xfrm>
              <a:off x="545835" y="455163"/>
              <a:ext cx="183295" cy="183295"/>
            </a:xfrm>
            <a:prstGeom prst="rect">
              <a:avLst/>
            </a:prstGeom>
          </p:spPr>
        </p:pic>
        <p:pic>
          <p:nvPicPr>
            <p:cNvPr id="25" name="object 25"/>
            <p:cNvPicPr/>
            <p:nvPr/>
          </p:nvPicPr>
          <p:blipFill>
            <a:blip r:embed="rId3" cstate="print"/>
            <a:stretch>
              <a:fillRect/>
            </a:stretch>
          </p:blipFill>
          <p:spPr>
            <a:xfrm>
              <a:off x="71194" y="3162338"/>
              <a:ext cx="681901" cy="773741"/>
            </a:xfrm>
            <a:prstGeom prst="rect">
              <a:avLst/>
            </a:prstGeom>
          </p:spPr>
        </p:pic>
        <p:sp>
          <p:nvSpPr>
            <p:cNvPr id="26" name="object 26"/>
            <p:cNvSpPr/>
            <p:nvPr/>
          </p:nvSpPr>
          <p:spPr>
            <a:xfrm>
              <a:off x="142631" y="3214725"/>
              <a:ext cx="539115" cy="631190"/>
            </a:xfrm>
            <a:custGeom>
              <a:avLst/>
              <a:gdLst/>
              <a:ahLst/>
              <a:cxnLst/>
              <a:rect l="l" t="t" r="r" b="b"/>
              <a:pathLst>
                <a:path w="539115" h="631189">
                  <a:moveTo>
                    <a:pt x="505186" y="630866"/>
                  </a:moveTo>
                  <a:lnTo>
                    <a:pt x="33840" y="630866"/>
                  </a:lnTo>
                  <a:lnTo>
                    <a:pt x="20668" y="628207"/>
                  </a:lnTo>
                  <a:lnTo>
                    <a:pt x="9911" y="620955"/>
                  </a:lnTo>
                  <a:lnTo>
                    <a:pt x="2659" y="610198"/>
                  </a:lnTo>
                  <a:lnTo>
                    <a:pt x="0" y="597026"/>
                  </a:lnTo>
                  <a:lnTo>
                    <a:pt x="0" y="33840"/>
                  </a:ln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close/>
                </a:path>
              </a:pathLst>
            </a:custGeom>
            <a:solidFill>
              <a:srgbClr val="F6F1E3"/>
            </a:solidFill>
          </p:spPr>
          <p:txBody>
            <a:bodyPr wrap="square" lIns="0" tIns="0" rIns="0" bIns="0" rtlCol="0"/>
            <a:lstStyle/>
            <a:p>
              <a:endParaRPr/>
            </a:p>
          </p:txBody>
        </p:sp>
        <p:sp>
          <p:nvSpPr>
            <p:cNvPr id="27" name="object 27"/>
            <p:cNvSpPr/>
            <p:nvPr/>
          </p:nvSpPr>
          <p:spPr>
            <a:xfrm>
              <a:off x="142631" y="3214725"/>
              <a:ext cx="539115" cy="631190"/>
            </a:xfrm>
            <a:custGeom>
              <a:avLst/>
              <a:gdLst/>
              <a:ahLst/>
              <a:cxnLst/>
              <a:rect l="l" t="t" r="r" b="b"/>
              <a:pathLst>
                <a:path w="539115" h="631189">
                  <a:moveTo>
                    <a:pt x="0" y="33840"/>
                  </a:moveTo>
                  <a:lnTo>
                    <a:pt x="2659" y="20668"/>
                  </a:lnTo>
                  <a:lnTo>
                    <a:pt x="9911" y="9911"/>
                  </a:lnTo>
                  <a:lnTo>
                    <a:pt x="20668" y="2659"/>
                  </a:lnTo>
                  <a:lnTo>
                    <a:pt x="33840" y="0"/>
                  </a:lnTo>
                  <a:lnTo>
                    <a:pt x="505186" y="0"/>
                  </a:lnTo>
                  <a:lnTo>
                    <a:pt x="538370" y="27207"/>
                  </a:lnTo>
                  <a:lnTo>
                    <a:pt x="539026" y="33840"/>
                  </a:lnTo>
                  <a:lnTo>
                    <a:pt x="539026" y="597026"/>
                  </a:lnTo>
                  <a:lnTo>
                    <a:pt x="536367" y="610198"/>
                  </a:lnTo>
                  <a:lnTo>
                    <a:pt x="529115" y="620955"/>
                  </a:lnTo>
                  <a:lnTo>
                    <a:pt x="518358" y="628207"/>
                  </a:lnTo>
                  <a:lnTo>
                    <a:pt x="505186" y="630866"/>
                  </a:lnTo>
                  <a:lnTo>
                    <a:pt x="33840" y="630866"/>
                  </a:lnTo>
                  <a:lnTo>
                    <a:pt x="20668"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28" name="object 28"/>
            <p:cNvPicPr/>
            <p:nvPr/>
          </p:nvPicPr>
          <p:blipFill>
            <a:blip r:embed="rId4" cstate="print"/>
            <a:stretch>
              <a:fillRect/>
            </a:stretch>
          </p:blipFill>
          <p:spPr>
            <a:xfrm>
              <a:off x="165837" y="3369386"/>
              <a:ext cx="1166404" cy="764299"/>
            </a:xfrm>
            <a:prstGeom prst="rect">
              <a:avLst/>
            </a:prstGeom>
          </p:spPr>
        </p:pic>
        <p:sp>
          <p:nvSpPr>
            <p:cNvPr id="29" name="object 29"/>
            <p:cNvSpPr/>
            <p:nvPr/>
          </p:nvSpPr>
          <p:spPr>
            <a:xfrm>
              <a:off x="142631" y="3340542"/>
              <a:ext cx="1137920" cy="735965"/>
            </a:xfrm>
            <a:custGeom>
              <a:avLst/>
              <a:gdLst/>
              <a:ahLst/>
              <a:cxnLst/>
              <a:rect l="l" t="t" r="r" b="b"/>
              <a:pathLst>
                <a:path w="1137920" h="735964">
                  <a:moveTo>
                    <a:pt x="1095437" y="735723"/>
                  </a:moveTo>
                  <a:lnTo>
                    <a:pt x="42392" y="735723"/>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3"/>
                  </a:lnTo>
                  <a:close/>
                </a:path>
              </a:pathLst>
            </a:custGeom>
            <a:solidFill>
              <a:srgbClr val="F6F1E3"/>
            </a:solidFill>
          </p:spPr>
          <p:txBody>
            <a:bodyPr wrap="square" lIns="0" tIns="0" rIns="0" bIns="0" rtlCol="0"/>
            <a:lstStyle/>
            <a:p>
              <a:endParaRPr/>
            </a:p>
          </p:txBody>
        </p:sp>
        <p:sp>
          <p:nvSpPr>
            <p:cNvPr id="30" name="object 30"/>
            <p:cNvSpPr/>
            <p:nvPr/>
          </p:nvSpPr>
          <p:spPr>
            <a:xfrm>
              <a:off x="142631" y="3340542"/>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29" y="42392"/>
                  </a:lnTo>
                  <a:lnTo>
                    <a:pt x="1137829" y="693331"/>
                  </a:lnTo>
                  <a:lnTo>
                    <a:pt x="1134498" y="709832"/>
                  </a:lnTo>
                  <a:lnTo>
                    <a:pt x="1125413" y="723307"/>
                  </a:lnTo>
                  <a:lnTo>
                    <a:pt x="1111938" y="732392"/>
                  </a:lnTo>
                  <a:lnTo>
                    <a:pt x="1095437" y="735723"/>
                  </a:lnTo>
                  <a:lnTo>
                    <a:pt x="42392" y="735723"/>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pic>
          <p:nvPicPr>
            <p:cNvPr id="31" name="object 31"/>
            <p:cNvPicPr/>
            <p:nvPr/>
          </p:nvPicPr>
          <p:blipFill>
            <a:blip r:embed="rId3" cstate="print"/>
            <a:stretch>
              <a:fillRect/>
            </a:stretch>
          </p:blipFill>
          <p:spPr>
            <a:xfrm>
              <a:off x="7793682" y="3623438"/>
              <a:ext cx="681901" cy="773741"/>
            </a:xfrm>
            <a:prstGeom prst="rect">
              <a:avLst/>
            </a:prstGeom>
          </p:spPr>
        </p:pic>
        <p:sp>
          <p:nvSpPr>
            <p:cNvPr id="32" name="object 32"/>
            <p:cNvSpPr/>
            <p:nvPr/>
          </p:nvSpPr>
          <p:spPr>
            <a:xfrm>
              <a:off x="7865119" y="3675825"/>
              <a:ext cx="539115" cy="631190"/>
            </a:xfrm>
            <a:custGeom>
              <a:avLst/>
              <a:gdLst/>
              <a:ahLst/>
              <a:cxnLst/>
              <a:rect l="l" t="t" r="r" b="b"/>
              <a:pathLst>
                <a:path w="539115" h="631189">
                  <a:moveTo>
                    <a:pt x="505186" y="630866"/>
                  </a:moveTo>
                  <a:lnTo>
                    <a:pt x="33839" y="630866"/>
                  </a:lnTo>
                  <a:lnTo>
                    <a:pt x="20667" y="628207"/>
                  </a:lnTo>
                  <a:lnTo>
                    <a:pt x="9911" y="620955"/>
                  </a:lnTo>
                  <a:lnTo>
                    <a:pt x="2659" y="610198"/>
                  </a:lnTo>
                  <a:lnTo>
                    <a:pt x="0" y="597026"/>
                  </a:lnTo>
                  <a:lnTo>
                    <a:pt x="0" y="33840"/>
                  </a:ln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close/>
                </a:path>
              </a:pathLst>
            </a:custGeom>
            <a:solidFill>
              <a:srgbClr val="F6F1E3"/>
            </a:solidFill>
          </p:spPr>
          <p:txBody>
            <a:bodyPr wrap="square" lIns="0" tIns="0" rIns="0" bIns="0" rtlCol="0"/>
            <a:lstStyle/>
            <a:p>
              <a:endParaRPr/>
            </a:p>
          </p:txBody>
        </p:sp>
        <p:sp>
          <p:nvSpPr>
            <p:cNvPr id="33" name="object 33"/>
            <p:cNvSpPr/>
            <p:nvPr/>
          </p:nvSpPr>
          <p:spPr>
            <a:xfrm>
              <a:off x="7865119" y="3675825"/>
              <a:ext cx="539115" cy="631190"/>
            </a:xfrm>
            <a:custGeom>
              <a:avLst/>
              <a:gdLst/>
              <a:ahLst/>
              <a:cxnLst/>
              <a:rect l="l" t="t" r="r" b="b"/>
              <a:pathLst>
                <a:path w="539115" h="631189">
                  <a:moveTo>
                    <a:pt x="0" y="33840"/>
                  </a:moveTo>
                  <a:lnTo>
                    <a:pt x="2659" y="20668"/>
                  </a:lnTo>
                  <a:lnTo>
                    <a:pt x="9911" y="9911"/>
                  </a:lnTo>
                  <a:lnTo>
                    <a:pt x="20667" y="2659"/>
                  </a:lnTo>
                  <a:lnTo>
                    <a:pt x="33839" y="0"/>
                  </a:lnTo>
                  <a:lnTo>
                    <a:pt x="505186" y="0"/>
                  </a:lnTo>
                  <a:lnTo>
                    <a:pt x="538370" y="27207"/>
                  </a:lnTo>
                  <a:lnTo>
                    <a:pt x="539026" y="33840"/>
                  </a:lnTo>
                  <a:lnTo>
                    <a:pt x="539026" y="597026"/>
                  </a:lnTo>
                  <a:lnTo>
                    <a:pt x="536367" y="610198"/>
                  </a:lnTo>
                  <a:lnTo>
                    <a:pt x="529114" y="620955"/>
                  </a:lnTo>
                  <a:lnTo>
                    <a:pt x="518358" y="628207"/>
                  </a:lnTo>
                  <a:lnTo>
                    <a:pt x="505186" y="630866"/>
                  </a:lnTo>
                  <a:lnTo>
                    <a:pt x="33839" y="630866"/>
                  </a:lnTo>
                  <a:lnTo>
                    <a:pt x="20667" y="628207"/>
                  </a:lnTo>
                  <a:lnTo>
                    <a:pt x="9911" y="620955"/>
                  </a:lnTo>
                  <a:lnTo>
                    <a:pt x="2659" y="610198"/>
                  </a:lnTo>
                  <a:lnTo>
                    <a:pt x="0" y="597026"/>
                  </a:lnTo>
                  <a:lnTo>
                    <a:pt x="0" y="33840"/>
                  </a:lnTo>
                  <a:close/>
                </a:path>
              </a:pathLst>
            </a:custGeom>
            <a:ln w="28574">
              <a:solidFill>
                <a:srgbClr val="2D2E27"/>
              </a:solidFill>
            </a:ln>
          </p:spPr>
          <p:txBody>
            <a:bodyPr wrap="square" lIns="0" tIns="0" rIns="0" bIns="0" rtlCol="0"/>
            <a:lstStyle/>
            <a:p>
              <a:endParaRPr/>
            </a:p>
          </p:txBody>
        </p:sp>
        <p:pic>
          <p:nvPicPr>
            <p:cNvPr id="34" name="object 34"/>
            <p:cNvPicPr/>
            <p:nvPr/>
          </p:nvPicPr>
          <p:blipFill>
            <a:blip r:embed="rId4" cstate="print"/>
            <a:stretch>
              <a:fillRect/>
            </a:stretch>
          </p:blipFill>
          <p:spPr>
            <a:xfrm>
              <a:off x="7888325" y="3830486"/>
              <a:ext cx="1166404" cy="764299"/>
            </a:xfrm>
            <a:prstGeom prst="rect">
              <a:avLst/>
            </a:prstGeom>
          </p:spPr>
        </p:pic>
        <p:sp>
          <p:nvSpPr>
            <p:cNvPr id="35" name="object 35"/>
            <p:cNvSpPr/>
            <p:nvPr/>
          </p:nvSpPr>
          <p:spPr>
            <a:xfrm>
              <a:off x="7865118" y="3801642"/>
              <a:ext cx="1137920" cy="735965"/>
            </a:xfrm>
            <a:custGeom>
              <a:avLst/>
              <a:gdLst/>
              <a:ahLst/>
              <a:cxnLst/>
              <a:rect l="l" t="t" r="r" b="b"/>
              <a:pathLst>
                <a:path w="1137920" h="735964">
                  <a:moveTo>
                    <a:pt x="1095437" y="735723"/>
                  </a:moveTo>
                  <a:lnTo>
                    <a:pt x="42392" y="735723"/>
                  </a:lnTo>
                  <a:lnTo>
                    <a:pt x="25891" y="732392"/>
                  </a:lnTo>
                  <a:lnTo>
                    <a:pt x="12416" y="723307"/>
                  </a:lnTo>
                  <a:lnTo>
                    <a:pt x="3331" y="709832"/>
                  </a:lnTo>
                  <a:lnTo>
                    <a:pt x="0" y="693331"/>
                  </a:lnTo>
                  <a:lnTo>
                    <a:pt x="0" y="42392"/>
                  </a:lnTo>
                  <a:lnTo>
                    <a:pt x="3331" y="25891"/>
                  </a:lnTo>
                  <a:lnTo>
                    <a:pt x="12416" y="12416"/>
                  </a:lnTo>
                  <a:lnTo>
                    <a:pt x="25891" y="3331"/>
                  </a:lnTo>
                  <a:lnTo>
                    <a:pt x="42392" y="0"/>
                  </a:lnTo>
                  <a:lnTo>
                    <a:pt x="1095437" y="0"/>
                  </a:lnTo>
                  <a:lnTo>
                    <a:pt x="1130707" y="18873"/>
                  </a:lnTo>
                  <a:lnTo>
                    <a:pt x="1137830" y="42392"/>
                  </a:lnTo>
                  <a:lnTo>
                    <a:pt x="1137830" y="693331"/>
                  </a:lnTo>
                  <a:lnTo>
                    <a:pt x="1134499" y="709832"/>
                  </a:lnTo>
                  <a:lnTo>
                    <a:pt x="1125413" y="723307"/>
                  </a:lnTo>
                  <a:lnTo>
                    <a:pt x="1111938" y="732392"/>
                  </a:lnTo>
                  <a:lnTo>
                    <a:pt x="1095437" y="735723"/>
                  </a:lnTo>
                  <a:close/>
                </a:path>
              </a:pathLst>
            </a:custGeom>
            <a:solidFill>
              <a:srgbClr val="F6F1E3"/>
            </a:solidFill>
          </p:spPr>
          <p:txBody>
            <a:bodyPr wrap="square" lIns="0" tIns="0" rIns="0" bIns="0" rtlCol="0"/>
            <a:lstStyle/>
            <a:p>
              <a:endParaRPr/>
            </a:p>
          </p:txBody>
        </p:sp>
        <p:sp>
          <p:nvSpPr>
            <p:cNvPr id="36" name="object 36"/>
            <p:cNvSpPr/>
            <p:nvPr/>
          </p:nvSpPr>
          <p:spPr>
            <a:xfrm>
              <a:off x="7865118" y="3801642"/>
              <a:ext cx="1137920" cy="735965"/>
            </a:xfrm>
            <a:custGeom>
              <a:avLst/>
              <a:gdLst/>
              <a:ahLst/>
              <a:cxnLst/>
              <a:rect l="l" t="t" r="r" b="b"/>
              <a:pathLst>
                <a:path w="1137920" h="735964">
                  <a:moveTo>
                    <a:pt x="0" y="42392"/>
                  </a:moveTo>
                  <a:lnTo>
                    <a:pt x="3331" y="25891"/>
                  </a:lnTo>
                  <a:lnTo>
                    <a:pt x="12416" y="12416"/>
                  </a:lnTo>
                  <a:lnTo>
                    <a:pt x="25891" y="3331"/>
                  </a:lnTo>
                  <a:lnTo>
                    <a:pt x="42392" y="0"/>
                  </a:lnTo>
                  <a:lnTo>
                    <a:pt x="1095437" y="0"/>
                  </a:lnTo>
                  <a:lnTo>
                    <a:pt x="1130707" y="18873"/>
                  </a:lnTo>
                  <a:lnTo>
                    <a:pt x="1137830" y="42392"/>
                  </a:lnTo>
                  <a:lnTo>
                    <a:pt x="1137830" y="693331"/>
                  </a:lnTo>
                  <a:lnTo>
                    <a:pt x="1134499" y="709832"/>
                  </a:lnTo>
                  <a:lnTo>
                    <a:pt x="1125413" y="723307"/>
                  </a:lnTo>
                  <a:lnTo>
                    <a:pt x="1111938" y="732392"/>
                  </a:lnTo>
                  <a:lnTo>
                    <a:pt x="1095437" y="735723"/>
                  </a:lnTo>
                  <a:lnTo>
                    <a:pt x="42392" y="735723"/>
                  </a:lnTo>
                  <a:lnTo>
                    <a:pt x="25891" y="732392"/>
                  </a:lnTo>
                  <a:lnTo>
                    <a:pt x="12416" y="723307"/>
                  </a:lnTo>
                  <a:lnTo>
                    <a:pt x="3331" y="709832"/>
                  </a:lnTo>
                  <a:lnTo>
                    <a:pt x="0" y="693331"/>
                  </a:lnTo>
                  <a:lnTo>
                    <a:pt x="0" y="42392"/>
                  </a:lnTo>
                  <a:close/>
                </a:path>
              </a:pathLst>
            </a:custGeom>
            <a:ln w="28574">
              <a:solidFill>
                <a:srgbClr val="2D2E27"/>
              </a:solidFill>
            </a:ln>
          </p:spPr>
          <p:txBody>
            <a:bodyPr wrap="square" lIns="0" tIns="0" rIns="0" bIns="0" rtlCol="0"/>
            <a:lstStyle/>
            <a:p>
              <a:endParaRPr/>
            </a:p>
          </p:txBody>
        </p:sp>
      </p:grpSp>
      <p:sp>
        <p:nvSpPr>
          <p:cNvPr id="37" name="object 37"/>
          <p:cNvSpPr txBox="1">
            <a:spLocks noGrp="1"/>
          </p:cNvSpPr>
          <p:nvPr>
            <p:ph type="title"/>
          </p:nvPr>
        </p:nvSpPr>
        <p:spPr>
          <a:xfrm>
            <a:off x="836060" y="2254890"/>
            <a:ext cx="7158880" cy="1331903"/>
          </a:xfrm>
          <a:prstGeom prst="rect">
            <a:avLst/>
          </a:prstGeom>
        </p:spPr>
        <p:txBody>
          <a:bodyPr vert="horz" wrap="square" lIns="0" tIns="163195" rIns="0" bIns="0" rtlCol="0">
            <a:spAutoFit/>
          </a:bodyPr>
          <a:lstStyle/>
          <a:p>
            <a:pPr marL="12700" marR="5080" algn="ctr">
              <a:lnSpc>
                <a:spcPct val="79400"/>
              </a:lnSpc>
              <a:spcBef>
                <a:spcPts val="1285"/>
              </a:spcBef>
            </a:pPr>
            <a:r>
              <a:rPr lang="mk-MK" spc="-20" dirty="0"/>
              <a:t>ВИ БЛАГОДАРИМЕ НА ВНИМАНИЕТО</a:t>
            </a:r>
            <a:endParaRPr spc="-20" dirty="0"/>
          </a:p>
        </p:txBody>
      </p:sp>
      <p:pic>
        <p:nvPicPr>
          <p:cNvPr id="38" name="object 38"/>
          <p:cNvPicPr/>
          <p:nvPr/>
        </p:nvPicPr>
        <p:blipFill>
          <a:blip r:embed="rId11" cstate="print"/>
          <a:stretch>
            <a:fillRect/>
          </a:stretch>
        </p:blipFill>
        <p:spPr>
          <a:xfrm>
            <a:off x="6177650" y="3425924"/>
            <a:ext cx="1593976" cy="1219873"/>
          </a:xfrm>
          <a:prstGeom prst="rect">
            <a:avLst/>
          </a:prstGeom>
        </p:spPr>
      </p:pic>
      <p:pic>
        <p:nvPicPr>
          <p:cNvPr id="39" name="object 39"/>
          <p:cNvPicPr/>
          <p:nvPr/>
        </p:nvPicPr>
        <p:blipFill>
          <a:blip r:embed="rId12" cstate="print"/>
          <a:stretch>
            <a:fillRect/>
          </a:stretch>
        </p:blipFill>
        <p:spPr>
          <a:xfrm>
            <a:off x="602422" y="986423"/>
            <a:ext cx="1533726" cy="1451996"/>
          </a:xfrm>
          <a:prstGeom prst="rect">
            <a:avLst/>
          </a:prstGeom>
        </p:spPr>
      </p:pic>
      <p:sp>
        <p:nvSpPr>
          <p:cNvPr id="40" name="TextBox 39"/>
          <p:cNvSpPr txBox="1"/>
          <p:nvPr/>
        </p:nvSpPr>
        <p:spPr>
          <a:xfrm>
            <a:off x="1676400" y="3714750"/>
            <a:ext cx="4038600" cy="769441"/>
          </a:xfrm>
          <a:prstGeom prst="rect">
            <a:avLst/>
          </a:prstGeom>
          <a:noFill/>
        </p:spPr>
        <p:txBody>
          <a:bodyPr wrap="square" rtlCol="0">
            <a:spAutoFit/>
          </a:bodyPr>
          <a:lstStyle/>
          <a:p>
            <a:r>
              <a:rPr lang="mk-MK" sz="1100" dirty="0"/>
              <a:t>ИЗРАБОТИЛЕ: ИЛИЈА ПОДОЛЕШОВ, ДАМЈАН ЗДРАВЕВСКИ, ВЕРОНИКА РИСТОВСКА И ПЕТАР ЦВЕТКОВСКИ </a:t>
            </a:r>
          </a:p>
          <a:p>
            <a:r>
              <a:rPr lang="mk-MK" sz="1100" dirty="0"/>
              <a:t>МЕНТОРИ: МАЈА ВИДЕНОВИЌ И ФРОСИНА АЛЕКСОВСКА</a:t>
            </a:r>
          </a:p>
          <a:p>
            <a:r>
              <a:rPr lang="mk-MK" sz="1100" dirty="0"/>
              <a:t>ООУ „КРСТЕ МИСИРКОВ“ СКОПЈЕ</a:t>
            </a:r>
            <a:endParaRPr lang="en-US" sz="1100" dirty="0"/>
          </a:p>
        </p:txBody>
      </p:sp>
    </p:spTree>
    <p:extLst>
      <p:ext uri="{BB962C8B-B14F-4D97-AF65-F5344CB8AC3E}">
        <p14:creationId xmlns:p14="http://schemas.microsoft.com/office/powerpoint/2010/main" val="2511004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274</TotalTime>
  <Words>757</Words>
  <Application>Microsoft Office PowerPoint</Application>
  <PresentationFormat>On-screen Show (16:9)</PresentationFormat>
  <Paragraphs>53</Paragraphs>
  <Slides>14</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Tahoma</vt:lpstr>
      <vt:lpstr>Office Theme</vt:lpstr>
      <vt:lpstr>Безбедност на интернет и  справување со  дезинформации</vt:lpstr>
      <vt:lpstr>PowerPoint Presentation</vt:lpstr>
      <vt:lpstr>PowerPoint Presentation</vt:lpstr>
      <vt:lpstr>PowerPoint Presentation</vt:lpstr>
      <vt:lpstr>PowerPoint Presentation</vt:lpstr>
      <vt:lpstr>PowerPoint Presentation</vt:lpstr>
      <vt:lpstr>Има многу веб страници на интернетот кој ке пробаат да ти  земаат информации од се што ке најдат како на пример  кориснички имиња, лозинки, лични податоци и друго. Понекогаш на интернет треба да се дадат лични  информации, но постојат граници колку информации треба  да споделите и треба да сте свесни за вашите права.</vt:lpstr>
      <vt:lpstr>PowerPoint Presentation</vt:lpstr>
      <vt:lpstr>СПРАВУВАЊЕ СО ДЕЗИНФОРМАЦИИ И ЛАЖНИ ВЕСТИ НА ИНТЕРНЕТ</vt:lpstr>
      <vt:lpstr>PowerPoint Presentation</vt:lpstr>
      <vt:lpstr>КАКО ДА ПРЕПОЗНААМ ДЕЗИНФОРМАЦИИ?</vt:lpstr>
      <vt:lpstr>PowerPoint Presentation</vt:lpstr>
      <vt:lpstr>Хакери</vt:lpstr>
      <vt:lpstr>ВИ БЛАГОДАРИМЕ НА ВНИМАНИЕТО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безбедност на интернет</dc:title>
  <dc:creator>Cvetkovska, Ana</dc:creator>
  <cp:lastModifiedBy>Маја Виденовиќ</cp:lastModifiedBy>
  <cp:revision>16</cp:revision>
  <dcterms:created xsi:type="dcterms:W3CDTF">2022-02-04T15:11:48Z</dcterms:created>
  <dcterms:modified xsi:type="dcterms:W3CDTF">2022-03-16T09:27:01Z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